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7B04-1F8F-46E3-AD37-3ACAD1162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11FC1-D012-4686-A7CA-E3802D923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BA28-37B8-4301-BE3F-8FD65CDC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CD01-16E9-4DB2-A69B-2D59B82E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8F2-1493-41BE-9321-03A40A0B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60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A052-628D-4682-98C3-9CBE456C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74524-8882-4943-9394-A050D41A1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AAF2-716B-4FE9-8C52-53DE083B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5FC6-D9AC-4EA0-A0C2-98D5B6F2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4249-5223-4C1B-BD9B-1ED0FFB7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1A84B-8110-4A03-AE71-094BEC538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6AAEE-8DE7-49CB-92AB-5741CA09D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B4F7-6667-4359-BD5F-25D90918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BC9F7-8259-4720-9931-FBB36F67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733C0-4C4A-487D-AB41-B910B9D6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5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805C-3815-4154-9945-A6C20AA3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7D85-E490-476A-9F55-8026CD62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708B-DF29-43F5-BE6C-EB5124FF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0648-ED3A-4449-823A-52CC54AC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B3E5-A35D-4BD1-B0B8-EAA6535B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8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2E48-EF90-415D-95FC-AC8EC359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79F4-560F-4535-B106-85462548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B736-8560-4185-8F0F-594F3FE1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CC9E-97CF-4962-BF22-1D242D2F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F37A3-B259-435D-B4AF-830FE46F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5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D62B-A822-4952-A10D-1C94D6A1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F16E-6584-4768-A59F-BC4C33D01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0B769-EA4A-4BEA-9C0A-A7F04FC7E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DBD7-247D-4412-9820-03B00D95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14D79-DCD8-462F-9808-364B10B8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886EA-427A-4122-B97C-D4A4A6CD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0BA0E-324B-4949-AB60-EF065F8C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DB250-6318-4DE6-953A-47351B9E5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09FA7-F0E1-4D10-84E5-34488100B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1C009-0AAE-4ED4-9C66-B2D8FA1B3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D5125-9CA6-4FAF-B3B7-199B4826F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268C6-955D-4F2D-8400-324DEE0D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EB82D-3C22-40FA-80E6-7EDCFD8B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EE8EB-FE46-404C-94E6-DBB55395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6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F4C9-44DE-4F01-95A1-367DD6D7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D2A04-71CD-4612-B7B6-61F3971D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C6E80-EA3E-4CAC-8CC3-43838D68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079AC-41CB-463C-A487-E5D5111A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EA511-3C13-4306-BCD6-8159857D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1D90A-685F-4523-AC95-23642097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E9DA6-8047-42A0-8940-F9EA3111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8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7136-F4DC-4C50-8AF5-A48E10F4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1D17-6EA8-485F-9B9D-1D20E2E3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18269-7066-408D-88C9-31CF9F81A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EA4A-757B-4F80-9C9E-13E05650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1557C-31DB-44B8-8350-E2331889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023AE-6E08-4265-9613-0C5A55D0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5598-5A17-4FFC-AF49-283500D8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A4D36-A2D7-4C66-9B97-CE4A8231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95FC5-4505-4850-9E4A-ABC9A7CC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C2811-44DD-4216-A4F1-DB686EF6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2D969-34F5-4BBC-BBD0-1FEE5D0B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D02B6-FE74-4BC2-BDD7-2D63ABA5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58569-A669-442B-B9B2-6E750D1B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B200F-49B3-49D0-B18B-ADCC0859C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0429-03F7-4500-94EC-03BB531B4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E68A4-6830-473E-9B22-9CB76D6D632B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B1FC-C815-49A1-9D98-14657290F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25BB-C481-42E6-9015-AE22B6321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9BEF-BE45-4C9F-9FA3-3FD3C5E8C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E715-DFB3-489E-928D-D570BAD3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Library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4808D-6828-4FF3-94DC-D5C0A5BD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Answering Programming Interview Questions</a:t>
            </a:r>
          </a:p>
          <a:p>
            <a:r>
              <a:rPr lang="en-US" dirty="0"/>
              <a:t>Russ Paul-Jones</a:t>
            </a:r>
          </a:p>
        </p:txBody>
      </p:sp>
    </p:spTree>
    <p:extLst>
      <p:ext uri="{BB962C8B-B14F-4D97-AF65-F5344CB8AC3E}">
        <p14:creationId xmlns:p14="http://schemas.microsoft.com/office/powerpoint/2010/main" val="368759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65C4-8AEF-4E22-9E8B-9DE6DAC7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7FF3-4F8D-4C95-B240-587B27F2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the code more efficient?</a:t>
            </a:r>
          </a:p>
          <a:p>
            <a:r>
              <a:rPr lang="en-US" dirty="0"/>
              <a:t>If the original data were collected by checked in, checked out pairs, how do we create the data we want?</a:t>
            </a:r>
          </a:p>
          <a:p>
            <a:r>
              <a:rPr lang="en-US" dirty="0"/>
              <a:t>How could we handle multiple books in the data?</a:t>
            </a:r>
          </a:p>
        </p:txBody>
      </p:sp>
    </p:spTree>
    <p:extLst>
      <p:ext uri="{BB962C8B-B14F-4D97-AF65-F5344CB8AC3E}">
        <p14:creationId xmlns:p14="http://schemas.microsoft.com/office/powerpoint/2010/main" val="20077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A0A4-4D11-4C20-B45C-D0775A61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F237-25AC-452B-8FC3-8EEF2FD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1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4389-7D8C-4EB8-BA83-55F804A6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Interviews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DE9C-E6EE-4DEA-ABC5-CA0200C7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part of many technical interviews</a:t>
            </a:r>
          </a:p>
          <a:p>
            <a:r>
              <a:rPr lang="en-US" dirty="0"/>
              <a:t>Companies are looking for skills in programming</a:t>
            </a:r>
          </a:p>
          <a:p>
            <a:r>
              <a:rPr lang="en-US" dirty="0"/>
              <a:t>But also how well the programmer will fit into the team</a:t>
            </a:r>
          </a:p>
          <a:p>
            <a:r>
              <a:rPr lang="en-US" dirty="0"/>
              <a:t>Basic algorithmic thinking is important</a:t>
            </a:r>
          </a:p>
          <a:p>
            <a:r>
              <a:rPr lang="en-US" dirty="0"/>
              <a:t>As is some knowledge of data structures</a:t>
            </a:r>
          </a:p>
          <a:p>
            <a:r>
              <a:rPr lang="en-US" dirty="0"/>
              <a:t>In some cases, specific skills will have been called out in the job description</a:t>
            </a:r>
          </a:p>
          <a:p>
            <a:r>
              <a:rPr lang="en-US" dirty="0"/>
              <a:t>But the exact programming language you use may not matter</a:t>
            </a:r>
          </a:p>
        </p:txBody>
      </p:sp>
    </p:spTree>
    <p:extLst>
      <p:ext uri="{BB962C8B-B14F-4D97-AF65-F5344CB8AC3E}">
        <p14:creationId xmlns:p14="http://schemas.microsoft.com/office/powerpoint/2010/main" val="56394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AD34-D01E-450B-856B-5A992607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the Interviewer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E7522-1880-481F-9EA3-599CFD36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looking for how you solve problems as much as your particular solution in the interview</a:t>
            </a:r>
          </a:p>
          <a:p>
            <a:r>
              <a:rPr lang="en-US" dirty="0"/>
              <a:t>They are willing to clarify the problem – in fact, many questions are intentionally a little ambiguous</a:t>
            </a:r>
          </a:p>
          <a:p>
            <a:r>
              <a:rPr lang="en-US" dirty="0"/>
              <a:t>They are expecting you to ask questions</a:t>
            </a:r>
          </a:p>
          <a:p>
            <a:r>
              <a:rPr lang="en-US" dirty="0"/>
              <a:t>But they are also looking for what you bring to the table – Will you be a good colleague on the team?</a:t>
            </a:r>
          </a:p>
        </p:txBody>
      </p:sp>
    </p:spTree>
    <p:extLst>
      <p:ext uri="{BB962C8B-B14F-4D97-AF65-F5344CB8AC3E}">
        <p14:creationId xmlns:p14="http://schemas.microsoft.com/office/powerpoint/2010/main" val="79007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B10C-CC00-426A-B89E-5FADFAAE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the Interviewee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67EA-5163-49D0-865F-3DD7AE73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Ask a lot of questions</a:t>
            </a:r>
          </a:p>
          <a:p>
            <a:pPr lvl="1"/>
            <a:r>
              <a:rPr lang="en-US" dirty="0"/>
              <a:t>Make sure you understand the problem they are asking you to solve</a:t>
            </a:r>
          </a:p>
          <a:p>
            <a:pPr lvl="1"/>
            <a:r>
              <a:rPr lang="en-US" dirty="0"/>
              <a:t>Don’t assume that you know the constraints</a:t>
            </a:r>
          </a:p>
          <a:p>
            <a:r>
              <a:rPr lang="en-US" dirty="0"/>
              <a:t>Talk through your solution</a:t>
            </a:r>
          </a:p>
          <a:p>
            <a:pPr lvl="1"/>
            <a:r>
              <a:rPr lang="en-US" dirty="0"/>
              <a:t>Especially any tradeoffs your are making. </a:t>
            </a:r>
          </a:p>
          <a:p>
            <a:pPr lvl="2"/>
            <a:r>
              <a:rPr lang="en-US" dirty="0"/>
              <a:t>Quickly discuss the pros and cons, then why you are making that choice</a:t>
            </a:r>
          </a:p>
          <a:p>
            <a:pPr lvl="2"/>
            <a:r>
              <a:rPr lang="en-US" dirty="0"/>
              <a:t>And then ask if that is a good approach</a:t>
            </a:r>
          </a:p>
          <a:p>
            <a:r>
              <a:rPr lang="en-US" dirty="0"/>
              <a:t>Think about extensions to your solution</a:t>
            </a:r>
          </a:p>
          <a:p>
            <a:r>
              <a:rPr lang="en-US" dirty="0"/>
              <a:t>Think about the performance of your solution</a:t>
            </a:r>
          </a:p>
          <a:p>
            <a:r>
              <a:rPr lang="en-US" dirty="0"/>
              <a:t>Sketch out your solution before writing the code – have a plan</a:t>
            </a:r>
          </a:p>
        </p:txBody>
      </p:sp>
    </p:spTree>
    <p:extLst>
      <p:ext uri="{BB962C8B-B14F-4D97-AF65-F5344CB8AC3E}">
        <p14:creationId xmlns:p14="http://schemas.microsoft.com/office/powerpoint/2010/main" val="8191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1471-5762-40B2-AD49-59CFAAE0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A5E2-FC43-4F91-8ABC-784078E7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library is planning how many copies of new release books it needs to buy, so they are doing a survey of the checkout history of the books in their collection. For each book, they have a record of every checkout and </a:t>
            </a:r>
            <a:r>
              <a:rPr lang="en-US" dirty="0" err="1"/>
              <a:t>checkin</a:t>
            </a:r>
            <a:r>
              <a:rPr lang="en-US" dirty="0"/>
              <a:t>. But they might have multiple copies of the same book. They want to know if they run out of books, or if they always have enough.</a:t>
            </a:r>
          </a:p>
          <a:p>
            <a:pPr marL="0" indent="0">
              <a:buNone/>
            </a:pPr>
            <a:r>
              <a:rPr lang="en-US" dirty="0"/>
              <a:t>The question they have is, can we calculate the maximum number of copies that have ever been checked out?</a:t>
            </a:r>
          </a:p>
        </p:txBody>
      </p:sp>
    </p:spTree>
    <p:extLst>
      <p:ext uri="{BB962C8B-B14F-4D97-AF65-F5344CB8AC3E}">
        <p14:creationId xmlns:p14="http://schemas.microsoft.com/office/powerpoint/2010/main" val="160034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0ECE-8CD7-45EF-9128-A5274BAB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11BF-D110-4090-9399-D073DCA8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0326-A9F1-43D0-9CBA-33CBC5AC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D9EBC-1FC3-4DE6-AFD6-C3C8230B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would we like the data to come to our method?</a:t>
            </a:r>
          </a:p>
          <a:p>
            <a:r>
              <a:rPr lang="en-US" sz="3600" dirty="0"/>
              <a:t>How shall we number the days of checkout, </a:t>
            </a:r>
            <a:r>
              <a:rPr lang="en-US" sz="3600" dirty="0" err="1"/>
              <a:t>checkin</a:t>
            </a:r>
            <a:r>
              <a:rPr lang="en-US" sz="3600" dirty="0"/>
              <a:t>?</a:t>
            </a:r>
          </a:p>
          <a:p>
            <a:r>
              <a:rPr lang="en-US" sz="3600" dirty="0"/>
              <a:t>Do we have an algorithm to make the calculation?</a:t>
            </a:r>
          </a:p>
        </p:txBody>
      </p:sp>
    </p:spTree>
    <p:extLst>
      <p:ext uri="{BB962C8B-B14F-4D97-AF65-F5344CB8AC3E}">
        <p14:creationId xmlns:p14="http://schemas.microsoft.com/office/powerpoint/2010/main" val="183813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98C3-16DD-483F-8AEC-2FD6409B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3F5F-C26C-4515-AABE-9064B6C0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is a list of events</a:t>
            </a:r>
          </a:p>
          <a:p>
            <a:pPr lvl="1"/>
            <a:r>
              <a:rPr lang="en-US" dirty="0"/>
              <a:t>Each event has a day number, and type of event (checkout or </a:t>
            </a:r>
            <a:r>
              <a:rPr lang="en-US" dirty="0" err="1"/>
              <a:t>checkin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iterate through the list of events in order, sorted by day, and then </a:t>
            </a:r>
            <a:r>
              <a:rPr lang="en-US" dirty="0" err="1"/>
              <a:t>checkins</a:t>
            </a:r>
            <a:r>
              <a:rPr lang="en-US" dirty="0"/>
              <a:t> (from the previous day) before checkouts</a:t>
            </a:r>
          </a:p>
          <a:p>
            <a:pPr lvl="1"/>
            <a:r>
              <a:rPr lang="en-US" dirty="0"/>
              <a:t>The algorithm starts with a running sum of 0, then adds one for each </a:t>
            </a:r>
            <a:r>
              <a:rPr lang="en-US" dirty="0" err="1"/>
              <a:t>checkin</a:t>
            </a:r>
            <a:r>
              <a:rPr lang="en-US" dirty="0"/>
              <a:t> and subtracts one for each checkout</a:t>
            </a:r>
          </a:p>
          <a:p>
            <a:pPr lvl="1"/>
            <a:r>
              <a:rPr lang="en-US" dirty="0"/>
              <a:t>The algorithm also starts with a maximum of 0.</a:t>
            </a:r>
          </a:p>
          <a:p>
            <a:pPr lvl="1"/>
            <a:r>
              <a:rPr lang="en-US" dirty="0"/>
              <a:t>After each event, if the running sum is greater than the maximum, we set the maximum to the running sum</a:t>
            </a:r>
          </a:p>
          <a:p>
            <a:pPr lvl="1"/>
            <a:r>
              <a:rPr lang="en-US" dirty="0"/>
              <a:t>After the iteration, we return the maximum</a:t>
            </a:r>
          </a:p>
        </p:txBody>
      </p:sp>
    </p:spTree>
    <p:extLst>
      <p:ext uri="{BB962C8B-B14F-4D97-AF65-F5344CB8AC3E}">
        <p14:creationId xmlns:p14="http://schemas.microsoft.com/office/powerpoint/2010/main" val="199083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B98CD-D7E7-4583-B396-E6790678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F7CF5-2388-4FAD-BD4D-F8F54D03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public static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MaxCheckedOut</a:t>
            </a:r>
            <a:r>
              <a:rPr lang="en-US" dirty="0">
                <a:latin typeface="Consolas" panose="020B0609020204030204" pitchFamily="49" charset="0"/>
              </a:rPr>
              <a:t>(List&lt;Event&gt; events)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maxCount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countCheckedOut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i=0; i &lt; </a:t>
            </a:r>
            <a:r>
              <a:rPr lang="en-US" dirty="0" err="1">
                <a:latin typeface="Consolas" panose="020B0609020204030204" pitchFamily="49" charset="0"/>
              </a:rPr>
              <a:t>events.size</a:t>
            </a:r>
            <a:r>
              <a:rPr lang="en-US" dirty="0">
                <a:latin typeface="Consolas" panose="020B0609020204030204" pitchFamily="49" charset="0"/>
              </a:rPr>
              <a:t>(); i++)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Event </a:t>
            </a:r>
            <a:r>
              <a:rPr lang="en-US" dirty="0" err="1">
                <a:latin typeface="Consolas" panose="020B0609020204030204" pitchFamily="49" charset="0"/>
              </a:rPr>
              <a:t>event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events.get</a:t>
            </a:r>
            <a:r>
              <a:rPr lang="en-US" dirty="0">
                <a:latin typeface="Consolas" panose="020B0609020204030204" pitchFamily="49" charset="0"/>
              </a:rPr>
              <a:t>(i);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switch (</a:t>
            </a:r>
            <a:r>
              <a:rPr lang="en-US" dirty="0" err="1">
                <a:latin typeface="Consolas" panose="020B0609020204030204" pitchFamily="49" charset="0"/>
              </a:rPr>
              <a:t>event.deskEvent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case checkout: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countCheckedOut</a:t>
            </a:r>
            <a:r>
              <a:rPr lang="en-US" dirty="0">
                <a:latin typeface="Consolas" panose="020B0609020204030204" pitchFamily="49" charset="0"/>
              </a:rPr>
              <a:t>++;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break;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case </a:t>
            </a:r>
            <a:r>
              <a:rPr lang="en-US" dirty="0" err="1">
                <a:latin typeface="Consolas" panose="020B0609020204030204" pitchFamily="49" charset="0"/>
              </a:rPr>
              <a:t>checkin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countCheckedOut</a:t>
            </a:r>
            <a:r>
              <a:rPr lang="en-US" dirty="0">
                <a:latin typeface="Consolas" panose="020B0609020204030204" pitchFamily="49" charset="0"/>
              </a:rPr>
              <a:t>--;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if (</a:t>
            </a:r>
            <a:r>
              <a:rPr lang="en-US" dirty="0" err="1">
                <a:latin typeface="Consolas" panose="020B0609020204030204" pitchFamily="49" charset="0"/>
              </a:rPr>
              <a:t>countCheckedOut</a:t>
            </a:r>
            <a:r>
              <a:rPr lang="en-US" dirty="0">
                <a:latin typeface="Consolas" panose="020B0609020204030204" pitchFamily="49" charset="0"/>
              </a:rPr>
              <a:t> &gt; </a:t>
            </a:r>
            <a:r>
              <a:rPr lang="en-US" dirty="0" err="1">
                <a:latin typeface="Consolas" panose="020B0609020204030204" pitchFamily="49" charset="0"/>
              </a:rPr>
              <a:t>maxCount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maxCount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countCheckedOut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</a:rPr>
              <a:t>maxCount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 defTabSz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3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533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The Library Problem</vt:lpstr>
      <vt:lpstr>Programming Interviews </vt:lpstr>
      <vt:lpstr>As the Interviewer</vt:lpstr>
      <vt:lpstr>As the Interviewee</vt:lpstr>
      <vt:lpstr>The Library Problem</vt:lpstr>
      <vt:lpstr>Questions?</vt:lpstr>
      <vt:lpstr>More Questions</vt:lpstr>
      <vt:lpstr>One Approach</vt:lpstr>
      <vt:lpstr>Possible code</vt:lpstr>
      <vt:lpstr>Followup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Library Problem</dc:title>
  <dc:creator>Russ Paul-Jones</dc:creator>
  <cp:lastModifiedBy>Russ Paul-Jones</cp:lastModifiedBy>
  <cp:revision>12</cp:revision>
  <dcterms:created xsi:type="dcterms:W3CDTF">2017-12-08T00:17:57Z</dcterms:created>
  <dcterms:modified xsi:type="dcterms:W3CDTF">2017-12-10T05:18:37Z</dcterms:modified>
</cp:coreProperties>
</file>