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7B04-1F8F-46E3-AD37-3ACAD116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1FC1-D012-4686-A7CA-E3802D92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BA28-37B8-4301-BE3F-8FD65CDC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CD01-16E9-4DB2-A69B-2D59B82E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8F2-1493-41BE-9321-03A40A0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A052-628D-4682-98C3-9CBE456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4524-8882-4943-9394-A050D41A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AAF2-716B-4FE9-8C52-53DE083B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FC6-D9AC-4EA0-A0C2-98D5B6F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4249-5223-4C1B-BD9B-1ED0FFB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1A84B-8110-4A03-AE71-094BEC53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6AAEE-8DE7-49CB-92AB-5741CA09D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4F7-6667-4359-BD5F-25D909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C9F7-8259-4720-9931-FBB36F6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33C0-4C4A-487D-AB41-B910B9D6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805C-3815-4154-9945-A6C20AA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D85-E490-476A-9F55-8026CD62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708B-DF29-43F5-BE6C-EB5124FF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648-ED3A-4449-823A-52CC54A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B3E5-A35D-4BD1-B0B8-EAA6535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48-EF90-415D-95FC-AC8EC359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79F4-560F-4535-B106-85462548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B736-8560-4185-8F0F-594F3FE1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CC9E-97CF-4962-BF22-1D242D2F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37A3-B259-435D-B4AF-830FE46F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62B-A822-4952-A10D-1C94D6A1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F16E-6584-4768-A59F-BC4C33D0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B769-EA4A-4BEA-9C0A-A7F04FC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DBD7-247D-4412-9820-03B00D9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4D79-DCD8-462F-9808-364B10B8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86EA-427A-4122-B97C-D4A4A6CD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A0E-324B-4949-AB60-EF065F8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250-6318-4DE6-953A-47351B9E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9FA7-F0E1-4D10-84E5-34488100B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1C009-0AAE-4ED4-9C66-B2D8FA1B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5125-9CA6-4FAF-B3B7-199B4826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68C6-955D-4F2D-8400-324DEE0D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B82D-3C22-40FA-80E6-7EDCFD8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E8EB-FE46-404C-94E6-DBB5539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F4C9-44DE-4F01-95A1-367DD6D7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D2A04-71CD-4612-B7B6-61F3971D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6E80-EA3E-4CAC-8CC3-43838D6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79AC-41CB-463C-A487-E5D5111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EA511-3C13-4306-BCD6-8159857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1D90A-685F-4523-AC95-23642097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9DA6-8047-42A0-8940-F9EA311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7136-F4DC-4C50-8AF5-A48E10F4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D17-6EA8-485F-9B9D-1D20E2E3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8269-7066-408D-88C9-31CF9F81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EA4A-757B-4F80-9C9E-13E05650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557C-31DB-44B8-8350-E233188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23AE-6E08-4265-9613-0C5A55D0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5598-5A17-4FFC-AF49-283500D8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A4D36-A2D7-4C66-9B97-CE4A8231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5FC5-4505-4850-9E4A-ABC9A7CC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2811-44DD-4216-A4F1-DB686EF6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D969-34F5-4BBC-BBD0-1FEE5D0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02B6-FE74-4BC2-BDD7-2D63ABA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58569-A669-442B-B9B2-6E750D1B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200F-49B3-49D0-B18B-ADCC0859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0429-03F7-4500-94EC-03BB531B4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1FC-C815-49A1-9D98-14657290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25BB-C481-42E6-9015-AE22B632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E715-DFB3-489E-928D-D570BAD3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Library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808D-6828-4FF3-94DC-D5C0A5BD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Programming Interview Questions</a:t>
            </a:r>
          </a:p>
          <a:p>
            <a:r>
              <a:rPr lang="en-US" dirty="0"/>
              <a:t>Russ Paul-Jones</a:t>
            </a:r>
          </a:p>
        </p:txBody>
      </p:sp>
    </p:spTree>
    <p:extLst>
      <p:ext uri="{BB962C8B-B14F-4D97-AF65-F5344CB8AC3E}">
        <p14:creationId xmlns:p14="http://schemas.microsoft.com/office/powerpoint/2010/main" val="36875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4389-7D8C-4EB8-BA83-55F804A6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DE9C-E6EE-4DEA-ABC5-CA0200C7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Library Problem</vt:lpstr>
      <vt:lpstr>Programming Interviews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Problem</dc:title>
  <dc:creator>Russ Paul-Jones</dc:creator>
  <cp:lastModifiedBy>Russ Paul-Jones</cp:lastModifiedBy>
  <cp:revision>1</cp:revision>
  <dcterms:created xsi:type="dcterms:W3CDTF">2017-12-08T00:17:57Z</dcterms:created>
  <dcterms:modified xsi:type="dcterms:W3CDTF">2017-12-08T00:20:38Z</dcterms:modified>
</cp:coreProperties>
</file>