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58" d="100"/>
          <a:sy n="158" d="100"/>
        </p:scale>
        <p:origin x="270"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5/9/2020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5/9/2020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19A6F-DDA0-44D9-9DF1-C025398E9A51}"/>
              </a:ext>
            </a:extLst>
          </p:cNvPr>
          <p:cNvSpPr>
            <a:spLocks noGrp="1"/>
          </p:cNvSpPr>
          <p:nvPr>
            <p:ph type="ctrTitle"/>
          </p:nvPr>
        </p:nvSpPr>
        <p:spPr/>
        <p:txBody>
          <a:bodyPr/>
          <a:lstStyle/>
          <a:p>
            <a:r>
              <a:rPr lang="en-US" dirty="0"/>
              <a:t>Pet programs</a:t>
            </a:r>
          </a:p>
        </p:txBody>
      </p:sp>
      <p:sp>
        <p:nvSpPr>
          <p:cNvPr id="3" name="Subtitle 2">
            <a:extLst>
              <a:ext uri="{FF2B5EF4-FFF2-40B4-BE49-F238E27FC236}">
                <a16:creationId xmlns:a16="http://schemas.microsoft.com/office/drawing/2014/main" id="{AC65091C-03B3-46E3-9B80-2788FA9E0840}"/>
              </a:ext>
            </a:extLst>
          </p:cNvPr>
          <p:cNvSpPr>
            <a:spLocks noGrp="1"/>
          </p:cNvSpPr>
          <p:nvPr>
            <p:ph type="subTitle" idx="1"/>
          </p:nvPr>
        </p:nvSpPr>
        <p:spPr/>
        <p:txBody>
          <a:bodyPr/>
          <a:lstStyle/>
          <a:p>
            <a:r>
              <a:rPr lang="en-US" dirty="0"/>
              <a:t>Russ </a:t>
            </a:r>
            <a:r>
              <a:rPr lang="en-US" dirty="0" err="1"/>
              <a:t>Paul-jones</a:t>
            </a:r>
            <a:endParaRPr lang="en-US" dirty="0"/>
          </a:p>
          <a:p>
            <a:r>
              <a:rPr lang="en-US" dirty="0"/>
              <a:t>May 21, 2020</a:t>
            </a:r>
          </a:p>
          <a:p>
            <a:r>
              <a:rPr lang="en-US" dirty="0"/>
              <a:t>North creek and Woodinville High Schools</a:t>
            </a:r>
          </a:p>
        </p:txBody>
      </p:sp>
    </p:spTree>
    <p:extLst>
      <p:ext uri="{BB962C8B-B14F-4D97-AF65-F5344CB8AC3E}">
        <p14:creationId xmlns:p14="http://schemas.microsoft.com/office/powerpoint/2010/main" val="2137557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1A8CC-AE52-45B1-88C0-39D9DC15E094}"/>
              </a:ext>
            </a:extLst>
          </p:cNvPr>
          <p:cNvSpPr>
            <a:spLocks noGrp="1"/>
          </p:cNvSpPr>
          <p:nvPr>
            <p:ph type="title"/>
          </p:nvPr>
        </p:nvSpPr>
        <p:spPr/>
        <p:txBody>
          <a:bodyPr/>
          <a:lstStyle/>
          <a:p>
            <a:r>
              <a:rPr lang="en-US" dirty="0"/>
              <a:t>Pet programs</a:t>
            </a:r>
          </a:p>
        </p:txBody>
      </p:sp>
      <p:sp>
        <p:nvSpPr>
          <p:cNvPr id="3" name="Content Placeholder 2">
            <a:extLst>
              <a:ext uri="{FF2B5EF4-FFF2-40B4-BE49-F238E27FC236}">
                <a16:creationId xmlns:a16="http://schemas.microsoft.com/office/drawing/2014/main" id="{69476059-3A63-456D-8AD4-E6731031F2CD}"/>
              </a:ext>
            </a:extLst>
          </p:cNvPr>
          <p:cNvSpPr>
            <a:spLocks noGrp="1"/>
          </p:cNvSpPr>
          <p:nvPr>
            <p:ph idx="1"/>
          </p:nvPr>
        </p:nvSpPr>
        <p:spPr/>
        <p:txBody>
          <a:bodyPr>
            <a:normAutofit fontScale="85000" lnSpcReduction="10000"/>
          </a:bodyPr>
          <a:lstStyle/>
          <a:p>
            <a:r>
              <a:rPr lang="en-US" dirty="0"/>
              <a:t>I suppose every programmer has some favorite programs that they are fond of over a long time. These are some of my pet programs, some of which I've been writing for over forty years. They are familiar programs that I can use to learn a new programming language or computer environment, and most of them have found their way into my collection of interview questions over the years. Let me tell you why these are some of my favorites, and I'll tell some stories behind these programs that have made them my special pets.</a:t>
            </a:r>
          </a:p>
          <a:p>
            <a:r>
              <a:rPr lang="en-US" dirty="0"/>
              <a:t>I hope you walk away with the understanding that you, too, should have some pet programs to help you navigate your continued education and enjoyment with Computer Science.</a:t>
            </a:r>
          </a:p>
          <a:p>
            <a:endParaRPr lang="en-US" dirty="0"/>
          </a:p>
        </p:txBody>
      </p:sp>
    </p:spTree>
    <p:extLst>
      <p:ext uri="{BB962C8B-B14F-4D97-AF65-F5344CB8AC3E}">
        <p14:creationId xmlns:p14="http://schemas.microsoft.com/office/powerpoint/2010/main" val="4115732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6B0DE-3B2F-4B9C-A7B0-5A3300E129F8}"/>
              </a:ext>
            </a:extLst>
          </p:cNvPr>
          <p:cNvSpPr>
            <a:spLocks noGrp="1"/>
          </p:cNvSpPr>
          <p:nvPr>
            <p:ph type="title"/>
          </p:nvPr>
        </p:nvSpPr>
        <p:spPr/>
        <p:txBody>
          <a:bodyPr/>
          <a:lstStyle/>
          <a:p>
            <a:r>
              <a:rPr lang="en-US" dirty="0"/>
              <a:t>Russ </a:t>
            </a:r>
            <a:r>
              <a:rPr lang="en-US" dirty="0" err="1"/>
              <a:t>paul-jones</a:t>
            </a:r>
            <a:endParaRPr lang="en-US" dirty="0"/>
          </a:p>
        </p:txBody>
      </p:sp>
      <p:sp>
        <p:nvSpPr>
          <p:cNvPr id="3" name="Content Placeholder 2">
            <a:extLst>
              <a:ext uri="{FF2B5EF4-FFF2-40B4-BE49-F238E27FC236}">
                <a16:creationId xmlns:a16="http://schemas.microsoft.com/office/drawing/2014/main" id="{3231FD2C-A91A-432E-B139-1CC1485FCAB1}"/>
              </a:ext>
            </a:extLst>
          </p:cNvPr>
          <p:cNvSpPr>
            <a:spLocks noGrp="1"/>
          </p:cNvSpPr>
          <p:nvPr>
            <p:ph idx="1"/>
          </p:nvPr>
        </p:nvSpPr>
        <p:spPr/>
        <p:txBody>
          <a:bodyPr>
            <a:normAutofit fontScale="92500" lnSpcReduction="10000"/>
          </a:bodyPr>
          <a:lstStyle/>
          <a:p>
            <a:r>
              <a:rPr lang="en-US" dirty="0"/>
              <a:t>I have been programming since 1977, when I found the computer lab at Cascade High School. I working with computers ever since, sometimes as a student, and mostly as a professional.</a:t>
            </a:r>
          </a:p>
          <a:p>
            <a:r>
              <a:rPr lang="en-US" dirty="0"/>
              <a:t>I have worked at companies in size from startups to Microsoft, as a programmer, architect, and development manager. I am currently working as a Development Manager at the Tableau Division of </a:t>
            </a:r>
            <a:r>
              <a:rPr lang="en-US" dirty="0" err="1"/>
              <a:t>SalesForce</a:t>
            </a:r>
            <a:r>
              <a:rPr lang="en-US" dirty="0"/>
              <a:t>.</a:t>
            </a:r>
          </a:p>
          <a:p>
            <a:r>
              <a:rPr lang="en-US" dirty="0"/>
              <a:t>After all these years, elegant code still makes me very happy, and I am lucky that I get to work </a:t>
            </a:r>
            <a:r>
              <a:rPr lang="en-US"/>
              <a:t>with it every day.</a:t>
            </a:r>
            <a:endParaRPr lang="en-US" dirty="0"/>
          </a:p>
          <a:p>
            <a:endParaRPr lang="en-US" dirty="0"/>
          </a:p>
        </p:txBody>
      </p:sp>
    </p:spTree>
    <p:extLst>
      <p:ext uri="{BB962C8B-B14F-4D97-AF65-F5344CB8AC3E}">
        <p14:creationId xmlns:p14="http://schemas.microsoft.com/office/powerpoint/2010/main" val="28834869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21</TotalTime>
  <Words>250</Words>
  <Application>Microsoft Office PowerPoint</Application>
  <PresentationFormat>Widescreen</PresentationFormat>
  <Paragraphs>11</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Tw Cen MT</vt:lpstr>
      <vt:lpstr>Circuit</vt:lpstr>
      <vt:lpstr>Pet programs</vt:lpstr>
      <vt:lpstr>Pet programs</vt:lpstr>
      <vt:lpstr>Russ paul-jones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 programs</dc:title>
  <dc:creator>Russ Paul-Jones</dc:creator>
  <cp:lastModifiedBy>Russ Paul-Jones</cp:lastModifiedBy>
  <cp:revision>3</cp:revision>
  <dcterms:created xsi:type="dcterms:W3CDTF">2020-05-10T04:51:32Z</dcterms:created>
  <dcterms:modified xsi:type="dcterms:W3CDTF">2020-05-10T05:13:19Z</dcterms:modified>
</cp:coreProperties>
</file>