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41F5-AC71-4D9C-BD96-1A0756981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 of Sale – Inventory Control (IC) Segment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7AC30-579B-4FFC-864C-0C69AF74A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Meeks</a:t>
            </a:r>
          </a:p>
        </p:txBody>
      </p:sp>
    </p:spTree>
    <p:extLst>
      <p:ext uri="{BB962C8B-B14F-4D97-AF65-F5344CB8AC3E}">
        <p14:creationId xmlns:p14="http://schemas.microsoft.com/office/powerpoint/2010/main" val="220111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5D2F-ACA8-482C-AE93-FE5596A7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E24-89DD-42B4-BF80-F621D3AE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page: vendor lookup (14)</a:t>
            </a:r>
          </a:p>
          <a:p>
            <a:pPr lvl="1"/>
            <a:r>
              <a:rPr lang="en-US" dirty="0"/>
              <a:t>Default key: vendor ID</a:t>
            </a:r>
          </a:p>
          <a:p>
            <a:pPr lvl="1"/>
            <a:r>
              <a:rPr lang="en-US" dirty="0"/>
              <a:t>Dropdown box for alternative keys</a:t>
            </a:r>
          </a:p>
          <a:p>
            <a:pPr lvl="1"/>
            <a:r>
              <a:rPr lang="en-US" dirty="0"/>
              <a:t>Option to create new vendor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Second page: view/edit vendors (15)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421678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D669-9797-4247-A806-51FA6442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view -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ADE2-10DF-408F-85E8-773A4E604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name</a:t>
            </a:r>
          </a:p>
          <a:p>
            <a:r>
              <a:rPr lang="en-US" dirty="0"/>
              <a:t>Vendor number (not editable under any circumstance)</a:t>
            </a:r>
          </a:p>
          <a:p>
            <a:r>
              <a:rPr lang="en-US" dirty="0"/>
              <a:t>Vendor address</a:t>
            </a:r>
          </a:p>
          <a:p>
            <a:r>
              <a:rPr lang="en-US" dirty="0"/>
              <a:t>General phone number</a:t>
            </a:r>
          </a:p>
          <a:p>
            <a:r>
              <a:rPr lang="en-US" dirty="0"/>
              <a:t>General email address</a:t>
            </a:r>
          </a:p>
          <a:p>
            <a:r>
              <a:rPr lang="en-US" dirty="0"/>
              <a:t>Point of contact</a:t>
            </a:r>
          </a:p>
          <a:p>
            <a:pPr lvl="1"/>
            <a:r>
              <a:rPr lang="en-US" dirty="0"/>
              <a:t>POC name</a:t>
            </a:r>
          </a:p>
          <a:p>
            <a:pPr lvl="1"/>
            <a:r>
              <a:rPr lang="en-US" dirty="0"/>
              <a:t>POC email</a:t>
            </a:r>
          </a:p>
          <a:p>
            <a:pPr lvl="1"/>
            <a:r>
              <a:rPr lang="en-US" dirty="0"/>
              <a:t>POC phone #</a:t>
            </a:r>
          </a:p>
        </p:txBody>
      </p:sp>
    </p:spTree>
    <p:extLst>
      <p:ext uri="{BB962C8B-B14F-4D97-AF65-F5344CB8AC3E}">
        <p14:creationId xmlns:p14="http://schemas.microsoft.com/office/powerpoint/2010/main" val="286002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56C7-AC71-4127-8B11-5A176FFC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view -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A72F-4507-49BD-9E60-0FF75444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Attachments – upload literature associated with the vendor (16)</a:t>
            </a:r>
          </a:p>
          <a:p>
            <a:r>
              <a:rPr lang="en-US" dirty="0"/>
              <a:t>Vendor notes – same as customer / product notes (17)</a:t>
            </a:r>
          </a:p>
          <a:p>
            <a:r>
              <a:rPr lang="en-US" dirty="0"/>
              <a:t>Reporting – chronological reporting over a set timeframe to determine how much money is spent with the vendor (18)</a:t>
            </a:r>
          </a:p>
        </p:txBody>
      </p:sp>
    </p:spTree>
    <p:extLst>
      <p:ext uri="{BB962C8B-B14F-4D97-AF65-F5344CB8AC3E}">
        <p14:creationId xmlns:p14="http://schemas.microsoft.com/office/powerpoint/2010/main" val="284902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EA3F-E457-475B-B17D-9DBA0DBF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purchase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B306-8546-46B3-A96B-EA11248E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Purchase order home page (19)</a:t>
            </a:r>
          </a:p>
          <a:p>
            <a:pPr lvl="1"/>
            <a:r>
              <a:rPr lang="en-US" dirty="0"/>
              <a:t>Search </a:t>
            </a:r>
          </a:p>
          <a:p>
            <a:pPr lvl="2"/>
            <a:r>
              <a:rPr lang="en-US" dirty="0"/>
              <a:t>Search with no parameters to see complete list of open purchase orders</a:t>
            </a:r>
          </a:p>
          <a:p>
            <a:pPr lvl="2"/>
            <a:r>
              <a:rPr lang="en-US" dirty="0"/>
              <a:t>Default key is purchase order number</a:t>
            </a:r>
          </a:p>
          <a:p>
            <a:pPr lvl="2"/>
            <a:r>
              <a:rPr lang="en-US" dirty="0"/>
              <a:t>Dropdown box for alternative keys</a:t>
            </a:r>
          </a:p>
          <a:p>
            <a:pPr lvl="2"/>
            <a:r>
              <a:rPr lang="en-US" dirty="0"/>
              <a:t>Choosing a PO from the search result takes you to the view/edit PO page (20)</a:t>
            </a:r>
          </a:p>
          <a:p>
            <a:pPr lvl="1"/>
            <a:r>
              <a:rPr lang="en-US" dirty="0"/>
              <a:t>Automatic purchase orders button – automatically generate purchase orders based on low stock</a:t>
            </a:r>
          </a:p>
          <a:p>
            <a:pPr lvl="1"/>
            <a:r>
              <a:rPr lang="en-US" dirty="0"/>
              <a:t>Option to create new purchase order manually</a:t>
            </a:r>
          </a:p>
        </p:txBody>
      </p:sp>
    </p:spTree>
    <p:extLst>
      <p:ext uri="{BB962C8B-B14F-4D97-AF65-F5344CB8AC3E}">
        <p14:creationId xmlns:p14="http://schemas.microsoft.com/office/powerpoint/2010/main" val="19656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FF6B-8F9F-485E-8BD0-6EA69058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C29B-F9C5-4982-88B3-25CD14DD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Purchase order number/ID</a:t>
            </a:r>
          </a:p>
          <a:p>
            <a:r>
              <a:rPr lang="en-US" dirty="0"/>
              <a:t>Vendor (subfields autogenerate based on an inputted vendor ID)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Phone number</a:t>
            </a:r>
          </a:p>
          <a:p>
            <a:r>
              <a:rPr lang="en-US" dirty="0"/>
              <a:t>Product lines</a:t>
            </a:r>
          </a:p>
          <a:p>
            <a:pPr lvl="1"/>
            <a:r>
              <a:rPr lang="en-US" dirty="0"/>
              <a:t>Product ID</a:t>
            </a:r>
          </a:p>
          <a:p>
            <a:pPr lvl="1"/>
            <a:r>
              <a:rPr lang="en-US" dirty="0"/>
              <a:t>Quantity</a:t>
            </a:r>
          </a:p>
          <a:p>
            <a:pPr lvl="1"/>
            <a:r>
              <a:rPr lang="en-US" dirty="0"/>
              <a:t>Cost each</a:t>
            </a:r>
          </a:p>
          <a:p>
            <a:pPr lvl="1"/>
            <a:r>
              <a:rPr lang="en-US" dirty="0"/>
              <a:t>Cost total</a:t>
            </a:r>
          </a:p>
          <a:p>
            <a:r>
              <a:rPr lang="en-US" dirty="0"/>
              <a:t>Purchase order grand total</a:t>
            </a:r>
          </a:p>
          <a:p>
            <a:r>
              <a:rPr lang="en-US" dirty="0"/>
              <a:t>Purchase order payment terms (prepaid or net 30)</a:t>
            </a:r>
          </a:p>
        </p:txBody>
      </p:sp>
    </p:spTree>
    <p:extLst>
      <p:ext uri="{BB962C8B-B14F-4D97-AF65-F5344CB8AC3E}">
        <p14:creationId xmlns:p14="http://schemas.microsoft.com/office/powerpoint/2010/main" val="24105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2565-5C52-4C29-8848-0D190C6A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BA6F-2E86-439C-A4A6-896F6C3C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 Hub – choose between different IC modules (1)  &lt;== numbers denote a running count of actual pages</a:t>
            </a:r>
          </a:p>
          <a:p>
            <a:r>
              <a:rPr lang="en-US" dirty="0"/>
              <a:t>Maintain customers </a:t>
            </a:r>
          </a:p>
          <a:p>
            <a:r>
              <a:rPr lang="en-US" dirty="0"/>
              <a:t>Maintain products</a:t>
            </a:r>
          </a:p>
          <a:p>
            <a:r>
              <a:rPr lang="en-US" dirty="0"/>
              <a:t>Maintain vendors</a:t>
            </a:r>
          </a:p>
          <a:p>
            <a:r>
              <a:rPr lang="en-US" dirty="0"/>
              <a:t>Maintain purchase orders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7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519F-6975-4D99-95A5-BA16AFA4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7E4C-4017-48BA-B463-25442352B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Initial page for this module: customer lookup (2)</a:t>
            </a:r>
          </a:p>
          <a:p>
            <a:pPr lvl="1"/>
            <a:r>
              <a:rPr lang="en-US" dirty="0"/>
              <a:t>Default search key is customer number</a:t>
            </a:r>
          </a:p>
          <a:p>
            <a:pPr lvl="1"/>
            <a:r>
              <a:rPr lang="en-US" dirty="0"/>
              <a:t>Have dropdown box to select alternative search key (phone number, zip code,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Option to create new customer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Second page: customer view / edit (fields editable based on permission) (3)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Buttons (click into new screens)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950A-4E26-4EF2-818F-27293F6C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View -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332B-8E0C-4835-BEC1-BC4F2797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1133"/>
            <a:ext cx="8596668" cy="4927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Business name</a:t>
            </a:r>
          </a:p>
          <a:p>
            <a:r>
              <a:rPr lang="en-US" dirty="0"/>
              <a:t>Account number (not editable under any circumstance)</a:t>
            </a:r>
          </a:p>
          <a:p>
            <a:r>
              <a:rPr lang="en-US" dirty="0"/>
              <a:t>Main address</a:t>
            </a:r>
          </a:p>
          <a:p>
            <a:r>
              <a:rPr lang="en-US" dirty="0"/>
              <a:t>Main phone #</a:t>
            </a:r>
          </a:p>
          <a:p>
            <a:r>
              <a:rPr lang="en-US" dirty="0"/>
              <a:t>General email</a:t>
            </a:r>
          </a:p>
          <a:p>
            <a:r>
              <a:rPr lang="en-US" dirty="0"/>
              <a:t>Point of contact</a:t>
            </a:r>
          </a:p>
          <a:p>
            <a:pPr lvl="1"/>
            <a:r>
              <a:rPr lang="en-US" dirty="0"/>
              <a:t>POC email</a:t>
            </a:r>
          </a:p>
          <a:p>
            <a:pPr lvl="1"/>
            <a:r>
              <a:rPr lang="en-US" dirty="0"/>
              <a:t>POC name</a:t>
            </a:r>
          </a:p>
          <a:p>
            <a:pPr lvl="1"/>
            <a:r>
              <a:rPr lang="en-US" dirty="0"/>
              <a:t>POC phone number</a:t>
            </a:r>
          </a:p>
          <a:p>
            <a:r>
              <a:rPr lang="en-US" dirty="0"/>
              <a:t>Sales representative</a:t>
            </a:r>
          </a:p>
          <a:p>
            <a:r>
              <a:rPr lang="en-US" dirty="0"/>
              <a:t>Standardized pricing</a:t>
            </a:r>
          </a:p>
          <a:p>
            <a:pPr lvl="1"/>
            <a:r>
              <a:rPr lang="en-US" dirty="0"/>
              <a:t>Net price multiplier</a:t>
            </a:r>
          </a:p>
          <a:p>
            <a:pPr lvl="1"/>
            <a:r>
              <a:rPr lang="en-US" dirty="0"/>
              <a:t>List price discount</a:t>
            </a:r>
          </a:p>
        </p:txBody>
      </p:sp>
    </p:spTree>
    <p:extLst>
      <p:ext uri="{BB962C8B-B14F-4D97-AF65-F5344CB8AC3E}">
        <p14:creationId xmlns:p14="http://schemas.microsoft.com/office/powerpoint/2010/main" val="300680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7DEB-C626-4DCC-A635-E97ECA53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view –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0C28-A34B-41EB-A56A-676DCE92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Manage addresses (4)</a:t>
            </a:r>
          </a:p>
          <a:p>
            <a:pPr lvl="1"/>
            <a:r>
              <a:rPr lang="en-US" dirty="0"/>
              <a:t>View, add, delete addresses for the customer account</a:t>
            </a:r>
          </a:p>
          <a:p>
            <a:pPr lvl="1"/>
            <a:r>
              <a:rPr lang="en-US" dirty="0"/>
              <a:t>Designate primary billing and shipping addresses</a:t>
            </a:r>
          </a:p>
          <a:p>
            <a:r>
              <a:rPr lang="en-US" dirty="0"/>
              <a:t>Customer notes (5)</a:t>
            </a:r>
          </a:p>
          <a:p>
            <a:pPr lvl="1"/>
            <a:r>
              <a:rPr lang="en-US" dirty="0"/>
              <a:t>New window opens up and displays contents from a saved text file</a:t>
            </a:r>
          </a:p>
          <a:p>
            <a:pPr lvl="1"/>
            <a:r>
              <a:rPr lang="en-US" dirty="0"/>
              <a:t>Useful for logging information about the customer over time</a:t>
            </a:r>
          </a:p>
          <a:p>
            <a:r>
              <a:rPr lang="en-US" dirty="0"/>
              <a:t>Reporting (6)</a:t>
            </a:r>
          </a:p>
          <a:p>
            <a:pPr lvl="1"/>
            <a:r>
              <a:rPr lang="en-US" dirty="0"/>
              <a:t>Select historical timeframe (past day/week/month/year/all time)</a:t>
            </a:r>
          </a:p>
          <a:p>
            <a:pPr lvl="1"/>
            <a:r>
              <a:rPr lang="en-US" dirty="0"/>
              <a:t>Report pulls a list of order totals respective profit margins in chronological order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0728-B1D9-469A-B279-1D606C09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9C82-AB6F-44F4-B1B8-B8F8FB6F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page: product lookup (7)</a:t>
            </a:r>
          </a:p>
          <a:p>
            <a:pPr lvl="1"/>
            <a:r>
              <a:rPr lang="en-US" dirty="0"/>
              <a:t>Default key: product ID</a:t>
            </a:r>
          </a:p>
          <a:p>
            <a:pPr lvl="1"/>
            <a:r>
              <a:rPr lang="en-US" dirty="0"/>
              <a:t>Dropdown box to be able to select alternative keys</a:t>
            </a:r>
          </a:p>
          <a:p>
            <a:pPr lvl="1"/>
            <a:r>
              <a:rPr lang="en-US" dirty="0"/>
              <a:t>Option to create new product</a:t>
            </a:r>
          </a:p>
          <a:p>
            <a:endParaRPr lang="en-US" dirty="0"/>
          </a:p>
          <a:p>
            <a:r>
              <a:rPr lang="en-US" dirty="0"/>
              <a:t>Second page: view/edit product (depending on permission) (8)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Buttons (click into another page)</a:t>
            </a:r>
          </a:p>
        </p:txBody>
      </p:sp>
    </p:spTree>
    <p:extLst>
      <p:ext uri="{BB962C8B-B14F-4D97-AF65-F5344CB8AC3E}">
        <p14:creationId xmlns:p14="http://schemas.microsoft.com/office/powerpoint/2010/main" val="278012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D326-F8AE-4F6E-AFDA-D5940089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view -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2F82-ADFC-4EF2-A89E-B45ABE75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name/description</a:t>
            </a:r>
          </a:p>
          <a:p>
            <a:r>
              <a:rPr lang="en-US" dirty="0"/>
              <a:t>Product number (not editable under any circumstance)</a:t>
            </a:r>
          </a:p>
          <a:p>
            <a:r>
              <a:rPr lang="en-US" dirty="0"/>
              <a:t>Net price (what we pay for the product)</a:t>
            </a:r>
          </a:p>
          <a:p>
            <a:r>
              <a:rPr lang="en-US" dirty="0"/>
              <a:t>List price (what we charge for the product less any kind of discount)</a:t>
            </a:r>
          </a:p>
          <a:p>
            <a:r>
              <a:rPr lang="en-US" dirty="0"/>
              <a:t>Vendor</a:t>
            </a:r>
          </a:p>
          <a:p>
            <a:r>
              <a:rPr lang="en-US" dirty="0"/>
              <a:t>Quantity in stock (not “editable” like other fields)</a:t>
            </a:r>
          </a:p>
          <a:p>
            <a:r>
              <a:rPr lang="en-US" dirty="0"/>
              <a:t>Minimum stock value</a:t>
            </a:r>
          </a:p>
          <a:p>
            <a:r>
              <a:rPr lang="en-US" dirty="0"/>
              <a:t>Reorder quantity</a:t>
            </a:r>
          </a:p>
        </p:txBody>
      </p:sp>
    </p:spTree>
    <p:extLst>
      <p:ext uri="{BB962C8B-B14F-4D97-AF65-F5344CB8AC3E}">
        <p14:creationId xmlns:p14="http://schemas.microsoft.com/office/powerpoint/2010/main" val="37721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EC99-34D4-41D5-B4C9-98A4B831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view –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60B8-1BCD-4610-A038-23B0B261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8867"/>
            <a:ext cx="8596668" cy="5010678"/>
          </a:xfrm>
        </p:spPr>
        <p:txBody>
          <a:bodyPr>
            <a:normAutofit/>
          </a:bodyPr>
          <a:lstStyle/>
          <a:p>
            <a:r>
              <a:rPr lang="en-US" dirty="0"/>
              <a:t>Product notes (9) – same as customer notes</a:t>
            </a:r>
          </a:p>
          <a:p>
            <a:r>
              <a:rPr lang="en-US" dirty="0"/>
              <a:t>Reporting (10)</a:t>
            </a:r>
          </a:p>
          <a:p>
            <a:pPr lvl="1"/>
            <a:r>
              <a:rPr lang="en-US" dirty="0"/>
              <a:t>Select timeframe</a:t>
            </a:r>
          </a:p>
          <a:p>
            <a:pPr lvl="1"/>
            <a:r>
              <a:rPr lang="en-US" dirty="0"/>
              <a:t>Report pulls chronological list of the instances the product was ordered; each order instance should include quantity ordered, sale value, and profit margin based</a:t>
            </a:r>
          </a:p>
          <a:p>
            <a:r>
              <a:rPr lang="en-US" dirty="0"/>
              <a:t>+/- buttons beside quantity in stock field (11)</a:t>
            </a:r>
          </a:p>
          <a:p>
            <a:pPr lvl="1"/>
            <a:r>
              <a:rPr lang="en-US" dirty="0"/>
              <a:t>Opens up new window asking how many you want to add or subtract from stock</a:t>
            </a:r>
          </a:p>
          <a:p>
            <a:pPr lvl="1"/>
            <a:r>
              <a:rPr lang="en-US" dirty="0"/>
              <a:t>Keep a log of which users performed which inventory edits</a:t>
            </a:r>
          </a:p>
          <a:p>
            <a:pPr lvl="1"/>
            <a:r>
              <a:rPr lang="en-US" dirty="0"/>
              <a:t>Greyed out or invisible if in read only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7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9AB5-EE20-4EB9-9EC7-E58E5821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view – buttons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814D-BAE1-4E53-A0E2-3FD632EC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7383"/>
            <a:ext cx="8596668" cy="3880773"/>
          </a:xfrm>
        </p:spPr>
        <p:txBody>
          <a:bodyPr/>
          <a:lstStyle/>
          <a:p>
            <a:r>
              <a:rPr lang="en-US" dirty="0"/>
              <a:t>File attachments (12)</a:t>
            </a:r>
          </a:p>
          <a:p>
            <a:pPr lvl="1"/>
            <a:r>
              <a:rPr lang="en-US" dirty="0"/>
              <a:t>View/upload files associated with a certain product</a:t>
            </a:r>
          </a:p>
          <a:p>
            <a:pPr lvl="1"/>
            <a:r>
              <a:rPr lang="en-US" dirty="0"/>
              <a:t>File view is sorted by upload chronology by default</a:t>
            </a:r>
          </a:p>
          <a:p>
            <a:r>
              <a:rPr lang="en-US" dirty="0"/>
              <a:t>View picture (13)</a:t>
            </a:r>
          </a:p>
          <a:p>
            <a:pPr lvl="1"/>
            <a:r>
              <a:rPr lang="en-US" dirty="0"/>
              <a:t>New screen opens up displaying product photo with option to ‘save as’</a:t>
            </a:r>
          </a:p>
          <a:p>
            <a:pPr lvl="1"/>
            <a:r>
              <a:rPr lang="en-US" dirty="0"/>
              <a:t>Have a default “no product picture available” type photo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574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735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Point of Sale – Inventory Control (IC) Segment</vt:lpstr>
      <vt:lpstr>IC Areas</vt:lpstr>
      <vt:lpstr>Maintain customers</vt:lpstr>
      <vt:lpstr>Customer View - Fields</vt:lpstr>
      <vt:lpstr>Customer view – buttons</vt:lpstr>
      <vt:lpstr>Maintain Products</vt:lpstr>
      <vt:lpstr>Product view - fields</vt:lpstr>
      <vt:lpstr>Product view – buttons</vt:lpstr>
      <vt:lpstr>Product view – buttons (cont)</vt:lpstr>
      <vt:lpstr>Maintain vendors</vt:lpstr>
      <vt:lpstr>Vendor view - fields</vt:lpstr>
      <vt:lpstr>Vendor view - buttons</vt:lpstr>
      <vt:lpstr>Manage purchase orders</vt:lpstr>
      <vt:lpstr>Purchase order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of Sale – Inventory Control (IC) Segment</dc:title>
  <dc:creator>Gray Meeks</dc:creator>
  <cp:lastModifiedBy>Gray Meeks</cp:lastModifiedBy>
  <cp:revision>11</cp:revision>
  <dcterms:created xsi:type="dcterms:W3CDTF">2018-09-13T20:22:56Z</dcterms:created>
  <dcterms:modified xsi:type="dcterms:W3CDTF">2018-09-13T21:45:18Z</dcterms:modified>
</cp:coreProperties>
</file>