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60" r:id="rId4"/>
    <p:sldId id="263" r:id="rId5"/>
    <p:sldId id="308" r:id="rId6"/>
    <p:sldId id="274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</p14:sldIdLst>
        </p14:section>
        <p14:section name="Author Your Presentation" id="{16378913-E5ED-4281-BAF5-F1F938CB0BED}">
          <p14:sldIdLst>
            <p14:sldId id="278"/>
            <p14:sldId id="260"/>
          </p14:sldIdLst>
        </p14:section>
        <p14:section name="Enrich Your Presentation" id="{E2D565D1-BA5E-44E6-A40E-50A644912248}">
          <p14:sldIdLst>
            <p14:sldId id="263"/>
            <p14:sldId id="308"/>
          </p14:sldIdLst>
        </p14:section>
        <p14:section name="Deliver Your Presentation" id="{71D59651-8EFA-4415-9623-98B4C4A8699C}">
          <p14:sldIdLst/>
        </p14:section>
        <p14:section name="There's More!" id="{2E16B512-814A-4DC1-A986-25475E10E0EF}">
          <p14:sldIdLst>
            <p14:sldId id="274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89876" autoAdjust="0"/>
  </p:normalViewPr>
  <p:slideViewPr>
    <p:cSldViewPr>
      <p:cViewPr varScale="1">
        <p:scale>
          <a:sx n="95" d="100"/>
          <a:sy n="95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1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http://faculty.uscupstate.edu/aic/" TargetMode="External"/><Relationship Id="rId5" Type="http://schemas.openxmlformats.org/officeDocument/2006/relationships/hyperlink" Target="mailto:aic@uscupstate.edu" TargetMode="External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 smtClean="0"/>
              <a:t>Instructor: Dr. </a:t>
            </a:r>
            <a:r>
              <a:rPr lang="en-US" dirty="0" err="1" smtClean="0"/>
              <a:t>Chunyu</a:t>
            </a:r>
            <a:r>
              <a:rPr lang="en-US" dirty="0" smtClean="0"/>
              <a:t> Ai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0" dirty="0">
                <a:solidFill>
                  <a:srgbClr val="7BCF27"/>
                </a:solidFill>
                <a:latin typeface="Calibri" pitchFamily="34" charset="0"/>
              </a:rPr>
              <a:t>introducing</a:t>
            </a:r>
            <a:r>
              <a:rPr lang="en-US" sz="2400" b="0" dirty="0">
                <a:solidFill>
                  <a:srgbClr val="262626"/>
                </a:solidFill>
              </a:rPr>
              <a:t/>
            </a:r>
            <a:br>
              <a:rPr lang="en-US" sz="2400" b="0" dirty="0">
                <a:solidFill>
                  <a:srgbClr val="262626"/>
                </a:solidFill>
              </a:rPr>
            </a:br>
            <a:r>
              <a:rPr lang="en-US" sz="4800" dirty="0"/>
              <a:t>CSCI </a:t>
            </a:r>
            <a:r>
              <a:rPr lang="en-US" sz="4800" dirty="0" smtClean="0"/>
              <a:t>U530 Programming Language Structures</a:t>
            </a:r>
            <a:endParaRPr lang="en-US" sz="53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Introduce yourself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19600" y="3886200"/>
            <a:ext cx="4296936" cy="2337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Please tell us 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your name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programming languages you know</a:t>
            </a:r>
          </a:p>
          <a:p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anything you want to share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3880" y="1219200"/>
            <a:ext cx="3962400" cy="24745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prstClr val="black"/>
                </a:solidFill>
              </a:rPr>
              <a:t>Dr. </a:t>
            </a:r>
            <a:r>
              <a:rPr lang="en-US" dirty="0" err="1" smtClean="0">
                <a:solidFill>
                  <a:prstClr val="black"/>
                </a:solidFill>
              </a:rPr>
              <a:t>Chunyu</a:t>
            </a:r>
            <a:r>
              <a:rPr lang="en-US" dirty="0" smtClean="0">
                <a:solidFill>
                  <a:prstClr val="black"/>
                </a:solidFill>
              </a:rPr>
              <a:t> Ai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hlinkClick r:id="rId4"/>
              </a:rPr>
              <a:t>http://faculty.uscupstate.edu/aic/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hlinkClick r:id="rId5"/>
              </a:rPr>
              <a:t>aic@uscupstate.edu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Hodge 218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864-503-5361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Getting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Started</a:t>
            </a:r>
            <a:endParaRPr lang="en-US" dirty="0">
              <a:latin typeface="+mn-lt"/>
            </a:endParaRPr>
          </a:p>
        </p:txBody>
      </p:sp>
      <p:pic>
        <p:nvPicPr>
          <p:cNvPr id="1026" name="Picture 2" descr="http://us.123rf.com/400wm/400/400/chudtsankov/chudtsankov1105/chudtsankov110500045/9634078-owl-teacher-cartoon-character-with-graduate-cap-pointer-and-speech-bubbl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08" y="1226457"/>
            <a:ext cx="2555248" cy="25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iki.ggc.edu/images/f/fa/Larger_cartoon_classroo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398"/>
            <a:ext cx="3200400" cy="2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2A7A9E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About the class</a:t>
            </a:r>
            <a:endParaRPr lang="en-US" sz="4000" b="0" cap="none" dirty="0">
              <a:solidFill>
                <a:prstClr val="black">
                  <a:lumMod val="50000"/>
                  <a:lumOff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dirty="0"/>
              <a:t>Distributed and Network </a:t>
            </a:r>
            <a:r>
              <a:rPr lang="en-US" sz="1600" dirty="0" smtClean="0"/>
              <a:t>Programming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05315"/>
              </p:ext>
            </p:extLst>
          </p:nvPr>
        </p:nvGraphicFramePr>
        <p:xfrm>
          <a:off x="4038600" y="990600"/>
          <a:ext cx="4572000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3221"/>
                <a:gridCol w="1068779"/>
              </a:tblGrid>
              <a:tr h="5143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</a:rPr>
                        <a:t>Midterm</a:t>
                      </a:r>
                      <a:endParaRPr lang="en-US" sz="2400" dirty="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>
                          <a:effectLst/>
                        </a:rPr>
                        <a:t>Final</a:t>
                      </a:r>
                      <a:endParaRPr lang="en-US" sz="240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25%</a:t>
                      </a:r>
                      <a:endParaRPr lang="en-US" sz="2400" dirty="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5143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</a:rPr>
                        <a:t>Quizzes</a:t>
                      </a:r>
                      <a:endParaRPr lang="en-US" sz="2400" dirty="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 and Projects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30%</a:t>
                      </a:r>
                      <a:endParaRPr lang="en-US" sz="2400" dirty="0">
                        <a:effectLst/>
                        <a:latin typeface="Calibri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810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Check the syllabus for details</a:t>
            </a:r>
            <a:endParaRPr lang="en-US" sz="280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1400" y="1946209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" name="Oval 2"/>
          <p:cNvSpPr/>
          <p:nvPr/>
        </p:nvSpPr>
        <p:spPr>
          <a:xfrm>
            <a:off x="38267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1755852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  <a:endParaRPr lang="en-US" sz="15000" b="1" dirty="0">
              <a:solidFill>
                <a:prstClr val="white">
                  <a:lumMod val="6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19600" y="3886200"/>
            <a:ext cx="4296936" cy="2337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1219200"/>
            <a:ext cx="5257800" cy="426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fontAlgn="base"/>
            <a:r>
              <a:rPr lang="en-US" sz="2600" b="1" dirty="0"/>
              <a:t>Find the Missing Number</a:t>
            </a:r>
          </a:p>
          <a:p>
            <a:pPr algn="just" fontAlgn="base"/>
            <a:r>
              <a:rPr lang="en-US" sz="2600" dirty="0"/>
              <a:t>You are given a list of n-1 integers and these integers are in the range of 1 to n. There are no duplicates in list. One of the integers is missing in the list. Write an efficient code to find the missing integer</a:t>
            </a:r>
            <a:r>
              <a:rPr lang="en-US" sz="2600" dirty="0" smtClean="0"/>
              <a:t>.</a:t>
            </a:r>
          </a:p>
          <a:p>
            <a:pPr algn="just" fontAlgn="base"/>
            <a:endParaRPr lang="en-US" sz="2600" dirty="0"/>
          </a:p>
          <a:p>
            <a:pPr algn="just"/>
            <a:r>
              <a:rPr lang="en-US" sz="2600" b="1" dirty="0"/>
              <a:t>Example :	</a:t>
            </a:r>
            <a:r>
              <a:rPr lang="en-US" sz="2600" dirty="0"/>
              <a:t>I/P    [1, 2, 4 ,6, 3, 7, 8]</a:t>
            </a:r>
          </a:p>
          <a:p>
            <a:pPr algn="just"/>
            <a:r>
              <a:rPr lang="en-US" sz="2600" dirty="0"/>
              <a:t>		O/P    5 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Coding Challenge</a:t>
            </a:r>
            <a:endParaRPr lang="en-US" dirty="0">
              <a:latin typeface="+mn-lt"/>
            </a:endParaRPr>
          </a:p>
        </p:txBody>
      </p:sp>
      <p:pic>
        <p:nvPicPr>
          <p:cNvPr id="1026" name="Picture 2" descr="http://us.123rf.com/400wm/400/400/chudtsankov/chudtsankov1105/chudtsankov110500045/9634078-owl-teacher-cartoon-character-with-graduate-cap-pointer-and-speech-bubbl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08" y="1226457"/>
            <a:ext cx="2555248" cy="25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iki.ggc.edu/images/f/fa/Larger_cartoon_classro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398"/>
            <a:ext cx="3200400" cy="2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19600" y="3886200"/>
            <a:ext cx="4296936" cy="2337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fontAlgn="base"/>
            <a:r>
              <a:rPr lang="en-US" sz="2800" b="1" dirty="0"/>
              <a:t>Find the Missing Number in a sorted array</a:t>
            </a:r>
          </a:p>
          <a:p>
            <a:pPr algn="just" fontAlgn="base"/>
            <a:r>
              <a:rPr lang="en-US" sz="2800" dirty="0"/>
              <a:t>Given a list of n-1 integers and these integers are in the range of 1 to n. There are no duplicates in list. One of the integers is missing in the list. Write an efficient code to find the missing integer.</a:t>
            </a:r>
          </a:p>
          <a:p>
            <a:pPr fontAlgn="base"/>
            <a:endParaRPr lang="en-US" sz="2800" b="1" dirty="0" smtClean="0"/>
          </a:p>
          <a:p>
            <a:pPr fontAlgn="base"/>
            <a:r>
              <a:rPr lang="en-US" sz="2800" b="1" dirty="0" smtClean="0"/>
              <a:t>Examples</a:t>
            </a:r>
            <a:r>
              <a:rPr lang="en-US" sz="2800" b="1" dirty="0"/>
              <a:t>:</a:t>
            </a:r>
            <a:endParaRPr lang="en-US" sz="2800" dirty="0"/>
          </a:p>
          <a:p>
            <a:pPr fontAlgn="base"/>
            <a:r>
              <a:rPr lang="en-US" sz="2800" dirty="0"/>
              <a:t>Input : </a:t>
            </a:r>
            <a:r>
              <a:rPr lang="en-US" sz="2800" dirty="0" err="1"/>
              <a:t>arr</a:t>
            </a:r>
            <a:r>
              <a:rPr lang="en-US" sz="2800" dirty="0"/>
              <a:t>[] = [1, 2, 3, 4, 6, 7, 8]</a:t>
            </a:r>
          </a:p>
          <a:p>
            <a:pPr fontAlgn="base"/>
            <a:r>
              <a:rPr lang="en-US" sz="2800" dirty="0"/>
              <a:t>Output : 5</a:t>
            </a:r>
          </a:p>
          <a:p>
            <a:pPr fontAlgn="base"/>
            <a:r>
              <a:rPr lang="en-US" sz="2800" dirty="0"/>
              <a:t> </a:t>
            </a:r>
          </a:p>
          <a:p>
            <a:pPr fontAlgn="base"/>
            <a:r>
              <a:rPr lang="en-US" sz="2800" dirty="0"/>
              <a:t>Input : </a:t>
            </a:r>
            <a:r>
              <a:rPr lang="en-US" sz="2800" dirty="0" err="1"/>
              <a:t>arr</a:t>
            </a:r>
            <a:r>
              <a:rPr lang="en-US" sz="2800" dirty="0"/>
              <a:t>[] = [1, 2, 3, 4, 5, 6, 8, 9]</a:t>
            </a:r>
          </a:p>
          <a:p>
            <a:pPr fontAlgn="base"/>
            <a:r>
              <a:rPr lang="en-US" sz="2800" dirty="0"/>
              <a:t>Output : 7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Coding Challenge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217</Words>
  <Application>Microsoft Macintosh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Introducing PowerPoint 2010</vt:lpstr>
      <vt:lpstr>introducing CSCI U530 Programming Language Structures</vt:lpstr>
      <vt:lpstr>Introduce yourself</vt:lpstr>
      <vt:lpstr>Getting Started</vt:lpstr>
      <vt:lpstr>About the class</vt:lpstr>
      <vt:lpstr>PowerPoint Presentation</vt:lpstr>
      <vt:lpstr>PowerPoint Presentation</vt:lpstr>
      <vt:lpstr>Coding Challenge</vt:lpstr>
      <vt:lpstr>Coding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2013-07-06T20:17:53Z</dcterms:created>
  <dcterms:modified xsi:type="dcterms:W3CDTF">2019-01-15T05:17:13Z</dcterms:modified>
</cp:coreProperties>
</file>