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275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48" y="1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ASP.net Web Forms</a:t>
            </a:r>
            <a:br>
              <a:rPr lang="en-US" dirty="0" smtClean="0"/>
            </a:br>
            <a:r>
              <a:rPr lang="en-US" dirty="0" smtClean="0"/>
              <a:t>Part 02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Building a Sample Web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77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Data Models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6549"/>
            <a:ext cx="3305943" cy="4694814"/>
          </a:xfrm>
        </p:spPr>
        <p:txBody>
          <a:bodyPr/>
          <a:lstStyle/>
          <a:p>
            <a:r>
              <a:rPr lang="en-US" dirty="0" smtClean="0"/>
              <a:t>Under Visual C# from the Installed tab, select Code.</a:t>
            </a:r>
          </a:p>
          <a:p>
            <a:r>
              <a:rPr lang="en-US" dirty="0" smtClean="0"/>
              <a:t>Select Class and name the class </a:t>
            </a:r>
            <a:r>
              <a:rPr lang="en-US" dirty="0" err="1" smtClean="0"/>
              <a:t>Movie.cs</a:t>
            </a:r>
            <a:endParaRPr lang="en-US" dirty="0" smtClean="0"/>
          </a:p>
          <a:p>
            <a:r>
              <a:rPr lang="en-US" dirty="0" smtClean="0"/>
              <a:t>Click Add.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490" y="1346548"/>
            <a:ext cx="7929466" cy="551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19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Use the following code for the Movie class: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Movie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MovieID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Title {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GenreID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Genre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Genre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RatingID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Rating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Rating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312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class for Genre: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Genre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GenreID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GenreName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01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class for Rating: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Rating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RatingID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RatingName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844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2" y="2160589"/>
            <a:ext cx="11514668" cy="388077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To start using the classes for data access, you must define a context class.</a:t>
            </a:r>
          </a:p>
          <a:p>
            <a:r>
              <a:rPr lang="en-US" dirty="0" smtClean="0"/>
              <a:t>The context class manages the entity classes (Movie, Genre, Rating) and provides data access to the database.</a:t>
            </a:r>
          </a:p>
          <a:p>
            <a:r>
              <a:rPr lang="en-US" dirty="0" smtClean="0"/>
              <a:t>Create a class called </a:t>
            </a:r>
            <a:r>
              <a:rPr lang="en-US" dirty="0" err="1" smtClean="0"/>
              <a:t>MovieContext</a:t>
            </a:r>
            <a:r>
              <a:rPr lang="en-US" dirty="0" smtClean="0"/>
              <a:t> and use the following code: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MovieContext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DefaultConnection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Database.SetInitializer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DropCreateDatabaseIfModelChanges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&lt;Movie&gt; Movies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&lt;Genre&gt; Genres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&lt;Rating&gt; Ratings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Note you will need to add a using statement for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System.Data.Entity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6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10508409" cy="388077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Let’s create some data to put in the database.</a:t>
            </a:r>
          </a:p>
          <a:p>
            <a:r>
              <a:rPr lang="en-US" dirty="0" smtClean="0"/>
              <a:t>Open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Global.asax.cs</a:t>
            </a:r>
            <a:r>
              <a:rPr lang="en-US" dirty="0" smtClean="0"/>
              <a:t> and add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using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g1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Genre()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GenreID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GenreName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"Family"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r1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Rating()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RatingID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RatingName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m1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Movie()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MovieID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1, Title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"Cars"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GenreID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RatingID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=1};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ctx.Genres.Add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(g1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ctx.Ratings.Add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ctx.Movies.Add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ctx.SaveChanges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To the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Application_Start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method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888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project (so the tables can get created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Open Server Object Explorer to view the database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725" y="1270000"/>
            <a:ext cx="36766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11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Data from UI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7334" y="2160589"/>
            <a:ext cx="2679641" cy="3880773"/>
          </a:xfrm>
        </p:spPr>
        <p:txBody>
          <a:bodyPr/>
          <a:lstStyle/>
          <a:p>
            <a:r>
              <a:rPr lang="en-US" dirty="0" smtClean="0"/>
              <a:t>Add a new </a:t>
            </a:r>
            <a:r>
              <a:rPr lang="en-US" dirty="0" err="1" smtClean="0"/>
              <a:t>webform</a:t>
            </a:r>
            <a:r>
              <a:rPr lang="en-US" dirty="0" smtClean="0"/>
              <a:t> that utilizes the Master Page</a:t>
            </a:r>
          </a:p>
          <a:p>
            <a:r>
              <a:rPr lang="en-US" dirty="0" smtClean="0"/>
              <a:t>Name it Movie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Site.Master</a:t>
            </a:r>
            <a:r>
              <a:rPr lang="en-US" dirty="0" smtClean="0"/>
              <a:t> as the </a:t>
            </a:r>
            <a:r>
              <a:rPr lang="en-US" dirty="0" err="1" smtClean="0"/>
              <a:t>masterpage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995" y="1381424"/>
            <a:ext cx="8206494" cy="543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03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to Design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2529329" cy="3880773"/>
          </a:xfrm>
        </p:spPr>
        <p:txBody>
          <a:bodyPr/>
          <a:lstStyle/>
          <a:p>
            <a:r>
              <a:rPr lang="en-US" dirty="0" smtClean="0"/>
              <a:t>Choose Design at the bottom left.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126" y="1953015"/>
            <a:ext cx="7169324" cy="436205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557392" y="5974915"/>
            <a:ext cx="764087" cy="340159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14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Toolbox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 to the Toolbox tab on the left.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512" y="739035"/>
            <a:ext cx="2661371" cy="557812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073796" y="6047625"/>
            <a:ext cx="764087" cy="340159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4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070030" cy="3880773"/>
          </a:xfrm>
        </p:spPr>
        <p:txBody>
          <a:bodyPr/>
          <a:lstStyle/>
          <a:p>
            <a:r>
              <a:rPr lang="en-US" dirty="0" smtClean="0"/>
              <a:t>Create a New Project by choosing File </a:t>
            </a:r>
            <a:r>
              <a:rPr lang="en-US" dirty="0" smtClean="0">
                <a:sym typeface="Wingdings" panose="05000000000000000000" pitchFamily="2" charset="2"/>
              </a:rPr>
              <a:t> New  Project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Choose ASP.NET Web Application (.NET Framework)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Click OK.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672" y="1930400"/>
            <a:ext cx="6299221" cy="437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01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controls to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748518" cy="3880773"/>
          </a:xfrm>
        </p:spPr>
        <p:txBody>
          <a:bodyPr/>
          <a:lstStyle/>
          <a:p>
            <a:r>
              <a:rPr lang="en-US" dirty="0" smtClean="0"/>
              <a:t>In the Toolbox, under the Data tab, double-click on </a:t>
            </a:r>
            <a:r>
              <a:rPr lang="en-US" dirty="0" err="1" smtClean="0"/>
              <a:t>GridView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924" y="609600"/>
            <a:ext cx="36195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05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controls to a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&lt;New data source&gt; from </a:t>
            </a:r>
            <a:r>
              <a:rPr lang="en-US" dirty="0" err="1" smtClean="0"/>
              <a:t>GridView</a:t>
            </a:r>
            <a:r>
              <a:rPr lang="en-US" dirty="0" smtClean="0"/>
              <a:t> Tasks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502" y="2977025"/>
            <a:ext cx="57150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86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Controls to a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SQL Database and Choose OK.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542" y="3075531"/>
            <a:ext cx="61912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49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Controls to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</a:t>
            </a:r>
            <a:r>
              <a:rPr lang="en-US" dirty="0" err="1" smtClean="0"/>
              <a:t>DefaultConnection</a:t>
            </a:r>
            <a:r>
              <a:rPr lang="en-US" dirty="0" smtClean="0"/>
              <a:t> from the Dropdown and choose Next.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014" y="2847975"/>
            <a:ext cx="80295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97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controls to the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093000" cy="3880773"/>
          </a:xfrm>
        </p:spPr>
        <p:txBody>
          <a:bodyPr/>
          <a:lstStyle/>
          <a:p>
            <a:r>
              <a:rPr lang="en-US" dirty="0" smtClean="0"/>
              <a:t>Choose Movies from the dropdown and check the box next to Title.</a:t>
            </a:r>
          </a:p>
          <a:p>
            <a:r>
              <a:rPr lang="en-US" dirty="0" smtClean="0"/>
              <a:t>Click Next</a:t>
            </a:r>
          </a:p>
          <a:p>
            <a:r>
              <a:rPr lang="en-US" dirty="0" smtClean="0"/>
              <a:t>Then Finish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603" y="1539574"/>
            <a:ext cx="6559397" cy="491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Controls to the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your project and Navigate to Movies.aspx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102" y="2699442"/>
            <a:ext cx="8525461" cy="415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47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data that is displayed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834118" cy="3880773"/>
          </a:xfrm>
        </p:spPr>
        <p:txBody>
          <a:bodyPr/>
          <a:lstStyle/>
          <a:p>
            <a:r>
              <a:rPr lang="en-US" dirty="0" smtClean="0"/>
              <a:t>Click on the arrow next to </a:t>
            </a:r>
            <a:r>
              <a:rPr lang="en-US" dirty="0" err="1" smtClean="0"/>
              <a:t>SqlDataSource</a:t>
            </a:r>
            <a:r>
              <a:rPr lang="en-US" dirty="0" smtClean="0"/>
              <a:t> and choose Configure Data Source.</a:t>
            </a:r>
          </a:p>
          <a:p>
            <a:r>
              <a:rPr lang="en-US" dirty="0" smtClean="0"/>
              <a:t>Keep the </a:t>
            </a:r>
            <a:r>
              <a:rPr lang="en-US" dirty="0" err="1" smtClean="0"/>
              <a:t>DefaultConnection</a:t>
            </a:r>
            <a:r>
              <a:rPr lang="en-US" dirty="0" smtClean="0"/>
              <a:t> and choose Next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827" y="2296830"/>
            <a:ext cx="51816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81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the data that is displayed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2905110" cy="3880773"/>
          </a:xfrm>
        </p:spPr>
        <p:txBody>
          <a:bodyPr/>
          <a:lstStyle/>
          <a:p>
            <a:r>
              <a:rPr lang="en-US" dirty="0" smtClean="0"/>
              <a:t>Choose Specify a custom SQL statement or stored procedure</a:t>
            </a:r>
          </a:p>
          <a:p>
            <a:r>
              <a:rPr lang="en-US" dirty="0" smtClean="0"/>
              <a:t>Click Next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411" y="2160589"/>
            <a:ext cx="80391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46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the data that is displayed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2767324" cy="3880773"/>
          </a:xfrm>
        </p:spPr>
        <p:txBody>
          <a:bodyPr/>
          <a:lstStyle/>
          <a:p>
            <a:r>
              <a:rPr lang="en-US" dirty="0" smtClean="0"/>
              <a:t>Click the Query Builder button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674" y="1872125"/>
            <a:ext cx="79819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64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data to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in an open spot in the top window and choose Add Table.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474" y="2633009"/>
            <a:ext cx="74961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1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the </a:t>
            </a:r>
            <a:r>
              <a:rPr lang="en-US" b="1" dirty="0" smtClean="0"/>
              <a:t>Change Authentication</a:t>
            </a:r>
            <a:r>
              <a:rPr lang="en-US" dirty="0" smtClean="0"/>
              <a:t> button. </a:t>
            </a:r>
            <a:r>
              <a:rPr lang="en-US" b="1" dirty="0" smtClean="0"/>
              <a:t>Select Individual User Accounts </a:t>
            </a:r>
            <a:r>
              <a:rPr lang="en-US" dirty="0" smtClean="0"/>
              <a:t>and click the </a:t>
            </a:r>
            <a:r>
              <a:rPr lang="en-US" b="1" dirty="0" smtClean="0"/>
              <a:t>OK</a:t>
            </a:r>
            <a:r>
              <a:rPr lang="en-US" dirty="0" smtClean="0"/>
              <a:t> button.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92" y="2823370"/>
            <a:ext cx="5393066" cy="3514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400" y="2979560"/>
            <a:ext cx="5675987" cy="224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1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data to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 Genres and Rating Tables</a:t>
            </a:r>
          </a:p>
          <a:p>
            <a:r>
              <a:rPr lang="en-US" dirty="0" smtClean="0"/>
              <a:t>Check the </a:t>
            </a:r>
            <a:r>
              <a:rPr lang="en-US" dirty="0" err="1" smtClean="0"/>
              <a:t>GenreName</a:t>
            </a:r>
            <a:r>
              <a:rPr lang="en-US" dirty="0" smtClean="0"/>
              <a:t> box in the Genres table</a:t>
            </a:r>
          </a:p>
          <a:p>
            <a:r>
              <a:rPr lang="en-US" dirty="0" smtClean="0"/>
              <a:t>Check the </a:t>
            </a:r>
            <a:r>
              <a:rPr lang="en-US" dirty="0" err="1" smtClean="0"/>
              <a:t>RatingName</a:t>
            </a:r>
            <a:r>
              <a:rPr lang="en-US" dirty="0" smtClean="0"/>
              <a:t> box in the Ratings table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149" y="3852406"/>
            <a:ext cx="82486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13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data to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through the rest of the wizard</a:t>
            </a:r>
          </a:p>
          <a:p>
            <a:r>
              <a:rPr lang="en-US" dirty="0" smtClean="0"/>
              <a:t>If you get an alert asking if you’d like to refresh the columns choose “Yes”</a:t>
            </a:r>
          </a:p>
          <a:p>
            <a:r>
              <a:rPr lang="en-US" dirty="0" smtClean="0"/>
              <a:t>Rerun the application to view the new data</a:t>
            </a:r>
          </a:p>
        </p:txBody>
      </p:sp>
    </p:spTree>
    <p:extLst>
      <p:ext uri="{BB962C8B-B14F-4D97-AF65-F5344CB8AC3E}">
        <p14:creationId xmlns:p14="http://schemas.microsoft.com/office/powerpoint/2010/main" val="284025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496" y="1584392"/>
            <a:ext cx="8596668" cy="3880773"/>
          </a:xfrm>
        </p:spPr>
        <p:txBody>
          <a:bodyPr/>
          <a:lstStyle/>
          <a:p>
            <a:r>
              <a:rPr lang="en-US" dirty="0" smtClean="0"/>
              <a:t>Select the </a:t>
            </a:r>
            <a:r>
              <a:rPr lang="en-US" b="1" dirty="0" smtClean="0"/>
              <a:t>Web Forms</a:t>
            </a:r>
            <a:r>
              <a:rPr lang="en-US" dirty="0" smtClean="0"/>
              <a:t> template and click OK.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213" y="2087136"/>
            <a:ext cx="6661237" cy="435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54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Overview – Solution Explorer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333077" cy="3880773"/>
          </a:xfrm>
        </p:spPr>
        <p:txBody>
          <a:bodyPr/>
          <a:lstStyle/>
          <a:p>
            <a:r>
              <a:rPr lang="en-US" dirty="0" smtClean="0"/>
              <a:t>Solution Explorer lets you manage and view the files for the project.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072" y="1543512"/>
            <a:ext cx="38290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49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Default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2315"/>
            <a:ext cx="2942688" cy="4629047"/>
          </a:xfrm>
        </p:spPr>
        <p:txBody>
          <a:bodyPr/>
          <a:lstStyle/>
          <a:p>
            <a:r>
              <a:rPr lang="en-US" dirty="0" smtClean="0"/>
              <a:t>Use Ctrl + F5 to run the sample 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022" y="1412315"/>
            <a:ext cx="8193066" cy="472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6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Membership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ASP.NET Membership functionality includes the ability to register users and save their credentials so that they can log in to your website.</a:t>
            </a:r>
          </a:p>
          <a:p>
            <a:r>
              <a:rPr lang="en-US" dirty="0" smtClean="0"/>
              <a:t>You enabled this when you change the </a:t>
            </a:r>
            <a:r>
              <a:rPr lang="en-US" dirty="0" err="1" smtClean="0"/>
              <a:t>Authentification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Account </a:t>
            </a:r>
            <a:r>
              <a:rPr lang="en-US" dirty="0" smtClean="0"/>
              <a:t>folder in your project contains the files that implement various parts of membership: registration, logging in, changing a password, and authorizing access.</a:t>
            </a:r>
          </a:p>
          <a:p>
            <a:r>
              <a:rPr lang="en-US" dirty="0" err="1" smtClean="0"/>
              <a:t>Optionaly</a:t>
            </a:r>
            <a:r>
              <a:rPr lang="en-US" dirty="0" smtClean="0"/>
              <a:t>, ASP.NET Web Forms also supports OAuth and </a:t>
            </a:r>
            <a:r>
              <a:rPr lang="en-US" dirty="0" err="1" smtClean="0"/>
              <a:t>OpenID</a:t>
            </a:r>
            <a:endParaRPr lang="en-US" dirty="0" smtClean="0"/>
          </a:p>
          <a:p>
            <a:pPr lvl="1"/>
            <a:r>
              <a:rPr lang="en-US" dirty="0" smtClean="0"/>
              <a:t>These </a:t>
            </a:r>
            <a:r>
              <a:rPr lang="en-US" dirty="0" err="1" smtClean="0"/>
              <a:t>authentification</a:t>
            </a:r>
            <a:r>
              <a:rPr lang="en-US" dirty="0" smtClean="0"/>
              <a:t> enhancements allow users to log into your site using existing credentials, from such accounts as Facebook, Twitter, Windows Live, and Google.</a:t>
            </a:r>
          </a:p>
        </p:txBody>
      </p:sp>
    </p:spTree>
    <p:extLst>
      <p:ext uri="{BB962C8B-B14F-4D97-AF65-F5344CB8AC3E}">
        <p14:creationId xmlns:p14="http://schemas.microsoft.com/office/powerpoint/2010/main" val="3274419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Membership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smtClean="0"/>
              <a:t>default, </a:t>
            </a:r>
            <a:r>
              <a:rPr lang="en-US" dirty="0"/>
              <a:t>the template creates a membership database using a default database name on an instance of SQL Server Express </a:t>
            </a:r>
            <a:r>
              <a:rPr lang="en-US" dirty="0" err="1"/>
              <a:t>LocalDB</a:t>
            </a:r>
            <a:r>
              <a:rPr lang="en-US" dirty="0"/>
              <a:t>.</a:t>
            </a:r>
          </a:p>
          <a:p>
            <a:r>
              <a:rPr lang="en-US" dirty="0" smtClean="0"/>
              <a:t>Go ahead and test by registering a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16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5251"/>
            <a:ext cx="3143716" cy="4456112"/>
          </a:xfrm>
        </p:spPr>
        <p:txBody>
          <a:bodyPr/>
          <a:lstStyle/>
          <a:p>
            <a:r>
              <a:rPr lang="en-US" dirty="0" smtClean="0"/>
              <a:t>ASP.NET allows you to use Entity Framework to simplify the data access layer.</a:t>
            </a:r>
          </a:p>
          <a:p>
            <a:r>
              <a:rPr lang="en-US" dirty="0" smtClean="0"/>
              <a:t>Let’s begin by creating some entity classes.</a:t>
            </a:r>
          </a:p>
          <a:p>
            <a:r>
              <a:rPr lang="en-US" dirty="0" smtClean="0"/>
              <a:t>In Solution Explorer, right-click the </a:t>
            </a:r>
            <a:r>
              <a:rPr lang="en-US" i="1" dirty="0" smtClean="0"/>
              <a:t>Models</a:t>
            </a:r>
            <a:r>
              <a:rPr lang="en-US" dirty="0" smtClean="0"/>
              <a:t> folder and then select Add -&gt; New Item.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050" y="1585250"/>
            <a:ext cx="7993734" cy="445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857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7137</TotalTime>
  <Words>752</Words>
  <Application>Microsoft Office PowerPoint</Application>
  <PresentationFormat>Widescreen</PresentationFormat>
  <Paragraphs>138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Consolas</vt:lpstr>
      <vt:lpstr>Courier New</vt:lpstr>
      <vt:lpstr>Trebuchet MS</vt:lpstr>
      <vt:lpstr>Wingdings</vt:lpstr>
      <vt:lpstr>Wingdings 3</vt:lpstr>
      <vt:lpstr>Facet</vt:lpstr>
      <vt:lpstr>ASP.net Web Forms Part 02</vt:lpstr>
      <vt:lpstr>Creating the Project</vt:lpstr>
      <vt:lpstr>Creating the Project</vt:lpstr>
      <vt:lpstr>Creating the Project</vt:lpstr>
      <vt:lpstr>Visual Studio Overview – Solution Explorer</vt:lpstr>
      <vt:lpstr>Running Default Project</vt:lpstr>
      <vt:lpstr>ASP.NET Membership</vt:lpstr>
      <vt:lpstr>ASP.NET Membership</vt:lpstr>
      <vt:lpstr>Creating Data Models</vt:lpstr>
      <vt:lpstr>Creating Data Models </vt:lpstr>
      <vt:lpstr>Creating Data Models</vt:lpstr>
      <vt:lpstr>Creating Data Models</vt:lpstr>
      <vt:lpstr>Creating Data Models</vt:lpstr>
      <vt:lpstr>Creating Data Models</vt:lpstr>
      <vt:lpstr>Adding Data</vt:lpstr>
      <vt:lpstr>Viewing the data</vt:lpstr>
      <vt:lpstr>Viewing Data from UI</vt:lpstr>
      <vt:lpstr>Switching to Design View</vt:lpstr>
      <vt:lpstr>The Toolbox</vt:lpstr>
      <vt:lpstr>Adding controls to page</vt:lpstr>
      <vt:lpstr>Adding controls to a page</vt:lpstr>
      <vt:lpstr>Adding Controls to a Page</vt:lpstr>
      <vt:lpstr>Adding Controls to Page</vt:lpstr>
      <vt:lpstr>Adding controls to the page</vt:lpstr>
      <vt:lpstr>Adding Controls to the page</vt:lpstr>
      <vt:lpstr>Changing the data that is displayed</vt:lpstr>
      <vt:lpstr>Configuring the data that is displayed</vt:lpstr>
      <vt:lpstr>Configuring the data that is displayed</vt:lpstr>
      <vt:lpstr>Configuring data to display</vt:lpstr>
      <vt:lpstr>Configuring data to display</vt:lpstr>
      <vt:lpstr>Configuring data to display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Web Forms Part 02</dc:title>
  <dc:creator>SCHWARTZ, AMANDA</dc:creator>
  <cp:lastModifiedBy>SCHWARTZ, AMANDA</cp:lastModifiedBy>
  <cp:revision>86</cp:revision>
  <dcterms:created xsi:type="dcterms:W3CDTF">2018-09-05T18:01:31Z</dcterms:created>
  <dcterms:modified xsi:type="dcterms:W3CDTF">2018-09-10T17:36:28Z</dcterms:modified>
</cp:coreProperties>
</file>