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59" r:id="rId12"/>
    <p:sldId id="260" r:id="rId13"/>
    <p:sldId id="261" r:id="rId14"/>
    <p:sldId id="269" r:id="rId15"/>
    <p:sldId id="270" r:id="rId16"/>
    <p:sldId id="271" r:id="rId17"/>
    <p:sldId id="272" r:id="rId18"/>
    <p:sldId id="268" r:id="rId19"/>
    <p:sldId id="273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Web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Database-First Approach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create_movie_tables.sql</a:t>
            </a:r>
            <a:r>
              <a:rPr lang="en-US" dirty="0" smtClean="0"/>
              <a:t> file provided on Blackboard</a:t>
            </a:r>
          </a:p>
          <a:p>
            <a:r>
              <a:rPr lang="en-US" dirty="0" smtClean="0"/>
              <a:t>Make sure the </a:t>
            </a:r>
            <a:r>
              <a:rPr lang="en-US" dirty="0" err="1" smtClean="0"/>
              <a:t>MoviesDB</a:t>
            </a:r>
            <a:r>
              <a:rPr lang="en-US" dirty="0" smtClean="0"/>
              <a:t> database is highlighted</a:t>
            </a:r>
          </a:p>
          <a:p>
            <a:r>
              <a:rPr lang="en-US" dirty="0" smtClean="0"/>
              <a:t>Click Execute on the toolbar (or hit f5)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18186" cy="3880773"/>
          </a:xfrm>
        </p:spPr>
        <p:txBody>
          <a:bodyPr/>
          <a:lstStyle/>
          <a:p>
            <a:r>
              <a:rPr lang="en-US" dirty="0" smtClean="0"/>
              <a:t>Right-click on the Models folder in Solution Explorer</a:t>
            </a:r>
          </a:p>
          <a:p>
            <a:r>
              <a:rPr lang="en-US" dirty="0" smtClean="0"/>
              <a:t>Choose Add -&gt; ADO.NET Entity Data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19" y="1465865"/>
            <a:ext cx="6574155" cy="53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2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the Model </a:t>
            </a:r>
            <a:r>
              <a:rPr lang="en-US" dirty="0" err="1" smtClean="0"/>
              <a:t>MoviesModel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52" y="3548380"/>
            <a:ext cx="4781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5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62026" cy="3880773"/>
          </a:xfrm>
        </p:spPr>
        <p:txBody>
          <a:bodyPr/>
          <a:lstStyle/>
          <a:p>
            <a:r>
              <a:rPr lang="en-US" dirty="0" smtClean="0"/>
              <a:t>Choose EF Designer from Database</a:t>
            </a:r>
          </a:p>
          <a:p>
            <a:r>
              <a:rPr lang="en-US" dirty="0" smtClean="0"/>
              <a:t>Choose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37" y="1489075"/>
            <a:ext cx="63341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870026" cy="3880773"/>
          </a:xfrm>
        </p:spPr>
        <p:txBody>
          <a:bodyPr/>
          <a:lstStyle/>
          <a:p>
            <a:r>
              <a:rPr lang="en-US" dirty="0" smtClean="0"/>
              <a:t>Click on New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94" y="1300480"/>
            <a:ext cx="4705493" cy="512286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049067" y="2458720"/>
            <a:ext cx="1442720" cy="477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079066" cy="3880773"/>
          </a:xfrm>
        </p:spPr>
        <p:txBody>
          <a:bodyPr/>
          <a:lstStyle/>
          <a:p>
            <a:r>
              <a:rPr lang="en-US" dirty="0" smtClean="0"/>
              <a:t>Type the name of your SQL Server Express Instance</a:t>
            </a:r>
          </a:p>
          <a:p>
            <a:r>
              <a:rPr lang="en-US" dirty="0" smtClean="0"/>
              <a:t>Note: This should match what you connected to in SQL Server Management Studio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MoviesDB</a:t>
            </a:r>
            <a:r>
              <a:rPr lang="en-US" dirty="0" smtClean="0"/>
              <a:t> from the Select or enter a database name dropdown.</a:t>
            </a:r>
          </a:p>
          <a:p>
            <a:r>
              <a:rPr lang="en-US" dirty="0" smtClean="0"/>
              <a:t>Click OK.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50" y="375920"/>
            <a:ext cx="4473510" cy="62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Next.</a:t>
            </a:r>
          </a:p>
          <a:p>
            <a:r>
              <a:rPr lang="en-US" dirty="0" smtClean="0"/>
              <a:t>Choose Entity Framework 6.x and click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05" y="538479"/>
            <a:ext cx="5521675" cy="59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box next to Tables and click Finish.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614" y="883920"/>
            <a:ext cx="527725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Data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86618"/>
            <a:ext cx="8596312" cy="262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6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how after you add the model, another connection string appears in the </a:t>
            </a:r>
            <a:r>
              <a:rPr lang="en-US" dirty="0" err="1" smtClean="0"/>
              <a:t>Web.config</a:t>
            </a:r>
            <a:r>
              <a:rPr lang="en-US" dirty="0" smtClean="0"/>
              <a:t>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2641194"/>
            <a:ext cx="8724582" cy="40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Project in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710300" cy="3880773"/>
          </a:xfrm>
        </p:spPr>
        <p:txBody>
          <a:bodyPr/>
          <a:lstStyle/>
          <a:p>
            <a:r>
              <a:rPr lang="en-US" dirty="0" smtClean="0"/>
              <a:t>Create a Project in Visual Studio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17" y="1491589"/>
            <a:ext cx="7310165" cy="52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67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Let’s comment out the </a:t>
            </a:r>
            <a:r>
              <a:rPr lang="en-US" dirty="0" err="1" smtClean="0"/>
              <a:t>DefaultConnection</a:t>
            </a:r>
            <a:r>
              <a:rPr lang="en-US" dirty="0" smtClean="0"/>
              <a:t> connection string, make a copy and update to our new database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 Source=DESKTOP-KA5UCL7\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SQLEXPRESS;initial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catalog=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MoviesDB;integrated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security=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True;MultipleActiveResultSets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True;App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EntityFramework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System.Data.SqlClient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MoviesDBEntities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metadata=res://*/Models.MoviesModel.csdl|res://*/Models.MoviesModel.ssdl|res://*/Models.MoviesModel.msl;provider=System.Data.SqlClient;provider connection string=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quot;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source=DESKTOP-KA5UCL7\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SQLEXPRESS;initial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catalog=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MoviesDB;integrated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security=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True;MultipleActiveResultSets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True;App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EntityFramework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&amp;quot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System.Data.EntityClient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3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DB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80666" cy="3880773"/>
          </a:xfrm>
        </p:spPr>
        <p:txBody>
          <a:bodyPr/>
          <a:lstStyle/>
          <a:p>
            <a:r>
              <a:rPr lang="en-US" dirty="0" smtClean="0"/>
              <a:t>Run the application (Ctrl + F5) and register a new user.</a:t>
            </a:r>
          </a:p>
          <a:p>
            <a:r>
              <a:rPr lang="en-US" dirty="0" smtClean="0"/>
              <a:t>Refresh the Tables in your Database through SQL Server Management Studio and see that the tables were created there.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92" y="2293937"/>
            <a:ext cx="2847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3203786" cy="3880773"/>
          </a:xfrm>
        </p:spPr>
        <p:txBody>
          <a:bodyPr/>
          <a:lstStyle/>
          <a:p>
            <a:r>
              <a:rPr lang="en-US" dirty="0" smtClean="0"/>
              <a:t>Now that the database has changed, if we’d ever want to use any of those tables as classes in our project, we’d have to have them on the model. </a:t>
            </a:r>
          </a:p>
          <a:p>
            <a:r>
              <a:rPr lang="en-US" dirty="0" smtClean="0"/>
              <a:t>Right-click on </a:t>
            </a:r>
            <a:r>
              <a:rPr lang="en-US" dirty="0" err="1" smtClean="0"/>
              <a:t>MoviesModel.edmx</a:t>
            </a:r>
            <a:r>
              <a:rPr lang="en-US" dirty="0" smtClean="0"/>
              <a:t> and Choose Update Model from Database.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647426"/>
            <a:ext cx="7932102" cy="41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11706" cy="3880773"/>
          </a:xfrm>
        </p:spPr>
        <p:txBody>
          <a:bodyPr/>
          <a:lstStyle/>
          <a:p>
            <a:r>
              <a:rPr lang="en-US" dirty="0" smtClean="0"/>
              <a:t>Check the Box next to Tables and click Finish.</a:t>
            </a:r>
          </a:p>
          <a:p>
            <a:r>
              <a:rPr lang="en-US" dirty="0" smtClean="0"/>
              <a:t>Note: any time you add, change, or delete tables in your database, you need to update the model.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49" y="1513840"/>
            <a:ext cx="4949988" cy="50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75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page that will display all registered users to the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Web Forms</a:t>
            </a:r>
          </a:p>
          <a:p>
            <a:r>
              <a:rPr lang="en-US" dirty="0" smtClean="0"/>
              <a:t>Click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75" y="1534676"/>
            <a:ext cx="6826407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7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38506" cy="3880773"/>
          </a:xfrm>
        </p:spPr>
        <p:txBody>
          <a:bodyPr/>
          <a:lstStyle/>
          <a:p>
            <a:r>
              <a:rPr lang="en-US" dirty="0" smtClean="0"/>
              <a:t>Click the Change Authentication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68" y="1361440"/>
            <a:ext cx="7370269" cy="48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4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85762"/>
            <a:ext cx="9344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105226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Web.config</a:t>
            </a:r>
            <a:r>
              <a:rPr lang="en-US" dirty="0" smtClean="0"/>
              <a:t> is a file that keeps a lot of the configuration information for your website.</a:t>
            </a:r>
          </a:p>
          <a:p>
            <a:r>
              <a:rPr lang="en-US" dirty="0" smtClean="0"/>
              <a:t>One important setting in here is the connection string to the database.</a:t>
            </a:r>
          </a:p>
          <a:p>
            <a:pPr lvl="1"/>
            <a:r>
              <a:rPr lang="en-US" dirty="0" smtClean="0"/>
              <a:t>This tells the website where to find the database.</a:t>
            </a:r>
          </a:p>
          <a:p>
            <a:r>
              <a:rPr lang="en-US" dirty="0" smtClean="0"/>
              <a:t>Let’s open </a:t>
            </a:r>
            <a:r>
              <a:rPr lang="en-US" dirty="0" err="1" smtClean="0"/>
              <a:t>Web.config</a:t>
            </a:r>
            <a:r>
              <a:rPr lang="en-US" dirty="0" smtClean="0"/>
              <a:t> to take a look at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835" y="2030412"/>
            <a:ext cx="3371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25626" cy="3880773"/>
          </a:xfrm>
        </p:spPr>
        <p:txBody>
          <a:bodyPr/>
          <a:lstStyle/>
          <a:p>
            <a:r>
              <a:rPr lang="en-US" dirty="0" smtClean="0"/>
              <a:t>Because we created our application to use Authentication, the application knows it requires a database.</a:t>
            </a:r>
          </a:p>
          <a:p>
            <a:r>
              <a:rPr lang="en-US" dirty="0" smtClean="0"/>
              <a:t>Therefore, a connection string is inserted into </a:t>
            </a:r>
            <a:r>
              <a:rPr lang="en-US" dirty="0" err="1" smtClean="0"/>
              <a:t>web.config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Notice how it defaults to (</a:t>
            </a:r>
            <a:r>
              <a:rPr lang="en-US" dirty="0" err="1" smtClean="0"/>
              <a:t>LocalDB</a:t>
            </a:r>
            <a:r>
              <a:rPr lang="en-US" dirty="0" smtClean="0"/>
              <a:t>)\...</a:t>
            </a:r>
          </a:p>
          <a:p>
            <a:r>
              <a:rPr lang="en-US" dirty="0" smtClean="0"/>
              <a:t>BEFORE we run the application and that database gets created, we are going to update this to tell it to use a different database.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2235059"/>
            <a:ext cx="5993765" cy="269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76018" cy="3880773"/>
          </a:xfrm>
        </p:spPr>
        <p:txBody>
          <a:bodyPr/>
          <a:lstStyle/>
          <a:p>
            <a:r>
              <a:rPr lang="en-US" dirty="0" smtClean="0"/>
              <a:t>Open MS SQL Server Management Studio and connect to your local DB instance</a:t>
            </a:r>
          </a:p>
          <a:p>
            <a:r>
              <a:rPr lang="en-US" dirty="0" smtClean="0"/>
              <a:t>Right-click on the Databases folder and choose New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09" y="2160589"/>
            <a:ext cx="4057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2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764037" cy="3880773"/>
          </a:xfrm>
        </p:spPr>
        <p:txBody>
          <a:bodyPr/>
          <a:lstStyle/>
          <a:p>
            <a:r>
              <a:rPr lang="en-US" dirty="0" smtClean="0"/>
              <a:t>Name it </a:t>
            </a:r>
            <a:r>
              <a:rPr lang="en-US" dirty="0" err="1" smtClean="0"/>
              <a:t>MoviesDB</a:t>
            </a:r>
            <a:endParaRPr lang="en-US" dirty="0" smtClean="0"/>
          </a:p>
          <a:p>
            <a:r>
              <a:rPr lang="en-US" dirty="0" smtClean="0"/>
              <a:t>Click OK.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96" y="1474531"/>
            <a:ext cx="5677017" cy="51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89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1364</TotalTime>
  <Words>549</Words>
  <Application>Microsoft Office PowerPoint</Application>
  <PresentationFormat>Widescreen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Courier New</vt:lpstr>
      <vt:lpstr>Trebuchet MS</vt:lpstr>
      <vt:lpstr>Wingdings 3</vt:lpstr>
      <vt:lpstr>Facet</vt:lpstr>
      <vt:lpstr>ASP.net Web Forms</vt:lpstr>
      <vt:lpstr>Create a Project in Visual Studio</vt:lpstr>
      <vt:lpstr>Creating a Project</vt:lpstr>
      <vt:lpstr>Creating a Project</vt:lpstr>
      <vt:lpstr>PowerPoint Presentation</vt:lpstr>
      <vt:lpstr>Web.config</vt:lpstr>
      <vt:lpstr>Database Connection String</vt:lpstr>
      <vt:lpstr>Creating a Database </vt:lpstr>
      <vt:lpstr>Creating a Database</vt:lpstr>
      <vt:lpstr>Creating a Database</vt:lpstr>
      <vt:lpstr>Adding the Data Model</vt:lpstr>
      <vt:lpstr>Adding the Data Model</vt:lpstr>
      <vt:lpstr>Adding the Data Model</vt:lpstr>
      <vt:lpstr>Adding the Data Model</vt:lpstr>
      <vt:lpstr>Adding a Data Model</vt:lpstr>
      <vt:lpstr>Adding a Data Model</vt:lpstr>
      <vt:lpstr>Adding a Data Model</vt:lpstr>
      <vt:lpstr>Adding a Data Model</vt:lpstr>
      <vt:lpstr>Web.config</vt:lpstr>
      <vt:lpstr>Modifying the Connection String</vt:lpstr>
      <vt:lpstr>Testing the DB Connection</vt:lpstr>
      <vt:lpstr>Updating the Model</vt:lpstr>
      <vt:lpstr>Updating the Model</vt:lpstr>
      <vt:lpstr>You 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SCHWARTZ, AMANDA</dc:creator>
  <cp:lastModifiedBy>SCHWARTZ, AMANDA</cp:lastModifiedBy>
  <cp:revision>65</cp:revision>
  <dcterms:created xsi:type="dcterms:W3CDTF">2018-09-10T17:50:30Z</dcterms:created>
  <dcterms:modified xsi:type="dcterms:W3CDTF">2018-09-12T15:32:14Z</dcterms:modified>
</cp:coreProperties>
</file>