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80" r:id="rId10"/>
    <p:sldId id="275" r:id="rId11"/>
    <p:sldId id="276" r:id="rId12"/>
    <p:sldId id="277" r:id="rId13"/>
    <p:sldId id="278" r:id="rId14"/>
    <p:sldId id="279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Database-First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7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4001198" cy="3880773"/>
          </a:xfrm>
        </p:spPr>
        <p:txBody>
          <a:bodyPr/>
          <a:lstStyle/>
          <a:p>
            <a:r>
              <a:rPr lang="en-US" dirty="0" smtClean="0"/>
              <a:t>Right-click </a:t>
            </a:r>
            <a:r>
              <a:rPr lang="en-US" dirty="0"/>
              <a:t>the </a:t>
            </a:r>
            <a:r>
              <a:rPr lang="en-US" b="1" dirty="0"/>
              <a:t>Models</a:t>
            </a:r>
            <a:r>
              <a:rPr lang="en-US" dirty="0"/>
              <a:t> folder, and select </a:t>
            </a:r>
            <a:r>
              <a:rPr lang="en-US" b="1" dirty="0"/>
              <a:t>Add</a:t>
            </a:r>
            <a:r>
              <a:rPr lang="en-US" dirty="0"/>
              <a:t> and </a:t>
            </a:r>
            <a:r>
              <a:rPr lang="en-US" b="1" dirty="0"/>
              <a:t>New Item</a:t>
            </a:r>
            <a:r>
              <a:rPr lang="en-US" dirty="0" smtClean="0"/>
              <a:t>.</a:t>
            </a:r>
          </a:p>
          <a:p>
            <a:r>
              <a:rPr lang="en-US" dirty="0"/>
              <a:t>In the Add New Item window, select </a:t>
            </a:r>
            <a:r>
              <a:rPr lang="en-US" b="1" dirty="0"/>
              <a:t>Data</a:t>
            </a:r>
            <a:r>
              <a:rPr lang="en-US" dirty="0"/>
              <a:t> in the left pane and </a:t>
            </a:r>
            <a:r>
              <a:rPr lang="en-US" b="1" dirty="0"/>
              <a:t>ADO.NET Entity Data Model</a:t>
            </a:r>
            <a:r>
              <a:rPr lang="en-US" dirty="0"/>
              <a:t> from the options in the center pane. Name the new model file </a:t>
            </a:r>
            <a:r>
              <a:rPr lang="en-US" b="1" dirty="0" err="1" smtClean="0"/>
              <a:t>EnrollmentModel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Add.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380" y="1429305"/>
            <a:ext cx="6784405" cy="44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4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33285" cy="3880773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b="1" dirty="0" smtClean="0"/>
              <a:t>EF Designer from database</a:t>
            </a:r>
          </a:p>
          <a:p>
            <a:r>
              <a:rPr lang="en-US" dirty="0" smtClean="0"/>
              <a:t>Click</a:t>
            </a:r>
            <a:r>
              <a:rPr lang="en-US" b="1" dirty="0" smtClean="0"/>
              <a:t>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17" y="821726"/>
            <a:ext cx="5274110" cy="56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4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b="1" dirty="0" smtClean="0"/>
              <a:t>New Connection</a:t>
            </a:r>
            <a:endParaRPr lang="en-US" dirty="0" smtClean="0"/>
          </a:p>
          <a:p>
            <a:r>
              <a:rPr lang="en-US" dirty="0" smtClean="0"/>
              <a:t>Under Server name, enter the name of your SQL instance</a:t>
            </a:r>
          </a:p>
          <a:p>
            <a:pPr lvl="1"/>
            <a:r>
              <a:rPr lang="en-US" dirty="0" smtClean="0"/>
              <a:t>Note: You can get this when you first open SSMS it’s the server name that appears there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24" y="3546490"/>
            <a:ext cx="4514850" cy="29432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414726" y="4740676"/>
            <a:ext cx="4820575" cy="292963"/>
            <a:chOff x="2414726" y="4740676"/>
            <a:chExt cx="4820575" cy="292963"/>
          </a:xfrm>
        </p:grpSpPr>
        <p:sp>
          <p:nvSpPr>
            <p:cNvPr id="5" name="Rectangle 4"/>
            <p:cNvSpPr/>
            <p:nvPr/>
          </p:nvSpPr>
          <p:spPr>
            <a:xfrm>
              <a:off x="2414726" y="4740676"/>
              <a:ext cx="4820575" cy="2929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81383" y="4820575"/>
              <a:ext cx="985421" cy="124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93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Connection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989796" cy="3880773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EnrollmentDB</a:t>
            </a:r>
            <a:r>
              <a:rPr lang="en-US" dirty="0" smtClean="0"/>
              <a:t> for the name of the database and click 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Next</a:t>
            </a:r>
            <a:r>
              <a:rPr lang="en-US" dirty="0" smtClean="0"/>
              <a:t>.</a:t>
            </a:r>
          </a:p>
          <a:p>
            <a:r>
              <a:rPr lang="en-US" dirty="0"/>
              <a:t>Select </a:t>
            </a:r>
            <a:r>
              <a:rPr lang="en-US" b="1" dirty="0"/>
              <a:t>Tables</a:t>
            </a:r>
            <a:r>
              <a:rPr lang="en-US" dirty="0"/>
              <a:t> to generate models for all three tables.</a:t>
            </a:r>
          </a:p>
          <a:p>
            <a:r>
              <a:rPr lang="en-US" dirty="0"/>
              <a:t>Click </a:t>
            </a:r>
            <a:r>
              <a:rPr lang="en-US" b="1" dirty="0"/>
              <a:t>Finish</a:t>
            </a:r>
            <a:r>
              <a:rPr lang="en-US" dirty="0"/>
              <a:t>.</a:t>
            </a:r>
          </a:p>
          <a:p>
            <a:r>
              <a:rPr lang="en-US" dirty="0"/>
              <a:t>If you get a Security Warning, Click OK.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986" y="1385422"/>
            <a:ext cx="4823644" cy="521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7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173703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models are generated from the database tables, and a diagram is displayed that shows the properties and relationships between the tables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 your project.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27" y="2978213"/>
            <a:ext cx="6296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generate code that will provide standard data operations for the model classes.</a:t>
            </a:r>
          </a:p>
          <a:p>
            <a:r>
              <a:rPr lang="en-US" dirty="0" smtClean="0"/>
              <a:t>Right-click on the Controllers folder and select </a:t>
            </a:r>
            <a:r>
              <a:rPr lang="en-US" b="1" dirty="0" smtClean="0"/>
              <a:t>Add</a:t>
            </a:r>
            <a:r>
              <a:rPr lang="en-US" dirty="0" smtClean="0"/>
              <a:t> -&gt; </a:t>
            </a:r>
            <a:r>
              <a:rPr lang="en-US" b="1" dirty="0" smtClean="0"/>
              <a:t>New </a:t>
            </a:r>
            <a:r>
              <a:rPr lang="en-US" b="1" dirty="0" err="1" smtClean="0"/>
              <a:t>Scaffolded</a:t>
            </a:r>
            <a:r>
              <a:rPr lang="en-US" b="1" dirty="0" smtClean="0"/>
              <a:t> Item</a:t>
            </a:r>
          </a:p>
          <a:p>
            <a:r>
              <a:rPr lang="en-US" dirty="0" smtClean="0"/>
              <a:t>Select</a:t>
            </a:r>
            <a:r>
              <a:rPr lang="en-US" b="1" dirty="0" smtClean="0"/>
              <a:t> MVC 5 </a:t>
            </a:r>
            <a:r>
              <a:rPr lang="en-US" b="1" dirty="0" err="1" smtClean="0"/>
              <a:t>Contoller</a:t>
            </a:r>
            <a:r>
              <a:rPr lang="en-US" b="1" dirty="0" smtClean="0"/>
              <a:t> with views, using Entity Framework</a:t>
            </a:r>
          </a:p>
          <a:p>
            <a:r>
              <a:rPr lang="en-US" dirty="0" smtClean="0"/>
              <a:t>Select</a:t>
            </a:r>
            <a:r>
              <a:rPr lang="en-US" b="1" dirty="0" smtClean="0"/>
              <a:t> Student </a:t>
            </a:r>
            <a:r>
              <a:rPr lang="en-US" dirty="0" smtClean="0"/>
              <a:t>for the Model Class</a:t>
            </a:r>
          </a:p>
          <a:p>
            <a:r>
              <a:rPr lang="en-US" dirty="0" smtClean="0"/>
              <a:t>Select</a:t>
            </a:r>
            <a:r>
              <a:rPr lang="en-US" b="1" dirty="0" smtClean="0"/>
              <a:t> </a:t>
            </a:r>
            <a:r>
              <a:rPr lang="en-US" b="1" dirty="0" err="1" smtClean="0"/>
              <a:t>EnrollmentsDBEntities</a:t>
            </a:r>
            <a:r>
              <a:rPr lang="en-US" b="1" dirty="0" smtClean="0"/>
              <a:t> </a:t>
            </a:r>
            <a:r>
              <a:rPr lang="en-US" dirty="0" smtClean="0"/>
              <a:t>for the Data context class.</a:t>
            </a:r>
          </a:p>
          <a:p>
            <a:r>
              <a:rPr lang="en-US" dirty="0" smtClean="0"/>
              <a:t>Click</a:t>
            </a:r>
            <a:r>
              <a:rPr lang="en-US" b="1" dirty="0" smtClean="0"/>
              <a:t> Add.</a:t>
            </a:r>
          </a:p>
          <a:p>
            <a:r>
              <a:rPr lang="en-US" dirty="0" smtClean="0"/>
              <a:t>Repeat for Course &amp; Enrollment</a:t>
            </a:r>
          </a:p>
          <a:p>
            <a:r>
              <a:rPr lang="en-US" dirty="0" smtClean="0"/>
              <a:t>Browse to the appropriate URL’s and choose your new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5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update the structure of a table in your database, you need to ensure that your change is propagated to the data model, views, and controller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up the Students table in your database, and add the column </a:t>
            </a:r>
            <a:r>
              <a:rPr lang="en-US" dirty="0" err="1" smtClean="0"/>
              <a:t>MiddleName</a:t>
            </a:r>
            <a:endParaRPr lang="en-US" dirty="0" smtClean="0"/>
          </a:p>
          <a:p>
            <a:r>
              <a:rPr lang="en-US" dirty="0" smtClean="0"/>
              <a:t>Save the table</a:t>
            </a:r>
          </a:p>
          <a:p>
            <a:r>
              <a:rPr lang="en-US" dirty="0" smtClean="0"/>
              <a:t>If you get an error about not being able to save the changes:</a:t>
            </a:r>
          </a:p>
          <a:p>
            <a:pPr lvl="1"/>
            <a:r>
              <a:rPr lang="en-US" dirty="0" smtClean="0"/>
              <a:t>Go to the Tools -&gt; Options</a:t>
            </a:r>
          </a:p>
          <a:p>
            <a:pPr lvl="1"/>
            <a:r>
              <a:rPr lang="en-US" dirty="0" smtClean="0"/>
              <a:t>Click Designers</a:t>
            </a:r>
          </a:p>
          <a:p>
            <a:pPr lvl="1"/>
            <a:r>
              <a:rPr lang="en-US" dirty="0" smtClean="0"/>
              <a:t>Uncheck “Prevent saving changes that require table re-creation”</a:t>
            </a:r>
          </a:p>
          <a:p>
            <a:r>
              <a:rPr lang="en-US" dirty="0" smtClean="0"/>
              <a:t>Try to save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4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column exists in the database, but not in the model.</a:t>
            </a:r>
          </a:p>
          <a:p>
            <a:r>
              <a:rPr lang="en-US" dirty="0" smtClean="0"/>
              <a:t>Open the model</a:t>
            </a:r>
          </a:p>
          <a:p>
            <a:r>
              <a:rPr lang="en-US" dirty="0" smtClean="0"/>
              <a:t>Right-click anywhere on the model page, and select </a:t>
            </a:r>
            <a:r>
              <a:rPr lang="en-US" b="1" dirty="0" smtClean="0"/>
              <a:t>Update Model from Database</a:t>
            </a:r>
          </a:p>
          <a:p>
            <a:r>
              <a:rPr lang="en-US" dirty="0" smtClean="0"/>
              <a:t>Now the models have it, but unfortunately the views do not.</a:t>
            </a:r>
          </a:p>
          <a:p>
            <a:r>
              <a:rPr lang="en-US" dirty="0" smtClean="0"/>
              <a:t>You can:</a:t>
            </a:r>
          </a:p>
          <a:p>
            <a:pPr lvl="1"/>
            <a:r>
              <a:rPr lang="en-US" dirty="0" smtClean="0"/>
              <a:t>Re-generate the views by once again adding scaffolding for the Student class</a:t>
            </a:r>
          </a:p>
          <a:p>
            <a:pPr lvl="1"/>
            <a:r>
              <a:rPr lang="en-US" dirty="0" smtClean="0"/>
              <a:t>Manually add the new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6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– Navigation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on your model how some of the tables have Navigation Properties</a:t>
            </a:r>
          </a:p>
          <a:p>
            <a:r>
              <a:rPr lang="en-US" dirty="0"/>
              <a:t>Navigation properties represent relationships for the entity.</a:t>
            </a:r>
          </a:p>
          <a:p>
            <a:r>
              <a:rPr lang="en-US" dirty="0"/>
              <a:t>They provide an easy way to access related entities through code instead of having to perform some additional query to manually grab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5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– Navigation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Student has an Enrollment Navigation property which means we can easily access the student’s enrollments from the code with no additional database querying necessary.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52" y="3012337"/>
            <a:ext cx="6381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Database-First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Model from the Database like shown previously</a:t>
            </a:r>
          </a:p>
          <a:p>
            <a:pPr lvl="1"/>
            <a:r>
              <a:rPr lang="en-US" dirty="0" smtClean="0"/>
              <a:t>Right-click on the Models folder</a:t>
            </a:r>
          </a:p>
          <a:p>
            <a:pPr lvl="1"/>
            <a:r>
              <a:rPr lang="en-US" dirty="0" smtClean="0"/>
              <a:t>Choose Add -&gt; New Item </a:t>
            </a:r>
            <a:r>
              <a:rPr lang="en-US" dirty="0" smtClean="0">
                <a:sym typeface="Wingdings" panose="05000000000000000000" pitchFamily="2" charset="2"/>
              </a:rPr>
              <a:t> ADO.net Entity Data Model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Follow the wizard (as shown in previous slides)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 Controllers and Views</a:t>
            </a:r>
          </a:p>
          <a:p>
            <a:pPr lvl="1"/>
            <a:r>
              <a:rPr lang="en-US" dirty="0" smtClean="0"/>
              <a:t>As shown previously (see slides starting with “MVC </a:t>
            </a:r>
            <a:r>
              <a:rPr lang="en-US" dirty="0"/>
              <a:t>Example – Creating A Controller and Views from a </a:t>
            </a:r>
            <a:r>
              <a:rPr lang="en-US" dirty="0" smtClean="0"/>
              <a:t>Model”)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the Data Context Class, choose the model created in previous step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85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/>
              <a:t>Open Students/</a:t>
            </a:r>
            <a:r>
              <a:rPr lang="en-US" sz="6400" dirty="0" err="1"/>
              <a:t>Details.cshtml</a:t>
            </a:r>
            <a:r>
              <a:rPr lang="en-US" sz="6400" dirty="0"/>
              <a:t>, and below the last &lt;/dl&gt; tab, but before the closing &lt;/div&gt; tag, add the following code</a:t>
            </a:r>
            <a:r>
              <a:rPr lang="en-US" sz="6400" dirty="0" smtClean="0"/>
              <a:t>.</a:t>
            </a:r>
          </a:p>
          <a:p>
            <a:pPr marL="0" indent="0">
              <a:buNone/>
            </a:pPr>
            <a:endParaRPr lang="en-US" sz="55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="table"&gt;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Course Title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Grade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Credits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Model.Enrollments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Html.DisplayFor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modelItem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=&gt;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item.Course.Title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Html.DisplayFor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modelItem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=&gt;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item.Grade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Html.DisplayFor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modelItem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=&gt;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item.Course.Credits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3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with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adding a page where you can select a course from a dropdown and see all students enrolled in the course.</a:t>
            </a:r>
          </a:p>
          <a:p>
            <a:r>
              <a:rPr lang="en-US" dirty="0" smtClean="0"/>
              <a:t>This isn’t a type of view that is generated automatically</a:t>
            </a:r>
          </a:p>
          <a:p>
            <a:r>
              <a:rPr lang="en-US" dirty="0" smtClean="0"/>
              <a:t>What data will this view need?</a:t>
            </a:r>
          </a:p>
          <a:p>
            <a:pPr lvl="1"/>
            <a:r>
              <a:rPr lang="en-US" dirty="0" smtClean="0"/>
              <a:t>A list of all courses to load the dropdown</a:t>
            </a:r>
          </a:p>
          <a:p>
            <a:pPr lvl="1"/>
            <a:r>
              <a:rPr lang="en-US" dirty="0" smtClean="0"/>
              <a:t>A list of students in the course selected in the dropdown.</a:t>
            </a:r>
          </a:p>
          <a:p>
            <a:r>
              <a:rPr lang="en-US" dirty="0" smtClean="0"/>
              <a:t>Of course there are many different ways to accomplish this. We’ll go through one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3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39" y="309880"/>
            <a:ext cx="3710745" cy="836749"/>
          </a:xfrm>
        </p:spPr>
        <p:txBody>
          <a:bodyPr/>
          <a:lstStyle/>
          <a:p>
            <a:r>
              <a:rPr lang="en-US" dirty="0" smtClean="0"/>
              <a:t>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6" y="1146629"/>
            <a:ext cx="8596668" cy="56654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@{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ViewBag.Title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"Search"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SelectListItem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courseList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ViewData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"Courses"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SelectListItem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DBFirstDemo.Models.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students =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ViewData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"Students"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DBFirstDemo.Models.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Search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@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Html.BeginForm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"Search"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"Courses"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FormMethod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.Post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@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Html.DropDownList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ddlCourse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courseList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@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onchange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this.form.submit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})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="table"&gt;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First Name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Last Name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@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students)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@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Html.DisplayFor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modelItem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=&gt;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item.FirstName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@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Html.DisplayFor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modelItem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=&gt;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item.LastName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ViewResult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Search()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db.Courses.First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//query from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and get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CourseID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of the first entry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db.Courses.ToList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//get all of courses from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//create the dropdown items and select the first course from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courseDropDown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courseList.Select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Text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Value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c.CourseID.ToString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Selected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c.CourseID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//save 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to be accessed from View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"Courses"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courseDropDown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//Get list of students in the course selected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studentsInCourse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db.Enrollments.Include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s.CourseID.Equals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//save 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to be accessed from View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studentsInCourse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675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Search(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? dummy)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selectedCourse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Request[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ddlCourse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//get the selected item from dropdown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selectedCourse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//save it in a variable to use in querying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//get all courses from the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db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for the dropdown, and select the one that was previously selected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Course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db.Courses.ToList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SelectListItem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courseDropDown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courseList.Select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=&gt;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SelectListItem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Text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c.Title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Value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c.CourseID.ToString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Selected =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c.CourseID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//save in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ViewData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so the view can display in dropdown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"Courses"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courseDropDown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//query database for any students in the selected course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studentsInCourse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db.Enrollments.Include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"Students"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//the include in EF is similar to a join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s.CourseID.Equals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s.Student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//save in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ViewData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so the view can display in dropdown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"Students"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studentsInCourse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6214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SSMS – Creating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97338" cy="3880773"/>
          </a:xfrm>
        </p:spPr>
        <p:txBody>
          <a:bodyPr/>
          <a:lstStyle/>
          <a:p>
            <a:r>
              <a:rPr lang="en-US" dirty="0" smtClean="0"/>
              <a:t>Right-click on the Database folder and choose </a:t>
            </a:r>
            <a:r>
              <a:rPr lang="en-US" b="1" dirty="0" smtClean="0"/>
              <a:t>New Database</a:t>
            </a:r>
          </a:p>
          <a:p>
            <a:r>
              <a:rPr lang="en-US" dirty="0" smtClean="0"/>
              <a:t>Name your DB </a:t>
            </a:r>
            <a:r>
              <a:rPr lang="en-US" b="1" dirty="0" err="1" smtClean="0"/>
              <a:t>EnrollmentsDB</a:t>
            </a:r>
            <a:r>
              <a:rPr lang="en-US" dirty="0" smtClean="0"/>
              <a:t> and click 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55" y="1522644"/>
            <a:ext cx="5715917" cy="51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SSMS – Creating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the database and right-click on the Tables folder and choose </a:t>
            </a:r>
            <a:r>
              <a:rPr lang="en-US" b="1" dirty="0" smtClean="0"/>
              <a:t>Table</a:t>
            </a:r>
            <a:endParaRPr lang="en-US" dirty="0" smtClean="0"/>
          </a:p>
          <a:p>
            <a:r>
              <a:rPr lang="en-US" dirty="0" smtClean="0"/>
              <a:t>Type in the following fields: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Right-click on the column next to </a:t>
            </a:r>
            <a:r>
              <a:rPr lang="en-US" dirty="0" err="1" smtClean="0"/>
              <a:t>CourseID</a:t>
            </a:r>
            <a:r>
              <a:rPr lang="en-US" dirty="0" smtClean="0"/>
              <a:t> and choose </a:t>
            </a:r>
            <a:r>
              <a:rPr lang="en-US" b="1" dirty="0" smtClean="0"/>
              <a:t>Set Primary Key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4" y="3057802"/>
            <a:ext cx="3962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8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SSMS – Creating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838876" cy="3880773"/>
          </a:xfrm>
        </p:spPr>
        <p:txBody>
          <a:bodyPr/>
          <a:lstStyle/>
          <a:p>
            <a:r>
              <a:rPr lang="en-US" dirty="0" smtClean="0"/>
              <a:t>In the Column Properties window, expand </a:t>
            </a:r>
            <a:r>
              <a:rPr lang="en-US" b="1" dirty="0" smtClean="0"/>
              <a:t>Identity Specification</a:t>
            </a:r>
          </a:p>
          <a:p>
            <a:r>
              <a:rPr lang="en-US" dirty="0" smtClean="0"/>
              <a:t>Change the (Is Identity) property to </a:t>
            </a:r>
            <a:r>
              <a:rPr lang="en-US" b="1" dirty="0" smtClean="0"/>
              <a:t>Yes</a:t>
            </a:r>
            <a:endParaRPr lang="en-US" dirty="0" smtClean="0"/>
          </a:p>
          <a:p>
            <a:r>
              <a:rPr lang="en-US" dirty="0" smtClean="0"/>
              <a:t>Right-click </a:t>
            </a:r>
            <a:r>
              <a:rPr lang="en-US" dirty="0"/>
              <a:t>on the tab for the table and choose </a:t>
            </a:r>
            <a:r>
              <a:rPr lang="en-US" b="1" dirty="0"/>
              <a:t>Save Table</a:t>
            </a:r>
            <a:endParaRPr lang="en-US" dirty="0"/>
          </a:p>
          <a:p>
            <a:r>
              <a:rPr lang="en-US" dirty="0"/>
              <a:t>Name your table </a:t>
            </a:r>
            <a:r>
              <a:rPr lang="en-US" b="1" dirty="0"/>
              <a:t>Course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734" y="1673688"/>
            <a:ext cx="5722536" cy="42465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76513" y="5406501"/>
            <a:ext cx="6045693" cy="435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SSMS – Creating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/>
              <a:t>Student</a:t>
            </a:r>
            <a:r>
              <a:rPr lang="en-US" dirty="0" smtClean="0"/>
              <a:t> table with the following fields: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StudentID</a:t>
            </a:r>
            <a:r>
              <a:rPr lang="en-US" dirty="0" smtClean="0"/>
              <a:t> should be an Identity field as well.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68" y="2655070"/>
            <a:ext cx="4793583" cy="16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SSMS – Creating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Enrollment table with the following fields: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EnrollmentID</a:t>
            </a:r>
            <a:r>
              <a:rPr lang="en-US" dirty="0" smtClean="0"/>
              <a:t> is an Identity field</a:t>
            </a:r>
          </a:p>
          <a:p>
            <a:r>
              <a:rPr lang="en-US" dirty="0" smtClean="0"/>
              <a:t>We will establish FKs between </a:t>
            </a:r>
            <a:r>
              <a:rPr lang="en-US" dirty="0" err="1" smtClean="0"/>
              <a:t>CourseID</a:t>
            </a:r>
            <a:r>
              <a:rPr lang="en-US" dirty="0" smtClean="0"/>
              <a:t> and </a:t>
            </a:r>
            <a:r>
              <a:rPr lang="en-US" dirty="0" err="1" smtClean="0"/>
              <a:t>StudentID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7" y="2667600"/>
            <a:ext cx="5123573" cy="15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SSMS – Adding Foreign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in the Table Designer and choose </a:t>
            </a:r>
            <a:r>
              <a:rPr lang="en-US" b="1" dirty="0" smtClean="0"/>
              <a:t>Relationships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Add</a:t>
            </a:r>
            <a:endParaRPr lang="en-US" dirty="0" smtClean="0"/>
          </a:p>
          <a:p>
            <a:r>
              <a:rPr lang="en-US" dirty="0" smtClean="0"/>
              <a:t>Expand </a:t>
            </a:r>
            <a:r>
              <a:rPr lang="en-US" b="1" dirty="0" smtClean="0"/>
              <a:t>Tables And Columns Specification</a:t>
            </a:r>
            <a:endParaRPr lang="en-US" dirty="0" smtClean="0"/>
          </a:p>
          <a:p>
            <a:r>
              <a:rPr lang="en-US" dirty="0" smtClean="0"/>
              <a:t>Fill in according to: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Repeat to establish appropriate relationship for </a:t>
            </a:r>
            <a:r>
              <a:rPr lang="en-US" dirty="0" err="1" smtClean="0"/>
              <a:t>CourseID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08" y="3753081"/>
            <a:ext cx="4000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2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MVC project in Visual Studio as shown previously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89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814</Words>
  <Application>Microsoft Office PowerPoint</Application>
  <PresentationFormat>Widescreen</PresentationFormat>
  <Paragraphs>251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Trebuchet MS</vt:lpstr>
      <vt:lpstr>Wingdings</vt:lpstr>
      <vt:lpstr>Wingdings 3</vt:lpstr>
      <vt:lpstr>Facet</vt:lpstr>
      <vt:lpstr>Microsoft ASP.net MVC</vt:lpstr>
      <vt:lpstr>Database-First MVC</vt:lpstr>
      <vt:lpstr>SSMS – Creating a Database</vt:lpstr>
      <vt:lpstr>SSMS – Creating a Table</vt:lpstr>
      <vt:lpstr>SSMS – Creating a Database</vt:lpstr>
      <vt:lpstr>SSMS – Creating a Table</vt:lpstr>
      <vt:lpstr>SSMS – Creating a Table</vt:lpstr>
      <vt:lpstr>SSMS – Adding Foreign Keys</vt:lpstr>
      <vt:lpstr>Create project</vt:lpstr>
      <vt:lpstr>Generating the Model</vt:lpstr>
      <vt:lpstr>Generating Models</vt:lpstr>
      <vt:lpstr>Setting up the Connection String</vt:lpstr>
      <vt:lpstr>Setting up the Connection String</vt:lpstr>
      <vt:lpstr>Generating Models</vt:lpstr>
      <vt:lpstr>Scaffolding</vt:lpstr>
      <vt:lpstr>Changing your Database</vt:lpstr>
      <vt:lpstr>Changing your Database</vt:lpstr>
      <vt:lpstr>Entity Framework – Navigation Properties</vt:lpstr>
      <vt:lpstr>Entity Framework – Navigation Properties</vt:lpstr>
      <vt:lpstr>Customizing a View</vt:lpstr>
      <vt:lpstr>Querying with Entity Framework</vt:lpstr>
      <vt:lpstr>The View</vt:lpstr>
      <vt:lpstr>The Controller</vt:lpstr>
      <vt:lpstr>The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ASP.net MVC</dc:title>
  <dc:creator>SCHWARTZ, AMANDA</dc:creator>
  <cp:lastModifiedBy>SCHWARTZ, AMANDA</cp:lastModifiedBy>
  <cp:revision>9</cp:revision>
  <dcterms:created xsi:type="dcterms:W3CDTF">2018-09-19T17:23:34Z</dcterms:created>
  <dcterms:modified xsi:type="dcterms:W3CDTF">2018-09-19T18:15:26Z</dcterms:modified>
</cp:coreProperties>
</file>