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64" r:id="rId5"/>
    <p:sldId id="265" r:id="rId6"/>
    <p:sldId id="261" r:id="rId7"/>
    <p:sldId id="290" r:id="rId8"/>
    <p:sldId id="267" r:id="rId9"/>
    <p:sldId id="293" r:id="rId10"/>
    <p:sldId id="296" r:id="rId11"/>
    <p:sldId id="297" r:id="rId12"/>
    <p:sldId id="299" r:id="rId13"/>
    <p:sldId id="308" r:id="rId14"/>
    <p:sldId id="309" r:id="rId15"/>
    <p:sldId id="298" r:id="rId16"/>
    <p:sldId id="300" r:id="rId17"/>
    <p:sldId id="302" r:id="rId18"/>
    <p:sldId id="304" r:id="rId19"/>
    <p:sldId id="305" r:id="rId20"/>
    <p:sldId id="306" r:id="rId21"/>
    <p:sldId id="283" r:id="rId22"/>
    <p:sldId id="30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free-developer-offer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zure/app-service/app-service-web-tutorial-dotnet-sqldataba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Dot net tutorials Part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456"/>
            <a:ext cx="4887443" cy="3880773"/>
          </a:xfrm>
        </p:spPr>
        <p:txBody>
          <a:bodyPr/>
          <a:lstStyle/>
          <a:p>
            <a:r>
              <a:rPr lang="en-US" dirty="0" smtClean="0"/>
              <a:t>Click </a:t>
            </a:r>
            <a:r>
              <a:rPr lang="en-US" b="1" dirty="0" smtClean="0"/>
              <a:t>New</a:t>
            </a:r>
            <a:r>
              <a:rPr lang="en-US" dirty="0" smtClean="0"/>
              <a:t> next to SQL Server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621" y="544286"/>
            <a:ext cx="5449811" cy="60909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49482" y="2760618"/>
            <a:ext cx="539932" cy="2960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018072" cy="3880773"/>
          </a:xfrm>
        </p:spPr>
        <p:txBody>
          <a:bodyPr/>
          <a:lstStyle/>
          <a:p>
            <a:r>
              <a:rPr lang="en-US" dirty="0" smtClean="0"/>
              <a:t>Choose a username and password. Make sure to remember it! 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OK</a:t>
            </a:r>
            <a:r>
              <a:rPr lang="en-US" dirty="0" smtClean="0"/>
              <a:t> to exit the Configure SQL Server window.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358140"/>
            <a:ext cx="56388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9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en-US" dirty="0" smtClean="0"/>
              <a:t>Make sure to enter a Connection String Name that </a:t>
            </a:r>
            <a:r>
              <a:rPr lang="en-US" dirty="0" smtClean="0">
                <a:solidFill>
                  <a:srgbClr val="FF0000"/>
                </a:solidFill>
              </a:rPr>
              <a:t>matches your </a:t>
            </a:r>
            <a:r>
              <a:rPr lang="en-US" dirty="0" err="1" smtClean="0">
                <a:solidFill>
                  <a:srgbClr val="FF0000"/>
                </a:solidFill>
              </a:rPr>
              <a:t>web.config</a:t>
            </a:r>
            <a:r>
              <a:rPr lang="en-US" dirty="0" smtClean="0">
                <a:solidFill>
                  <a:srgbClr val="FF0000"/>
                </a:solidFill>
              </a:rPr>
              <a:t> file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Click OK when done.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060" y="803365"/>
            <a:ext cx="5030304" cy="56211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7617" y="4728754"/>
            <a:ext cx="4702629" cy="83602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to Hosting Plan, click New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795" y="1270000"/>
            <a:ext cx="6939641" cy="5225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32853" y="4382590"/>
            <a:ext cx="410255" cy="22206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474580" cy="3880773"/>
          </a:xfrm>
        </p:spPr>
        <p:txBody>
          <a:bodyPr/>
          <a:lstStyle/>
          <a:p>
            <a:r>
              <a:rPr lang="en-US" dirty="0" smtClean="0"/>
              <a:t>From the Size dropdown, make sure you choose Free.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29" y="1443445"/>
            <a:ext cx="4275089" cy="48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1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Create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97" y="1539784"/>
            <a:ext cx="6581502" cy="49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2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your app is finished publishing, your default browser is launched with the URL to the deployed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1" y="2966451"/>
            <a:ext cx="8203610" cy="37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6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your app by adding some content, editing, etc.</a:t>
            </a:r>
          </a:p>
          <a:p>
            <a:r>
              <a:rPr lang="en-US" dirty="0" smtClean="0"/>
              <a:t>So where is this data going?</a:t>
            </a:r>
          </a:p>
          <a:p>
            <a:pPr lvl="1"/>
            <a:r>
              <a:rPr lang="en-US" dirty="0" smtClean="0"/>
              <a:t>If we look at the </a:t>
            </a:r>
            <a:r>
              <a:rPr lang="en-US" dirty="0" err="1" smtClean="0"/>
              <a:t>Web.config</a:t>
            </a:r>
            <a:r>
              <a:rPr lang="en-US" dirty="0" smtClean="0"/>
              <a:t> in Visual Studio the Connection String says: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MyDbConnection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 Source=(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localdb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)\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MSSQLLocalDB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 Integrated Security=True;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MultipleActiveResultSets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=True;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AttachDbFilename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=|DataDirectory|MyDatabaseContext-12.mdf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providerName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System.Data.SqlClient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dirty="0"/>
              <a:t>So is it really going to (</a:t>
            </a:r>
            <a:r>
              <a:rPr lang="en-US" dirty="0" err="1"/>
              <a:t>localdb</a:t>
            </a:r>
            <a:r>
              <a:rPr lang="en-US" dirty="0"/>
              <a:t>)?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4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70620" cy="3880773"/>
          </a:xfrm>
        </p:spPr>
        <p:txBody>
          <a:bodyPr/>
          <a:lstStyle/>
          <a:p>
            <a:r>
              <a:rPr lang="en-US" dirty="0" smtClean="0"/>
              <a:t>Obviously not, but you can verify by looking at the </a:t>
            </a:r>
            <a:r>
              <a:rPr lang="en-US" dirty="0" err="1" smtClean="0"/>
              <a:t>localdb</a:t>
            </a:r>
            <a:r>
              <a:rPr lang="en-US" dirty="0" smtClean="0"/>
              <a:t> instance in Visual Studio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31" y="1415389"/>
            <a:ext cx="5269016" cy="46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does it know where to go?</a:t>
            </a:r>
          </a:p>
          <a:p>
            <a:r>
              <a:rPr lang="en-US" dirty="0" smtClean="0"/>
              <a:t>If you closed the publishing window, right-click on your project and choose Publish.</a:t>
            </a:r>
          </a:p>
          <a:p>
            <a:r>
              <a:rPr lang="en-US" dirty="0" smtClean="0"/>
              <a:t>Then click Configure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3114998"/>
            <a:ext cx="7522029" cy="3273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91749" y="5852160"/>
            <a:ext cx="870857" cy="296091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3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an Azure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71" y="1594930"/>
            <a:ext cx="8596668" cy="1412102"/>
          </a:xfrm>
        </p:spPr>
        <p:txBody>
          <a:bodyPr/>
          <a:lstStyle/>
          <a:p>
            <a:r>
              <a:rPr lang="en-US" dirty="0" smtClean="0"/>
              <a:t>Go to:</a:t>
            </a:r>
          </a:p>
          <a:p>
            <a:r>
              <a:rPr lang="en-US" u="sng" dirty="0">
                <a:hlinkClick r:id="rId2"/>
              </a:rPr>
              <a:t>https://visualstudio.microsoft.com/free-developer-offers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dirty="0" smtClean="0"/>
              <a:t>Scroll down and click </a:t>
            </a:r>
            <a:r>
              <a:rPr lang="en-US" b="1" dirty="0" smtClean="0"/>
              <a:t>Join Now</a:t>
            </a:r>
            <a:endParaRPr lang="en-US" b="1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03" y="2482150"/>
            <a:ext cx="7569926" cy="40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0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Settings tab</a:t>
            </a:r>
          </a:p>
          <a:p>
            <a:r>
              <a:rPr lang="en-US" dirty="0" smtClean="0"/>
              <a:t>Notice the box that is checked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53" y="1930400"/>
            <a:ext cx="5867772" cy="46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5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 – DB-First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428169" cy="3880773"/>
          </a:xfrm>
        </p:spPr>
        <p:txBody>
          <a:bodyPr/>
          <a:lstStyle/>
          <a:p>
            <a:r>
              <a:rPr lang="en-US" dirty="0" smtClean="0"/>
              <a:t>Navigate to  portal.azure.com </a:t>
            </a:r>
            <a:r>
              <a:rPr lang="en-US" dirty="0"/>
              <a:t>from a browser window</a:t>
            </a:r>
          </a:p>
          <a:p>
            <a:pPr lvl="1"/>
            <a:r>
              <a:rPr lang="en-US" dirty="0"/>
              <a:t>(Note: Login if necessary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Click on SQL databases, then Click </a:t>
            </a:r>
            <a:r>
              <a:rPr lang="en-US" b="1" dirty="0" smtClean="0"/>
              <a:t>Add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Fill in the information</a:t>
            </a:r>
          </a:p>
          <a:p>
            <a:r>
              <a:rPr lang="en-US" dirty="0" smtClean="0"/>
              <a:t>Click Create</a:t>
            </a:r>
          </a:p>
          <a:p>
            <a:r>
              <a:rPr lang="en-US" dirty="0" smtClean="0"/>
              <a:t>Note: you will be redirected to the SQL databases home page, but your database may not be there yet. It can take several minutes for your </a:t>
            </a:r>
            <a:r>
              <a:rPr lang="en-US" dirty="0" err="1" smtClean="0"/>
              <a:t>db</a:t>
            </a:r>
            <a:r>
              <a:rPr lang="en-US" dirty="0" smtClean="0"/>
              <a:t> to get created.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885" y="609600"/>
            <a:ext cx="2831516" cy="597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 – DB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93729" cy="3880773"/>
          </a:xfrm>
        </p:spPr>
        <p:txBody>
          <a:bodyPr/>
          <a:lstStyle/>
          <a:p>
            <a:r>
              <a:rPr lang="en-US" dirty="0" smtClean="0"/>
              <a:t>Once the </a:t>
            </a:r>
            <a:r>
              <a:rPr lang="en-US" dirty="0" err="1" smtClean="0"/>
              <a:t>db</a:t>
            </a:r>
            <a:r>
              <a:rPr lang="en-US" dirty="0" smtClean="0"/>
              <a:t> does show up, click on it and find the Connection strings tab</a:t>
            </a:r>
          </a:p>
          <a:p>
            <a:r>
              <a:rPr lang="en-US" dirty="0" smtClean="0"/>
              <a:t>If you click on the Connection strings, it will display what you would need to put in your </a:t>
            </a:r>
            <a:r>
              <a:rPr lang="en-US" dirty="0" err="1" smtClean="0"/>
              <a:t>web.config</a:t>
            </a:r>
            <a:r>
              <a:rPr lang="en-US" dirty="0" smtClean="0"/>
              <a:t> to connect to it.</a:t>
            </a:r>
          </a:p>
          <a:p>
            <a:r>
              <a:rPr lang="en-US" dirty="0" smtClean="0"/>
              <a:t>Note: you can also use this to connect to it through SSMS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860" y="1580605"/>
            <a:ext cx="4464284" cy="47864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16291" y="4741817"/>
            <a:ext cx="1989853" cy="280852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an Azure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6005"/>
          </a:xfrm>
        </p:spPr>
        <p:txBody>
          <a:bodyPr>
            <a:normAutofit/>
          </a:bodyPr>
          <a:lstStyle/>
          <a:p>
            <a:r>
              <a:rPr lang="en-US" dirty="0" smtClean="0"/>
              <a:t>Click Activate by Azure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 into your Microsoft account using your school email</a:t>
            </a:r>
          </a:p>
          <a:p>
            <a:r>
              <a:rPr lang="en-US" dirty="0" smtClean="0"/>
              <a:t>Then you should be brought to your portal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63" y="2607152"/>
            <a:ext cx="9572003" cy="26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0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237718" cy="3880773"/>
          </a:xfrm>
        </p:spPr>
        <p:txBody>
          <a:bodyPr/>
          <a:lstStyle/>
          <a:p>
            <a:r>
              <a:rPr lang="en-US" dirty="0" smtClean="0"/>
              <a:t>Make sure you have the Azure development tools in Visual Studio</a:t>
            </a:r>
          </a:p>
          <a:p>
            <a:r>
              <a:rPr lang="en-US" dirty="0" smtClean="0"/>
              <a:t>Choose File </a:t>
            </a:r>
            <a:r>
              <a:rPr lang="en-US" dirty="0" smtClean="0">
                <a:sym typeface="Wingdings" panose="05000000000000000000" pitchFamily="2" charset="2"/>
              </a:rPr>
              <a:t> New  Project from Visual Studio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Click on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Open Visual Studio Installer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73" y="1489221"/>
            <a:ext cx="7525721" cy="52235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05670" y="5388746"/>
            <a:ext cx="1402672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4562"/>
            <a:ext cx="8596668" cy="3880773"/>
          </a:xfrm>
        </p:spPr>
        <p:txBody>
          <a:bodyPr/>
          <a:lstStyle/>
          <a:p>
            <a:r>
              <a:rPr lang="en-US" dirty="0" smtClean="0"/>
              <a:t>Make sure </a:t>
            </a:r>
            <a:r>
              <a:rPr lang="en-US" b="1" dirty="0" smtClean="0"/>
              <a:t>Azure development</a:t>
            </a:r>
            <a:r>
              <a:rPr lang="en-US" dirty="0" smtClean="0"/>
              <a:t> is selected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97" y="2092370"/>
            <a:ext cx="7251715" cy="4408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30610" y="4350058"/>
            <a:ext cx="3630967" cy="976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00952" cy="3880773"/>
          </a:xfrm>
        </p:spPr>
        <p:txBody>
          <a:bodyPr/>
          <a:lstStyle/>
          <a:p>
            <a:r>
              <a:rPr lang="en-US" dirty="0" smtClean="0"/>
              <a:t>The following demo is taken (and modified) from: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docs.microsoft.com/en-us/azure/app-service/app-service-web-tutorial-dotnet-sqldatabase</a:t>
            </a:r>
            <a:endParaRPr lang="en-US" dirty="0" smtClean="0"/>
          </a:p>
          <a:p>
            <a:r>
              <a:rPr lang="en-US" dirty="0" smtClean="0"/>
              <a:t>Download the Sample project from the URL above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583" y="2160589"/>
            <a:ext cx="5934572" cy="32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010157" cy="3880773"/>
          </a:xfrm>
        </p:spPr>
        <p:txBody>
          <a:bodyPr/>
          <a:lstStyle/>
          <a:p>
            <a:r>
              <a:rPr lang="en-US" dirty="0"/>
              <a:t>Open the project in Visual Studio</a:t>
            </a:r>
          </a:p>
          <a:p>
            <a:pPr lvl="1"/>
            <a:r>
              <a:rPr lang="en-US" dirty="0"/>
              <a:t>double-click on the DotNetAppSqlDb.sln file </a:t>
            </a:r>
          </a:p>
          <a:p>
            <a:r>
              <a:rPr lang="en-US" dirty="0"/>
              <a:t>In Solution Explorer, right-click your </a:t>
            </a:r>
            <a:r>
              <a:rPr lang="en-US" dirty="0" err="1"/>
              <a:t>DotNetAppSqlDB</a:t>
            </a:r>
            <a:r>
              <a:rPr lang="en-US" dirty="0"/>
              <a:t> project and select </a:t>
            </a:r>
            <a:r>
              <a:rPr lang="en-US" b="1" dirty="0"/>
              <a:t>Publish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207" y="1873207"/>
            <a:ext cx="3595862" cy="37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8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b="1" dirty="0" smtClean="0"/>
              <a:t>App Service</a:t>
            </a:r>
          </a:p>
          <a:p>
            <a:r>
              <a:rPr lang="en-US" dirty="0" smtClean="0"/>
              <a:t>Select</a:t>
            </a:r>
            <a:r>
              <a:rPr lang="en-US" b="1" dirty="0" smtClean="0"/>
              <a:t> Create New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b="1" dirty="0" smtClean="0"/>
              <a:t>Publish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47" y="1856794"/>
            <a:ext cx="6028781" cy="44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97" y="1729082"/>
            <a:ext cx="6629536" cy="4977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14" y="1455194"/>
            <a:ext cx="8596668" cy="547777"/>
          </a:xfrm>
        </p:spPr>
        <p:txBody>
          <a:bodyPr/>
          <a:lstStyle/>
          <a:p>
            <a:r>
              <a:rPr lang="en-US" dirty="0" smtClean="0"/>
              <a:t>Click Create a SQL 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2662" y="2906623"/>
            <a:ext cx="1515292" cy="27867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0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2064</TotalTime>
  <Words>526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Trebuchet MS</vt:lpstr>
      <vt:lpstr>Wingdings</vt:lpstr>
      <vt:lpstr>Wingdings 3</vt:lpstr>
      <vt:lpstr>Facet</vt:lpstr>
      <vt:lpstr>Microsoft Azure</vt:lpstr>
      <vt:lpstr>Acquiring an Azure Account</vt:lpstr>
      <vt:lpstr>Acquiring an Azure Account</vt:lpstr>
      <vt:lpstr>Using Azure</vt:lpstr>
      <vt:lpstr>Using Azure</vt:lpstr>
      <vt:lpstr>Microsoft Azure demo</vt:lpstr>
      <vt:lpstr>Microsoft Azure demo</vt:lpstr>
      <vt:lpstr>Microsoft Azure Demo</vt:lpstr>
      <vt:lpstr>Microsoft Azure Demo</vt:lpstr>
      <vt:lpstr>Microsoft Azure Demo</vt:lpstr>
      <vt:lpstr>Microsoft Azure Demo</vt:lpstr>
      <vt:lpstr>Microsoft Azure Demo</vt:lpstr>
      <vt:lpstr>Microsoft Azure Demo</vt:lpstr>
      <vt:lpstr>Microsoft Azure Demo</vt:lpstr>
      <vt:lpstr>Microsoft Azure Demo</vt:lpstr>
      <vt:lpstr>Microsoft Azure Demo</vt:lpstr>
      <vt:lpstr>Microsoft Azure Demo</vt:lpstr>
      <vt:lpstr>Microsoft Azure Demo</vt:lpstr>
      <vt:lpstr>Microsoft Azure Demo</vt:lpstr>
      <vt:lpstr>Microsoft Azure Demo</vt:lpstr>
      <vt:lpstr>Microsoft Azure Demo – DB-First</vt:lpstr>
      <vt:lpstr>Microsoft Azure Demo – DB First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SCHWARTZ, AMANDA</dc:creator>
  <cp:lastModifiedBy>SCHWARTZ, AMANDA</cp:lastModifiedBy>
  <cp:revision>119</cp:revision>
  <dcterms:created xsi:type="dcterms:W3CDTF">2017-09-15T17:07:18Z</dcterms:created>
  <dcterms:modified xsi:type="dcterms:W3CDTF">2018-09-24T16:25:27Z</dcterms:modified>
</cp:coreProperties>
</file>