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7A78-0C90-46DE-9940-22330DBA29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9616440" cy="3566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January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16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2019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Spring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Semester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 U210 and 310 course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as a team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for Senior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Class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fun working as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scientist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Includes: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circuitry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 language or others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as you work on this project keep: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U-tube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Successes and Failures</a:t>
            </a:r>
          </a:p>
        </p:txBody>
      </p:sp>
    </p:spTree>
    <p:extLst>
      <p:ext uri="{BB962C8B-B14F-4D97-AF65-F5344CB8AC3E}">
        <p14:creationId xmlns:p14="http://schemas.microsoft.com/office/powerpoint/2010/main" val="18695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154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5734"/>
            <a:ext cx="8686799" cy="45550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as an individual your desired type of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 group of about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agree on a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proposal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Blackboard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format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 January 23, 2019 at 5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Team Members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Parts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use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Parts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plan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provide feedback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at proper level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met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5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916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Midterm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783336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Written Report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completed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in progress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completed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completed Date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Demo of Status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present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on Wednesday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progress and approach with Instructor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31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 Presentation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 (~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Emailed to Instructor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 and April 22, 2019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Topics: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and Class Period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Project Description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Project</a:t>
            </a:r>
          </a:p>
          <a:p>
            <a:pPr lvl="3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8534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 April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Blackboard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in MS Word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version of presentation but with addition detailed description and diagrams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individuals times spent on the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 and Videos of your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8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5636" y="838200"/>
            <a:ext cx="8229600" cy="5486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4-bit ALU design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study of register renaming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study of two-level on-chip caches in a fixed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hardware prefetching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history and use of pipelining computer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Study of Multimedia-Extended Microprocessors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of Instruction Fetch Behavior in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Renaming in Java </a:t>
            </a:r>
            <a:r>
              <a:rPr lang="it-IT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microprocessor on the DE2-115 FPGA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152400"/>
            <a:ext cx="7543800" cy="5508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7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1359</TotalTime>
  <Words>363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310 Team Project</vt:lpstr>
      <vt:lpstr>Objective</vt:lpstr>
      <vt:lpstr>Rules</vt:lpstr>
      <vt:lpstr>Documenting</vt:lpstr>
      <vt:lpstr>Proposal Requirements</vt:lpstr>
      <vt:lpstr>Requirements Midterm</vt:lpstr>
      <vt:lpstr>Final Presentation Requirements</vt:lpstr>
      <vt:lpstr>Final Report Requirements</vt:lpstr>
      <vt:lpstr>Possible Projects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303 Team Project</dc:title>
  <dc:creator>JimMel</dc:creator>
  <cp:lastModifiedBy>MAJUMDER, AKM JAHANGIR</cp:lastModifiedBy>
  <cp:revision>42</cp:revision>
  <dcterms:created xsi:type="dcterms:W3CDTF">2015-10-20T12:51:35Z</dcterms:created>
  <dcterms:modified xsi:type="dcterms:W3CDTF">2019-01-16T18:42:38Z</dcterms:modified>
</cp:coreProperties>
</file>