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81" r:id="rId5"/>
    <p:sldId id="282" r:id="rId6"/>
    <p:sldId id="272" r:id="rId7"/>
    <p:sldId id="271" r:id="rId8"/>
    <p:sldId id="273" r:id="rId9"/>
    <p:sldId id="274" r:id="rId10"/>
    <p:sldId id="275" r:id="rId11"/>
    <p:sldId id="277" r:id="rId12"/>
    <p:sldId id="279" r:id="rId13"/>
    <p:sldId id="280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6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9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8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4E41-EE24-45FB-9680-7B991899800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277D-12F7-4B44-B96E-BD53EBD5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5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Remote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After logging in, your view changes to the picture on the right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931" y="1628775"/>
            <a:ext cx="3492869" cy="43957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93931" y="2667000"/>
            <a:ext cx="31118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Remote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Click the Home button (the house picture on the toolbar).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408113"/>
            <a:ext cx="3400425" cy="5314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9800" y="16764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Remote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b="1" dirty="0" smtClean="0"/>
              <a:t>Sync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200275"/>
            <a:ext cx="3648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0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Publish to GitHub</a:t>
            </a:r>
          </a:p>
          <a:p>
            <a:r>
              <a:rPr lang="en-US" dirty="0" smtClean="0"/>
              <a:t>Then click Publish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725597"/>
            <a:ext cx="3086100" cy="51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your </a:t>
            </a:r>
            <a:r>
              <a:rPr lang="en-US" dirty="0" err="1" smtClean="0"/>
              <a:t>Github</a:t>
            </a:r>
            <a:r>
              <a:rPr lang="en-US" dirty="0" smtClean="0"/>
              <a:t> account and see the repository is created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Person model</a:t>
            </a:r>
          </a:p>
          <a:p>
            <a:r>
              <a:rPr lang="en-US" dirty="0" smtClean="0"/>
              <a:t>Scaffold the controllers and views (as demonstrated in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In the Home view under Team Explorer, click on Changes.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389063"/>
            <a:ext cx="3276600" cy="54241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8800" y="42672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US" dirty="0" smtClean="0"/>
              <a:t>Notice all the changes you made are listed there.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446213"/>
            <a:ext cx="2894647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US" dirty="0" smtClean="0"/>
              <a:t>Enter a comment, and click Commit All.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07" y="1458118"/>
            <a:ext cx="2760593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was a LOCAL commit. You need to push your changes to the remote repository yet.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65450"/>
            <a:ext cx="38862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is a free and open source distributed version control system designed to handle everything from small to very large projects with speed and efficiency.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Sync link.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65450"/>
            <a:ext cx="38862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on Push.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Refresh the repository on </a:t>
            </a:r>
            <a:r>
              <a:rPr lang="en-US" dirty="0" err="1" smtClean="0"/>
              <a:t>github</a:t>
            </a:r>
            <a:r>
              <a:rPr lang="en-US" dirty="0" smtClean="0"/>
              <a:t> and see your changes there.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638300"/>
            <a:ext cx="2665569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8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an Existing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Visual Studio but do not create a project.</a:t>
            </a:r>
          </a:p>
          <a:p>
            <a:r>
              <a:rPr lang="en-US" dirty="0" smtClean="0"/>
              <a:t>Open Team Explorer, and click Clone.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1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other people’s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Team Explorer, and go to the Home view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Sync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Pull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14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does not restrict access</a:t>
            </a:r>
          </a:p>
          <a:p>
            <a:r>
              <a:rPr lang="en-US" dirty="0" smtClean="0"/>
              <a:t>You can use a remote repository hosting to restrict access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BitBucket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your </a:t>
            </a:r>
            <a:r>
              <a:rPr lang="en-US" dirty="0" err="1" smtClean="0"/>
              <a:t>github</a:t>
            </a:r>
            <a:r>
              <a:rPr lang="en-US" dirty="0" smtClean="0"/>
              <a:t> account and create a New repository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286000"/>
            <a:ext cx="5086318" cy="41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your repository URL. You will need this.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871787"/>
            <a:ext cx="70866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new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6186487" cy="4113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0" y="59436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nice GitHub Extension for Visual Studio which can help simplify the process of checking code in and out.</a:t>
            </a:r>
          </a:p>
          <a:p>
            <a:r>
              <a:rPr lang="en-US" dirty="0">
                <a:hlinkClick r:id="rId2"/>
              </a:rPr>
              <a:t>https://visualstudio.github.com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2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6590"/>
            <a:ext cx="8229600" cy="45131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0" y="5791200"/>
            <a:ext cx="190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Remote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23871" cy="4525963"/>
          </a:xfrm>
        </p:spPr>
        <p:txBody>
          <a:bodyPr/>
          <a:lstStyle/>
          <a:p>
            <a:r>
              <a:rPr lang="en-US" dirty="0" smtClean="0"/>
              <a:t>Click on the </a:t>
            </a:r>
            <a:r>
              <a:rPr lang="en-US" dirty="0" err="1" smtClean="0"/>
              <a:t>Git</a:t>
            </a:r>
            <a:r>
              <a:rPr lang="en-US" dirty="0" smtClean="0"/>
              <a:t> repository in the bottom right (as shown in the previous slide)</a:t>
            </a:r>
          </a:p>
          <a:p>
            <a:r>
              <a:rPr lang="en-US" dirty="0" smtClean="0"/>
              <a:t>Click Connect	</a:t>
            </a:r>
          </a:p>
          <a:p>
            <a:pPr lvl="1"/>
            <a:r>
              <a:rPr lang="en-US" dirty="0" smtClean="0"/>
              <a:t>(or sign up if you don’t have an account)</a:t>
            </a:r>
          </a:p>
          <a:p>
            <a:r>
              <a:rPr lang="en-US" dirty="0" smtClean="0"/>
              <a:t>Log in to your account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071" y="1355725"/>
            <a:ext cx="2805729" cy="50149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91200" y="2895600"/>
            <a:ext cx="2895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359</Words>
  <Application>Microsoft Office PowerPoint</Application>
  <PresentationFormat>On-screen Show (4:3)</PresentationFormat>
  <Paragraphs>63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Version Control</vt:lpstr>
      <vt:lpstr>What is Git?</vt:lpstr>
      <vt:lpstr>Git Hosting</vt:lpstr>
      <vt:lpstr>Create Remote Repository</vt:lpstr>
      <vt:lpstr>Create Remote Repository</vt:lpstr>
      <vt:lpstr>Creating a Git Repository</vt:lpstr>
      <vt:lpstr>Git and Visual Studio</vt:lpstr>
      <vt:lpstr>Create a Git Repository</vt:lpstr>
      <vt:lpstr>Pushing to Remote Server</vt:lpstr>
      <vt:lpstr>Pushing to Remote Server</vt:lpstr>
      <vt:lpstr>Pushing to Remote Server</vt:lpstr>
      <vt:lpstr>Pushing to Remote Server</vt:lpstr>
      <vt:lpstr>Pushing to Remote Repository</vt:lpstr>
      <vt:lpstr>Repository Created</vt:lpstr>
      <vt:lpstr>Making changes</vt:lpstr>
      <vt:lpstr>Committing Your Changes</vt:lpstr>
      <vt:lpstr>Committing Your Changes</vt:lpstr>
      <vt:lpstr>Committing Your Changes</vt:lpstr>
      <vt:lpstr>Committing Your Changes</vt:lpstr>
      <vt:lpstr>Pushing to Remote Repository</vt:lpstr>
      <vt:lpstr>Pushing to Remote Repository</vt:lpstr>
      <vt:lpstr>Cloning an Existing Project</vt:lpstr>
      <vt:lpstr>Get other people’s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ITS</dc:creator>
  <cp:lastModifiedBy>SCHWARTZ, AMANDA</cp:lastModifiedBy>
  <cp:revision>69</cp:revision>
  <dcterms:created xsi:type="dcterms:W3CDTF">2015-09-15T13:51:58Z</dcterms:created>
  <dcterms:modified xsi:type="dcterms:W3CDTF">2018-09-17T17:29:34Z</dcterms:modified>
</cp:coreProperties>
</file>