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 xmlns:p14="http://schemas.microsoft.com/office/powerpoint/2010/main" xmlns:a16="http://schemas.microsoft.com/office/drawing/2014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6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7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1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2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3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4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4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BE48D8-B4E9-465D-ADD1-ACD6032C75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BASH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(Bourne again shell)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85C3A0-34AB-4792-8776-03D51CE4B8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Russ Seaman</a:t>
            </a:r>
          </a:p>
        </p:txBody>
      </p:sp>
    </p:spTree>
    <p:extLst>
      <p:ext uri="{BB962C8B-B14F-4D97-AF65-F5344CB8AC3E}">
        <p14:creationId xmlns:p14="http://schemas.microsoft.com/office/powerpoint/2010/main" val="742467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CB2E6072-4A58-4A16-85F6-67A0FE223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C1DD88D-B6CF-4188-B28E-41DA602F7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20000"/>
            </a:schemeClr>
          </a:solidFill>
        </p:grpSpPr>
        <p:sp>
          <p:nvSpPr>
            <p:cNvPr id="59" name="Rectangle 5">
              <a:extLst>
                <a:ext uri="{FF2B5EF4-FFF2-40B4-BE49-F238E27FC236}">
                  <a16:creationId xmlns:a16="http://schemas.microsoft.com/office/drawing/2014/main" id="{D3E3CAB9-DCE4-4BB4-8035-1C555687E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0" name="Freeform 6">
              <a:extLst>
                <a:ext uri="{FF2B5EF4-FFF2-40B4-BE49-F238E27FC236}">
                  <a16:creationId xmlns:a16="http://schemas.microsoft.com/office/drawing/2014/main" id="{1C73697E-66AC-47EA-B546-A46411821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7">
              <a:extLst>
                <a:ext uri="{FF2B5EF4-FFF2-40B4-BE49-F238E27FC236}">
                  <a16:creationId xmlns:a16="http://schemas.microsoft.com/office/drawing/2014/main" id="{FEDE7D70-C48F-41C0-81C9-FEAA9D087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8">
              <a:extLst>
                <a:ext uri="{FF2B5EF4-FFF2-40B4-BE49-F238E27FC236}">
                  <a16:creationId xmlns:a16="http://schemas.microsoft.com/office/drawing/2014/main" id="{3440900A-0FBF-4FD1-8858-4FF7CBA9D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9">
              <a:extLst>
                <a:ext uri="{FF2B5EF4-FFF2-40B4-BE49-F238E27FC236}">
                  <a16:creationId xmlns:a16="http://schemas.microsoft.com/office/drawing/2014/main" id="{067322B1-143D-436E-8636-545FF80BA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0">
              <a:extLst>
                <a:ext uri="{FF2B5EF4-FFF2-40B4-BE49-F238E27FC236}">
                  <a16:creationId xmlns:a16="http://schemas.microsoft.com/office/drawing/2014/main" id="{434C71DB-4BBA-4549-B8DD-AFB76D4910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1">
              <a:extLst>
                <a:ext uri="{FF2B5EF4-FFF2-40B4-BE49-F238E27FC236}">
                  <a16:creationId xmlns:a16="http://schemas.microsoft.com/office/drawing/2014/main" id="{70B35077-9685-478A-ABBC-26F30348B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2">
              <a:extLst>
                <a:ext uri="{FF2B5EF4-FFF2-40B4-BE49-F238E27FC236}">
                  <a16:creationId xmlns:a16="http://schemas.microsoft.com/office/drawing/2014/main" id="{EEA0FAF8-0409-4BB8-AE76-8647169A5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3">
              <a:extLst>
                <a:ext uri="{FF2B5EF4-FFF2-40B4-BE49-F238E27FC236}">
                  <a16:creationId xmlns:a16="http://schemas.microsoft.com/office/drawing/2014/main" id="{BC52E7D3-D280-4C24-9FB4-30F6457CF1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4">
              <a:extLst>
                <a:ext uri="{FF2B5EF4-FFF2-40B4-BE49-F238E27FC236}">
                  <a16:creationId xmlns:a16="http://schemas.microsoft.com/office/drawing/2014/main" id="{113A5141-29C7-4774-8F40-CD34C896E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5">
              <a:extLst>
                <a:ext uri="{FF2B5EF4-FFF2-40B4-BE49-F238E27FC236}">
                  <a16:creationId xmlns:a16="http://schemas.microsoft.com/office/drawing/2014/main" id="{2E2C72FC-0A41-4AB2-A0D9-9828EFAB2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Line 16">
              <a:extLst>
                <a:ext uri="{FF2B5EF4-FFF2-40B4-BE49-F238E27FC236}">
                  <a16:creationId xmlns:a16="http://schemas.microsoft.com/office/drawing/2014/main" id="{D84C1857-D82C-408D-93BB-DBA79028A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1" name="Freeform 17">
              <a:extLst>
                <a:ext uri="{FF2B5EF4-FFF2-40B4-BE49-F238E27FC236}">
                  <a16:creationId xmlns:a16="http://schemas.microsoft.com/office/drawing/2014/main" id="{0D64DCE2-6B04-4D06-9274-6504BF95D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8">
              <a:extLst>
                <a:ext uri="{FF2B5EF4-FFF2-40B4-BE49-F238E27FC236}">
                  <a16:creationId xmlns:a16="http://schemas.microsoft.com/office/drawing/2014/main" id="{4C8D45D3-D06B-4794-B836-648C9CF49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9">
              <a:extLst>
                <a:ext uri="{FF2B5EF4-FFF2-40B4-BE49-F238E27FC236}">
                  <a16:creationId xmlns:a16="http://schemas.microsoft.com/office/drawing/2014/main" id="{43BB9D13-E3C3-4255-9325-90AE0D42E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0">
              <a:extLst>
                <a:ext uri="{FF2B5EF4-FFF2-40B4-BE49-F238E27FC236}">
                  <a16:creationId xmlns:a16="http://schemas.microsoft.com/office/drawing/2014/main" id="{0D3929C1-961C-4327-88FA-3188DE45A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Rectangle 21">
              <a:extLst>
                <a:ext uri="{FF2B5EF4-FFF2-40B4-BE49-F238E27FC236}">
                  <a16:creationId xmlns:a16="http://schemas.microsoft.com/office/drawing/2014/main" id="{F343DAD3-E142-4DB7-9946-9CE86AE6D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6" name="Freeform 22">
              <a:extLst>
                <a:ext uri="{FF2B5EF4-FFF2-40B4-BE49-F238E27FC236}">
                  <a16:creationId xmlns:a16="http://schemas.microsoft.com/office/drawing/2014/main" id="{4A190F48-6D09-46E7-B536-AFED58FAA4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3">
              <a:extLst>
                <a:ext uri="{FF2B5EF4-FFF2-40B4-BE49-F238E27FC236}">
                  <a16:creationId xmlns:a16="http://schemas.microsoft.com/office/drawing/2014/main" id="{813869C4-FA8C-4B8E-90E6-CB9F45B33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4">
              <a:extLst>
                <a:ext uri="{FF2B5EF4-FFF2-40B4-BE49-F238E27FC236}">
                  <a16:creationId xmlns:a16="http://schemas.microsoft.com/office/drawing/2014/main" id="{372F4A61-FA38-44D4-819D-912DEA5AB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5">
              <a:extLst>
                <a:ext uri="{FF2B5EF4-FFF2-40B4-BE49-F238E27FC236}">
                  <a16:creationId xmlns:a16="http://schemas.microsoft.com/office/drawing/2014/main" id="{4B074088-9CFB-413C-8CB5-C75295309D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6">
              <a:extLst>
                <a:ext uri="{FF2B5EF4-FFF2-40B4-BE49-F238E27FC236}">
                  <a16:creationId xmlns:a16="http://schemas.microsoft.com/office/drawing/2014/main" id="{859E8C95-B6F0-4294-A55B-BEA525759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7">
              <a:extLst>
                <a:ext uri="{FF2B5EF4-FFF2-40B4-BE49-F238E27FC236}">
                  <a16:creationId xmlns:a16="http://schemas.microsoft.com/office/drawing/2014/main" id="{EA3DC508-3E77-43A1-8AFB-29B593B42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8">
              <a:extLst>
                <a:ext uri="{FF2B5EF4-FFF2-40B4-BE49-F238E27FC236}">
                  <a16:creationId xmlns:a16="http://schemas.microsoft.com/office/drawing/2014/main" id="{7DE640D4-340B-424C-B141-EA3AE984B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9">
              <a:extLst>
                <a:ext uri="{FF2B5EF4-FFF2-40B4-BE49-F238E27FC236}">
                  <a16:creationId xmlns:a16="http://schemas.microsoft.com/office/drawing/2014/main" id="{52874D14-FF21-434A-AC65-C53A40F7F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30">
              <a:extLst>
                <a:ext uri="{FF2B5EF4-FFF2-40B4-BE49-F238E27FC236}">
                  <a16:creationId xmlns:a16="http://schemas.microsoft.com/office/drawing/2014/main" id="{24422B15-B057-4AE9-9505-83F429DFB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1">
              <a:extLst>
                <a:ext uri="{FF2B5EF4-FFF2-40B4-BE49-F238E27FC236}">
                  <a16:creationId xmlns:a16="http://schemas.microsoft.com/office/drawing/2014/main" id="{A9E60243-98DE-435F-9C3A-FE2249794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2C9A0A-C7D4-4689-894F-789ED767C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7631926" cy="1478570"/>
          </a:xfrm>
        </p:spPr>
        <p:txBody>
          <a:bodyPr>
            <a:normAutofit/>
          </a:bodyPr>
          <a:lstStyle/>
          <a:p>
            <a:r>
              <a:rPr lang="en-US" sz="3200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B89F8-F523-40FB-81D8-619A9DD56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7631927" cy="3541714"/>
          </a:xfrm>
        </p:spPr>
        <p:txBody>
          <a:bodyPr anchor="t">
            <a:normAutofit/>
          </a:bodyPr>
          <a:lstStyle/>
          <a:p>
            <a:r>
              <a:rPr lang="en-US" sz="2000"/>
              <a:t>Written by Brian Fox for the GNU project as free software</a:t>
            </a:r>
          </a:p>
          <a:p>
            <a:r>
              <a:rPr lang="en-US" sz="2000"/>
              <a:t>First released in 1989</a:t>
            </a:r>
          </a:p>
          <a:p>
            <a:r>
              <a:rPr lang="en-US" sz="2000"/>
              <a:t>Default shell on most Linux, macOS, and Solaris</a:t>
            </a:r>
          </a:p>
          <a:p>
            <a:pPr lvl="1"/>
            <a:r>
              <a:rPr lang="en-US" dirty="0"/>
              <a:t>Available for Windows as well</a:t>
            </a:r>
          </a:p>
          <a:p>
            <a:r>
              <a:rPr lang="en-US" sz="2000"/>
              <a:t>Derived from csh</a:t>
            </a:r>
          </a:p>
          <a:p>
            <a:pPr lvl="1"/>
            <a:r>
              <a:rPr lang="en-US" dirty="0"/>
              <a:t>Distributed with BSD (UNIX)</a:t>
            </a:r>
          </a:p>
          <a:p>
            <a:pPr lvl="1"/>
            <a:r>
              <a:rPr lang="en-US" dirty="0"/>
              <a:t>Read like C and was easily Readable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55E0AD7-882F-4B4C-B3A7-D4E72D48E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15000"/>
            </a:schemeClr>
          </a:solidFill>
        </p:grpSpPr>
        <p:sp>
          <p:nvSpPr>
            <p:cNvPr id="88" name="Freeform 32">
              <a:extLst>
                <a:ext uri="{FF2B5EF4-FFF2-40B4-BE49-F238E27FC236}">
                  <a16:creationId xmlns:a16="http://schemas.microsoft.com/office/drawing/2014/main" id="{7830B337-37A8-4ADF-B88C-A734E26F9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3">
              <a:extLst>
                <a:ext uri="{FF2B5EF4-FFF2-40B4-BE49-F238E27FC236}">
                  <a16:creationId xmlns:a16="http://schemas.microsoft.com/office/drawing/2014/main" id="{7996F53E-6131-4949-B65E-262F724B2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4">
              <a:extLst>
                <a:ext uri="{FF2B5EF4-FFF2-40B4-BE49-F238E27FC236}">
                  <a16:creationId xmlns:a16="http://schemas.microsoft.com/office/drawing/2014/main" id="{A5E72477-1B92-43FA-ABD1-D9101F31C5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5">
              <a:extLst>
                <a:ext uri="{FF2B5EF4-FFF2-40B4-BE49-F238E27FC236}">
                  <a16:creationId xmlns:a16="http://schemas.microsoft.com/office/drawing/2014/main" id="{4BD17DAA-2B77-45FF-A3AA-9AA2235D61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6">
              <a:extLst>
                <a:ext uri="{FF2B5EF4-FFF2-40B4-BE49-F238E27FC236}">
                  <a16:creationId xmlns:a16="http://schemas.microsoft.com/office/drawing/2014/main" id="{B408CF24-608A-4ECC-AF3B-B4C548F1B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7">
              <a:extLst>
                <a:ext uri="{FF2B5EF4-FFF2-40B4-BE49-F238E27FC236}">
                  <a16:creationId xmlns:a16="http://schemas.microsoft.com/office/drawing/2014/main" id="{F1CE5AA5-B482-446E-8EAC-5B1973DB5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8">
              <a:extLst>
                <a:ext uri="{FF2B5EF4-FFF2-40B4-BE49-F238E27FC236}">
                  <a16:creationId xmlns:a16="http://schemas.microsoft.com/office/drawing/2014/main" id="{2F607697-1F29-43C0-8A24-690043FD2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9">
              <a:extLst>
                <a:ext uri="{FF2B5EF4-FFF2-40B4-BE49-F238E27FC236}">
                  <a16:creationId xmlns:a16="http://schemas.microsoft.com/office/drawing/2014/main" id="{4AAC6860-2756-4924-B531-9E7B8B35B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40">
              <a:extLst>
                <a:ext uri="{FF2B5EF4-FFF2-40B4-BE49-F238E27FC236}">
                  <a16:creationId xmlns:a16="http://schemas.microsoft.com/office/drawing/2014/main" id="{A724446B-3184-47C7-9D87-1737E709F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Rectangle 41">
              <a:extLst>
                <a:ext uri="{FF2B5EF4-FFF2-40B4-BE49-F238E27FC236}">
                  <a16:creationId xmlns:a16="http://schemas.microsoft.com/office/drawing/2014/main" id="{395B07C3-57BC-4462-8F9D-C6B48AF8B4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4054536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p14="http://schemas.microsoft.com/office/powerpoint/2010/main" xmlns:a16="http://schemas.microsoft.com/office/drawing/2014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1F84DAC-23A9-4F0B-988F-8A205E785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54613-D61A-43D4-9415-93FBF6396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r>
              <a:rPr lang="en-US" dirty="0"/>
              <a:t>Command line editing</a:t>
            </a:r>
          </a:p>
          <a:p>
            <a:r>
              <a:rPr lang="en-US" dirty="0"/>
              <a:t>Job Control</a:t>
            </a:r>
          </a:p>
          <a:p>
            <a:r>
              <a:rPr lang="en-US" dirty="0"/>
              <a:t>Shell Functions and aliases</a:t>
            </a:r>
          </a:p>
          <a:p>
            <a:r>
              <a:rPr lang="en-US" dirty="0"/>
              <a:t>Command timing</a:t>
            </a:r>
          </a:p>
          <a:p>
            <a:r>
              <a:rPr lang="en-US" dirty="0"/>
              <a:t>Bash Scripting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985502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p14="http://schemas.microsoft.com/office/powerpoint/2010/main" xmlns:a16="http://schemas.microsoft.com/office/drawing/2014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A8EFE6B-46DB-4445-95EE-88537D3B4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Quick examples (command Line)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83D77-468D-4355-A7D8-D4BF04B0C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r>
              <a:rPr lang="en-US" dirty="0"/>
              <a:t>$echo file{1..4}.txt</a:t>
            </a:r>
          </a:p>
          <a:p>
            <a:pPr lvl="1"/>
            <a:r>
              <a:rPr lang="en-US" dirty="0"/>
              <a:t>File1.txt file2.txt file3.txt file4.txt</a:t>
            </a:r>
          </a:p>
          <a:p>
            <a:r>
              <a:rPr lang="en-US" dirty="0"/>
              <a:t>$echo {a..j..3}</a:t>
            </a:r>
          </a:p>
          <a:p>
            <a:pPr lvl="1"/>
            <a:r>
              <a:rPr lang="en-US" dirty="0"/>
              <a:t>A d g j</a:t>
            </a:r>
          </a:p>
          <a:p>
            <a:r>
              <a:rPr lang="en-US" dirty="0"/>
              <a:t>Ls *.{</a:t>
            </a:r>
            <a:r>
              <a:rPr lang="en-US" dirty="0" err="1"/>
              <a:t>jpg,jpeg,png</a:t>
            </a:r>
            <a:r>
              <a:rPr lang="en-US" dirty="0"/>
              <a:t>}</a:t>
            </a:r>
          </a:p>
          <a:p>
            <a:pPr lvl="1"/>
            <a:r>
              <a:rPr lang="en-US" dirty="0"/>
              <a:t>Would show all files in current directly with those extensions.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7788696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p14="http://schemas.microsoft.com/office/powerpoint/2010/main" xmlns:a16="http://schemas.microsoft.com/office/drawing/2014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1207E40-89B6-40AC-A652-776EF40EC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Quick Examples (SCRIPT)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CAEC6-4FD3-4393-BA6F-99198F019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r>
              <a:rPr lang="en-US" dirty="0"/>
              <a:t>#!/bin/bash  -c ‘echo a{</a:t>
            </a:r>
            <a:r>
              <a:rPr lang="en-US" dirty="0" err="1"/>
              <a:t>p,c,d,b</a:t>
            </a:r>
            <a:r>
              <a:rPr lang="en-US" dirty="0"/>
              <a:t>}e’</a:t>
            </a:r>
          </a:p>
          <a:p>
            <a:r>
              <a:rPr lang="en-US" dirty="0"/>
              <a:t>#!/bin/bash</a:t>
            </a:r>
          </a:p>
          <a:p>
            <a:pPr marL="0" indent="0">
              <a:buNone/>
            </a:pPr>
            <a:r>
              <a:rPr lang="en-US" dirty="0"/>
              <a:t>   echo “Hello, $USER, I am going to list your files.”</a:t>
            </a:r>
          </a:p>
          <a:p>
            <a:pPr marL="0" indent="0">
              <a:buNone/>
            </a:pPr>
            <a:r>
              <a:rPr lang="en-US" dirty="0"/>
              <a:t>   echo “Listing files for the current working directory, $PWD”</a:t>
            </a:r>
          </a:p>
          <a:p>
            <a:pPr marL="0" indent="0">
              <a:buNone/>
            </a:pPr>
            <a:r>
              <a:rPr lang="en-US" dirty="0"/>
              <a:t>   ls #list files</a:t>
            </a:r>
          </a:p>
          <a:p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9677676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a16="http://schemas.microsoft.com/office/drawing/2014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2F0EACBB-AB1D-4D11-AE26-0A672B872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7" name="Group 67">
            <a:extLst>
              <a:ext uri="{FF2B5EF4-FFF2-40B4-BE49-F238E27FC236}">
                <a16:creationId xmlns:a16="http://schemas.microsoft.com/office/drawing/2014/main" id="{EDEE0B57-C901-4422-9C96-B0E1A0D4D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305051" cy="6858001"/>
            <a:chOff x="0" y="0"/>
            <a:chExt cx="2305051" cy="6858001"/>
          </a:xfrm>
          <a:solidFill>
            <a:schemeClr val="tx1">
              <a:alpha val="15000"/>
            </a:schemeClr>
          </a:solidFill>
          <a:effectLst/>
        </p:grpSpPr>
        <p:sp>
          <p:nvSpPr>
            <p:cNvPr id="69" name="Rectangle 5">
              <a:extLst>
                <a:ext uri="{FF2B5EF4-FFF2-40B4-BE49-F238E27FC236}">
                  <a16:creationId xmlns:a16="http://schemas.microsoft.com/office/drawing/2014/main" id="{DFB7752C-355B-405A-9E36-8A24B1C80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8" name="Freeform 6">
              <a:extLst>
                <a:ext uri="{FF2B5EF4-FFF2-40B4-BE49-F238E27FC236}">
                  <a16:creationId xmlns:a16="http://schemas.microsoft.com/office/drawing/2014/main" id="{D443A052-8BBA-4E89-8E02-7C0E57932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7">
              <a:extLst>
                <a:ext uri="{FF2B5EF4-FFF2-40B4-BE49-F238E27FC236}">
                  <a16:creationId xmlns:a16="http://schemas.microsoft.com/office/drawing/2014/main" id="{D84E76D0-F1AA-43A3-AF16-FC0C11A8B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Rectangle 8">
              <a:extLst>
                <a:ext uri="{FF2B5EF4-FFF2-40B4-BE49-F238E27FC236}">
                  <a16:creationId xmlns:a16="http://schemas.microsoft.com/office/drawing/2014/main" id="{9734AB48-FF75-47D2-A2D4-813E3668D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3" name="Freeform 9">
              <a:extLst>
                <a:ext uri="{FF2B5EF4-FFF2-40B4-BE49-F238E27FC236}">
                  <a16:creationId xmlns:a16="http://schemas.microsoft.com/office/drawing/2014/main" id="{1368D216-2271-414F-8E2F-BBD7BAE5B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0">
              <a:extLst>
                <a:ext uri="{FF2B5EF4-FFF2-40B4-BE49-F238E27FC236}">
                  <a16:creationId xmlns:a16="http://schemas.microsoft.com/office/drawing/2014/main" id="{78B8D732-8D97-4C44-AD9D-A701837D8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1">
              <a:extLst>
                <a:ext uri="{FF2B5EF4-FFF2-40B4-BE49-F238E27FC236}">
                  <a16:creationId xmlns:a16="http://schemas.microsoft.com/office/drawing/2014/main" id="{EC4E30E9-8EDF-4BD6-8B3D-62A3CBE9DD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2">
              <a:extLst>
                <a:ext uri="{FF2B5EF4-FFF2-40B4-BE49-F238E27FC236}">
                  <a16:creationId xmlns:a16="http://schemas.microsoft.com/office/drawing/2014/main" id="{EF6A7406-59C6-46D9-99E9-438B2A9D3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3">
              <a:extLst>
                <a:ext uri="{FF2B5EF4-FFF2-40B4-BE49-F238E27FC236}">
                  <a16:creationId xmlns:a16="http://schemas.microsoft.com/office/drawing/2014/main" id="{D1DD83FF-178D-48F7-B949-BEA201D49B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4">
              <a:extLst>
                <a:ext uri="{FF2B5EF4-FFF2-40B4-BE49-F238E27FC236}">
                  <a16:creationId xmlns:a16="http://schemas.microsoft.com/office/drawing/2014/main" id="{6A5A29AD-C101-4CE2-979A-6DCB4A7A4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5">
              <a:extLst>
                <a:ext uri="{FF2B5EF4-FFF2-40B4-BE49-F238E27FC236}">
                  <a16:creationId xmlns:a16="http://schemas.microsoft.com/office/drawing/2014/main" id="{7E64DC01-A372-4A6D-9F23-2A5CBF99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6">
              <a:extLst>
                <a:ext uri="{FF2B5EF4-FFF2-40B4-BE49-F238E27FC236}">
                  <a16:creationId xmlns:a16="http://schemas.microsoft.com/office/drawing/2014/main" id="{0E0D1E88-1947-4726-BC4B-0B8C3ECC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7">
              <a:extLst>
                <a:ext uri="{FF2B5EF4-FFF2-40B4-BE49-F238E27FC236}">
                  <a16:creationId xmlns:a16="http://schemas.microsoft.com/office/drawing/2014/main" id="{EA9ECCEF-2E16-4CA2-85D4-9EB37FE66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8">
              <a:extLst>
                <a:ext uri="{FF2B5EF4-FFF2-40B4-BE49-F238E27FC236}">
                  <a16:creationId xmlns:a16="http://schemas.microsoft.com/office/drawing/2014/main" id="{1C6C3FA0-B2D3-4D4D-8628-B14A3FA77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9">
              <a:extLst>
                <a:ext uri="{FF2B5EF4-FFF2-40B4-BE49-F238E27FC236}">
                  <a16:creationId xmlns:a16="http://schemas.microsoft.com/office/drawing/2014/main" id="{3A753C5E-01E1-4D65-A6EB-E5930DCFD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0">
              <a:extLst>
                <a:ext uri="{FF2B5EF4-FFF2-40B4-BE49-F238E27FC236}">
                  <a16:creationId xmlns:a16="http://schemas.microsoft.com/office/drawing/2014/main" id="{E46804AC-3189-4DC2-9BC5-384EC685C4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1">
              <a:extLst>
                <a:ext uri="{FF2B5EF4-FFF2-40B4-BE49-F238E27FC236}">
                  <a16:creationId xmlns:a16="http://schemas.microsoft.com/office/drawing/2014/main" id="{010BEEA6-B9B9-4D2F-AD3E-8EC9E0C99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2">
              <a:extLst>
                <a:ext uri="{FF2B5EF4-FFF2-40B4-BE49-F238E27FC236}">
                  <a16:creationId xmlns:a16="http://schemas.microsoft.com/office/drawing/2014/main" id="{B3932E83-9873-4D25-86A5-6EE3B14DA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3">
              <a:extLst>
                <a:ext uri="{FF2B5EF4-FFF2-40B4-BE49-F238E27FC236}">
                  <a16:creationId xmlns:a16="http://schemas.microsoft.com/office/drawing/2014/main" id="{1A310838-FF82-41D6-9EF9-A5F113EB8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4">
              <a:extLst>
                <a:ext uri="{FF2B5EF4-FFF2-40B4-BE49-F238E27FC236}">
                  <a16:creationId xmlns:a16="http://schemas.microsoft.com/office/drawing/2014/main" id="{CDBAD0C9-1C9F-40DA-BA69-27A23103AB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5">
              <a:extLst>
                <a:ext uri="{FF2B5EF4-FFF2-40B4-BE49-F238E27FC236}">
                  <a16:creationId xmlns:a16="http://schemas.microsoft.com/office/drawing/2014/main" id="{D17596AA-5D74-406E-A51A-16BEDC312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6">
              <a:extLst>
                <a:ext uri="{FF2B5EF4-FFF2-40B4-BE49-F238E27FC236}">
                  <a16:creationId xmlns:a16="http://schemas.microsoft.com/office/drawing/2014/main" id="{DDDC92CF-60F7-4965-B1F2-F81903BB6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7">
              <a:extLst>
                <a:ext uri="{FF2B5EF4-FFF2-40B4-BE49-F238E27FC236}">
                  <a16:creationId xmlns:a16="http://schemas.microsoft.com/office/drawing/2014/main" id="{23107427-2EC2-41B7-B146-DBA62F941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8">
              <a:extLst>
                <a:ext uri="{FF2B5EF4-FFF2-40B4-BE49-F238E27FC236}">
                  <a16:creationId xmlns:a16="http://schemas.microsoft.com/office/drawing/2014/main" id="{7E2FAD21-CCF3-4EC4-8DFC-7DB86329B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9">
              <a:extLst>
                <a:ext uri="{FF2B5EF4-FFF2-40B4-BE49-F238E27FC236}">
                  <a16:creationId xmlns:a16="http://schemas.microsoft.com/office/drawing/2014/main" id="{EE3D718C-F3A6-400C-AC0A-722BDF50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0">
              <a:extLst>
                <a:ext uri="{FF2B5EF4-FFF2-40B4-BE49-F238E27FC236}">
                  <a16:creationId xmlns:a16="http://schemas.microsoft.com/office/drawing/2014/main" id="{2CC9F20E-57E9-4CAB-94E6-3036968D2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1">
              <a:extLst>
                <a:ext uri="{FF2B5EF4-FFF2-40B4-BE49-F238E27FC236}">
                  <a16:creationId xmlns:a16="http://schemas.microsoft.com/office/drawing/2014/main" id="{3AB3EB8C-4DD3-4AB3-B928-8D63333EB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2">
              <a:extLst>
                <a:ext uri="{FF2B5EF4-FFF2-40B4-BE49-F238E27FC236}">
                  <a16:creationId xmlns:a16="http://schemas.microsoft.com/office/drawing/2014/main" id="{78EC0F3C-B7A5-4751-B558-C559831EB2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Rectangle 33">
              <a:extLst>
                <a:ext uri="{FF2B5EF4-FFF2-40B4-BE49-F238E27FC236}">
                  <a16:creationId xmlns:a16="http://schemas.microsoft.com/office/drawing/2014/main" id="{CB4A11DF-A9A4-4BF8-8C77-67CEF8BC3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8" name="Freeform 34">
              <a:extLst>
                <a:ext uri="{FF2B5EF4-FFF2-40B4-BE49-F238E27FC236}">
                  <a16:creationId xmlns:a16="http://schemas.microsoft.com/office/drawing/2014/main" id="{D06C7FB4-5DD3-4914-AC07-BEEBD5BF7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5">
              <a:extLst>
                <a:ext uri="{FF2B5EF4-FFF2-40B4-BE49-F238E27FC236}">
                  <a16:creationId xmlns:a16="http://schemas.microsoft.com/office/drawing/2014/main" id="{DCB7F6AD-2DBD-4EB2-8C64-694124B4B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6">
              <a:extLst>
                <a:ext uri="{FF2B5EF4-FFF2-40B4-BE49-F238E27FC236}">
                  <a16:creationId xmlns:a16="http://schemas.microsoft.com/office/drawing/2014/main" id="{9E5550B6-5605-4E54-A195-B4BF775F7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7">
              <a:extLst>
                <a:ext uri="{FF2B5EF4-FFF2-40B4-BE49-F238E27FC236}">
                  <a16:creationId xmlns:a16="http://schemas.microsoft.com/office/drawing/2014/main" id="{E304A2E6-18F7-46E4-9E04-3BC7CB760A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8">
              <a:extLst>
                <a:ext uri="{FF2B5EF4-FFF2-40B4-BE49-F238E27FC236}">
                  <a16:creationId xmlns:a16="http://schemas.microsoft.com/office/drawing/2014/main" id="{9C72B715-DEA5-4B4E-B501-AB464DED7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9">
              <a:extLst>
                <a:ext uri="{FF2B5EF4-FFF2-40B4-BE49-F238E27FC236}">
                  <a16:creationId xmlns:a16="http://schemas.microsoft.com/office/drawing/2014/main" id="{2437C95C-AE26-46C4-B31F-8AB902D46B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0">
              <a:extLst>
                <a:ext uri="{FF2B5EF4-FFF2-40B4-BE49-F238E27FC236}">
                  <a16:creationId xmlns:a16="http://schemas.microsoft.com/office/drawing/2014/main" id="{BBA27273-38F8-4A36-B028-A32478B6C5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1">
              <a:extLst>
                <a:ext uri="{FF2B5EF4-FFF2-40B4-BE49-F238E27FC236}">
                  <a16:creationId xmlns:a16="http://schemas.microsoft.com/office/drawing/2014/main" id="{E51A07CA-2C97-4B89-8C8F-FDA4C9CD0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2">
              <a:extLst>
                <a:ext uri="{FF2B5EF4-FFF2-40B4-BE49-F238E27FC236}">
                  <a16:creationId xmlns:a16="http://schemas.microsoft.com/office/drawing/2014/main" id="{EE5FA2D7-5F6C-4D04-9AC4-F3396C9560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3">
              <a:extLst>
                <a:ext uri="{FF2B5EF4-FFF2-40B4-BE49-F238E27FC236}">
                  <a16:creationId xmlns:a16="http://schemas.microsoft.com/office/drawing/2014/main" id="{520D88A1-74EF-4BEF-AA1E-F326A663D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4">
              <a:extLst>
                <a:ext uri="{FF2B5EF4-FFF2-40B4-BE49-F238E27FC236}">
                  <a16:creationId xmlns:a16="http://schemas.microsoft.com/office/drawing/2014/main" id="{1EA8D0F6-A8B5-4DA9-BE93-BF469E1DD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Rectangle 45">
              <a:extLst>
                <a:ext uri="{FF2B5EF4-FFF2-40B4-BE49-F238E27FC236}">
                  <a16:creationId xmlns:a16="http://schemas.microsoft.com/office/drawing/2014/main" id="{901DDDC8-E72F-42BE-AA19-1EF49F7C3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0" name="Freeform 46">
              <a:extLst>
                <a:ext uri="{FF2B5EF4-FFF2-40B4-BE49-F238E27FC236}">
                  <a16:creationId xmlns:a16="http://schemas.microsoft.com/office/drawing/2014/main" id="{B7F08799-84CC-4FEA-BA09-9433D6F87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7">
              <a:extLst>
                <a:ext uri="{FF2B5EF4-FFF2-40B4-BE49-F238E27FC236}">
                  <a16:creationId xmlns:a16="http://schemas.microsoft.com/office/drawing/2014/main" id="{79BFE384-A6F5-453B-9EF3-5AED3651E3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8">
              <a:extLst>
                <a:ext uri="{FF2B5EF4-FFF2-40B4-BE49-F238E27FC236}">
                  <a16:creationId xmlns:a16="http://schemas.microsoft.com/office/drawing/2014/main" id="{0DFA5601-E0AD-4408-88DA-E4EC88C3E2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9">
              <a:extLst>
                <a:ext uri="{FF2B5EF4-FFF2-40B4-BE49-F238E27FC236}">
                  <a16:creationId xmlns:a16="http://schemas.microsoft.com/office/drawing/2014/main" id="{56D418E4-5A45-4E6E-933E-FB1CE91AD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0">
              <a:extLst>
                <a:ext uri="{FF2B5EF4-FFF2-40B4-BE49-F238E27FC236}">
                  <a16:creationId xmlns:a16="http://schemas.microsoft.com/office/drawing/2014/main" id="{5C69D665-56A6-4A37-AD1F-99694ECE6A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1">
              <a:extLst>
                <a:ext uri="{FF2B5EF4-FFF2-40B4-BE49-F238E27FC236}">
                  <a16:creationId xmlns:a16="http://schemas.microsoft.com/office/drawing/2014/main" id="{63233125-FD9D-4C9E-A6BE-A980F6D0D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2">
              <a:extLst>
                <a:ext uri="{FF2B5EF4-FFF2-40B4-BE49-F238E27FC236}">
                  <a16:creationId xmlns:a16="http://schemas.microsoft.com/office/drawing/2014/main" id="{306D92BE-D0C9-4E40-A670-395526119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3">
              <a:extLst>
                <a:ext uri="{FF2B5EF4-FFF2-40B4-BE49-F238E27FC236}">
                  <a16:creationId xmlns:a16="http://schemas.microsoft.com/office/drawing/2014/main" id="{EAEF90F1-3367-4F79-9D5A-6C553F260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4">
              <a:extLst>
                <a:ext uri="{FF2B5EF4-FFF2-40B4-BE49-F238E27FC236}">
                  <a16:creationId xmlns:a16="http://schemas.microsoft.com/office/drawing/2014/main" id="{D6A83746-02ED-4DC5-AEFC-893A1D1FC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5">
              <a:extLst>
                <a:ext uri="{FF2B5EF4-FFF2-40B4-BE49-F238E27FC236}">
                  <a16:creationId xmlns:a16="http://schemas.microsoft.com/office/drawing/2014/main" id="{870B08E6-DF62-467D-939C-3F1F98E6E1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6">
              <a:extLst>
                <a:ext uri="{FF2B5EF4-FFF2-40B4-BE49-F238E27FC236}">
                  <a16:creationId xmlns:a16="http://schemas.microsoft.com/office/drawing/2014/main" id="{E62C43E8-6EED-4775-A812-B307C3BB6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7">
              <a:extLst>
                <a:ext uri="{FF2B5EF4-FFF2-40B4-BE49-F238E27FC236}">
                  <a16:creationId xmlns:a16="http://schemas.microsoft.com/office/drawing/2014/main" id="{DCA412B6-54EC-4444-8B8A-9D572B08B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8">
              <a:extLst>
                <a:ext uri="{FF2B5EF4-FFF2-40B4-BE49-F238E27FC236}">
                  <a16:creationId xmlns:a16="http://schemas.microsoft.com/office/drawing/2014/main" id="{7322FB00-608C-46A7-868E-01A55C600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84C855-874D-44AC-8CF3-74ACA0EB8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212" y="1122363"/>
            <a:ext cx="8791575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DEMO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48161-9E01-4E55-B8F5-05EAFB1EA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00212" y="3602038"/>
            <a:ext cx="8791575" cy="1655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>
                <a:solidFill>
                  <a:schemeClr val="tx2"/>
                </a:solidFill>
              </a:rPr>
              <a:t>Time to show you some of my examples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B8DE5EA2-C86F-45CC-A9F1-5100DE1D1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rgbClr val="FFFFFF">
              <a:alpha val="10000"/>
            </a:srgbClr>
          </a:solidFill>
        </p:grpSpPr>
        <p:sp>
          <p:nvSpPr>
            <p:cNvPr id="125" name="Freeform 32">
              <a:extLst>
                <a:ext uri="{FF2B5EF4-FFF2-40B4-BE49-F238E27FC236}">
                  <a16:creationId xmlns:a16="http://schemas.microsoft.com/office/drawing/2014/main" id="{9AA01EC3-108D-4DFC-A750-19ACE71FB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33">
              <a:extLst>
                <a:ext uri="{FF2B5EF4-FFF2-40B4-BE49-F238E27FC236}">
                  <a16:creationId xmlns:a16="http://schemas.microsoft.com/office/drawing/2014/main" id="{A9FCB53A-15A0-47CE-BF67-ADA8B1217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34">
              <a:extLst>
                <a:ext uri="{FF2B5EF4-FFF2-40B4-BE49-F238E27FC236}">
                  <a16:creationId xmlns:a16="http://schemas.microsoft.com/office/drawing/2014/main" id="{013DEB80-2F33-454E-ADF4-E250AC4C55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35">
              <a:extLst>
                <a:ext uri="{FF2B5EF4-FFF2-40B4-BE49-F238E27FC236}">
                  <a16:creationId xmlns:a16="http://schemas.microsoft.com/office/drawing/2014/main" id="{7C0608D2-DD43-44FB-9427-8D47F35F9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36">
              <a:extLst>
                <a:ext uri="{FF2B5EF4-FFF2-40B4-BE49-F238E27FC236}">
                  <a16:creationId xmlns:a16="http://schemas.microsoft.com/office/drawing/2014/main" id="{F55DAF32-BF45-427E-8640-FF28881DE1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37">
              <a:extLst>
                <a:ext uri="{FF2B5EF4-FFF2-40B4-BE49-F238E27FC236}">
                  <a16:creationId xmlns:a16="http://schemas.microsoft.com/office/drawing/2014/main" id="{B45620ED-F9C5-455B-A9CC-B55AA19B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38">
              <a:extLst>
                <a:ext uri="{FF2B5EF4-FFF2-40B4-BE49-F238E27FC236}">
                  <a16:creationId xmlns:a16="http://schemas.microsoft.com/office/drawing/2014/main" id="{541EBFC0-CD4B-4ED6-91D7-907517148D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39">
              <a:extLst>
                <a:ext uri="{FF2B5EF4-FFF2-40B4-BE49-F238E27FC236}">
                  <a16:creationId xmlns:a16="http://schemas.microsoft.com/office/drawing/2014/main" id="{340715CE-35AB-48B6-9AEA-55C593A93A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40">
              <a:extLst>
                <a:ext uri="{FF2B5EF4-FFF2-40B4-BE49-F238E27FC236}">
                  <a16:creationId xmlns:a16="http://schemas.microsoft.com/office/drawing/2014/main" id="{D7D01A1B-E910-4A37-82C3-2E0FC595E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Rectangle 41">
              <a:extLst>
                <a:ext uri="{FF2B5EF4-FFF2-40B4-BE49-F238E27FC236}">
                  <a16:creationId xmlns:a16="http://schemas.microsoft.com/office/drawing/2014/main" id="{8663205C-5E32-4C7F-920B-270F738A1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7110268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197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Tw Cen MT</vt:lpstr>
      <vt:lpstr>Circuit</vt:lpstr>
      <vt:lpstr>BASH (Bourne again shell)</vt:lpstr>
      <vt:lpstr>History</vt:lpstr>
      <vt:lpstr>Uses</vt:lpstr>
      <vt:lpstr>Quick examples (command Line)</vt:lpstr>
      <vt:lpstr>Quick Examples (SCRIPT)</vt:lpstr>
      <vt:lpstr>DEMO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BASH (Bourne again shell)</dc:title>
  <dc:creator>Russ Seaman</dc:creator>
  <cp:lastModifiedBy>Russ Seaman</cp:lastModifiedBy>
  <cp:revision>2</cp:revision>
  <dcterms:created xsi:type="dcterms:W3CDTF">2019-04-16T07:47:41Z</dcterms:created>
  <dcterms:modified xsi:type="dcterms:W3CDTF">2019-04-16T09:11:15Z</dcterms:modified>
</cp:coreProperties>
</file>