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10.04.2020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142984"/>
            <a:ext cx="7851648" cy="1643074"/>
          </a:xfrm>
        </p:spPr>
        <p:txBody>
          <a:bodyPr/>
          <a:lstStyle/>
          <a:p>
            <a:pPr algn="ctr"/>
            <a:r>
              <a:rPr lang="en-US" dirty="0" smtClean="0"/>
              <a:t>Intel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Performed:</a:t>
            </a:r>
          </a:p>
          <a:p>
            <a:pPr algn="l"/>
            <a:r>
              <a:rPr lang="en-US" dirty="0" err="1" smtClean="0"/>
              <a:t>Rustam</a:t>
            </a:r>
            <a:r>
              <a:rPr lang="en-US" dirty="0" smtClean="0"/>
              <a:t> </a:t>
            </a:r>
            <a:r>
              <a:rPr lang="en-US" dirty="0" err="1" smtClean="0"/>
              <a:t>Gummetov</a:t>
            </a:r>
            <a:r>
              <a:rPr lang="en-US" dirty="0" smtClean="0"/>
              <a:t> </a:t>
            </a:r>
            <a:endParaRPr lang="ru-RU" dirty="0" smtClean="0"/>
          </a:p>
          <a:p>
            <a:pPr algn="l"/>
            <a:r>
              <a:rPr lang="ru-RU" smtClean="0"/>
              <a:t>Б04-191-3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/>
          <a:lstStyle/>
          <a:p>
            <a:pPr algn="ctr"/>
            <a:r>
              <a:rPr lang="en-US" dirty="0" smtClean="0"/>
              <a:t>Main page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7358115" cy="413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500298" y="5786454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page has a user friendly interface.</a:t>
            </a:r>
            <a:endParaRPr lang="ru-RU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/>
          <a:lstStyle/>
          <a:p>
            <a:pPr algn="ctr"/>
            <a:r>
              <a:rPr lang="en-US" dirty="0" smtClean="0"/>
              <a:t>Registration</a:t>
            </a:r>
            <a:endParaRPr lang="ru-RU" dirty="0"/>
          </a:p>
        </p:txBody>
      </p:sp>
      <p:pic>
        <p:nvPicPr>
          <p:cNvPr id="6" name="Содержимое 5" descr="Sign 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357298"/>
            <a:ext cx="5706393" cy="3829064"/>
          </a:xfrm>
        </p:spPr>
      </p:pic>
      <p:sp>
        <p:nvSpPr>
          <p:cNvPr id="8" name="TextBox 7"/>
          <p:cNvSpPr txBox="1"/>
          <p:nvPr/>
        </p:nvSpPr>
        <p:spPr>
          <a:xfrm>
            <a:off x="1785918" y="5286388"/>
            <a:ext cx="571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Intel site allows the user to create an Intel account. This feature facilitates the process of collecting information about the interests of potential partners and clients.</a:t>
            </a:r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928694"/>
          </a:xfrm>
        </p:spPr>
        <p:txBody>
          <a:bodyPr/>
          <a:lstStyle/>
          <a:p>
            <a:pPr algn="ctr"/>
            <a:r>
              <a:rPr lang="en-US" dirty="0" smtClean="0"/>
              <a:t>Products</a:t>
            </a:r>
            <a:endParaRPr lang="ru-RU" dirty="0"/>
          </a:p>
        </p:txBody>
      </p:sp>
      <p:pic>
        <p:nvPicPr>
          <p:cNvPr id="4" name="Содержимое 3" descr="Produc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285860"/>
            <a:ext cx="3786214" cy="5211222"/>
          </a:xfrm>
        </p:spPr>
      </p:pic>
      <p:sp>
        <p:nvSpPr>
          <p:cNvPr id="5" name="TextBox 4"/>
          <p:cNvSpPr txBox="1"/>
          <p:nvPr/>
        </p:nvSpPr>
        <p:spPr>
          <a:xfrm>
            <a:off x="5357818" y="1571612"/>
            <a:ext cx="285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intel</a:t>
            </a:r>
            <a:r>
              <a:rPr lang="en-US" dirty="0" smtClean="0"/>
              <a:t> product catalog allows the user to find out what Intel produces and choose the desired product category.</a:t>
            </a:r>
            <a:endParaRPr lang="ru-RU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Search</a:t>
            </a:r>
            <a:endParaRPr lang="ru-RU" dirty="0"/>
          </a:p>
        </p:txBody>
      </p:sp>
      <p:pic>
        <p:nvPicPr>
          <p:cNvPr id="4" name="Содержимое 3" descr="Sear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7643866" cy="4064139"/>
          </a:xfrm>
        </p:spPr>
      </p:pic>
      <p:sp>
        <p:nvSpPr>
          <p:cNvPr id="5" name="TextBox 4"/>
          <p:cNvSpPr txBox="1"/>
          <p:nvPr/>
        </p:nvSpPr>
        <p:spPr>
          <a:xfrm>
            <a:off x="2143108" y="5786454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user knows exactly what they need, the search allows to find a specific product.</a:t>
            </a:r>
            <a:endParaRPr lang="ru-RU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Intel Community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787405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1" y="607220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Intel website, all users can ask questions and discuss Intel products.</a:t>
            </a:r>
            <a:endParaRPr lang="ru-RU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28802"/>
            <a:ext cx="8229600" cy="1857388"/>
          </a:xfrm>
        </p:spPr>
        <p:txBody>
          <a:bodyPr/>
          <a:lstStyle/>
          <a:p>
            <a:pPr algn="ctr"/>
            <a:r>
              <a:rPr lang="en-US" dirty="0" smtClean="0"/>
              <a:t>Thanks for attention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107</Words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Intel</vt:lpstr>
      <vt:lpstr>Main page</vt:lpstr>
      <vt:lpstr>Registration</vt:lpstr>
      <vt:lpstr>Products</vt:lpstr>
      <vt:lpstr>Search</vt:lpstr>
      <vt:lpstr>Intel Community</vt:lpstr>
      <vt:lpstr>Thanks for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</dc:title>
  <dc:creator>777</dc:creator>
  <cp:lastModifiedBy>777</cp:lastModifiedBy>
  <cp:revision>12</cp:revision>
  <dcterms:created xsi:type="dcterms:W3CDTF">2020-04-10T06:18:31Z</dcterms:created>
  <dcterms:modified xsi:type="dcterms:W3CDTF">2020-04-10T09:09:35Z</dcterms:modified>
</cp:coreProperties>
</file>