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7" autoAdjust="0"/>
  </p:normalViewPr>
  <p:slideViewPr>
    <p:cSldViewPr>
      <p:cViewPr varScale="1">
        <p:scale>
          <a:sx n="109" d="100"/>
          <a:sy n="109" d="100"/>
        </p:scale>
        <p:origin x="63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2187" y="1683845"/>
            <a:ext cx="9144000" cy="1790700"/>
          </a:xfrm>
        </p:spPr>
        <p:txBody>
          <a:bodyPr>
            <a:noAutofit/>
          </a:bodyPr>
          <a:lstStyle/>
          <a:p>
            <a:r>
              <a:rPr lang="ru-RU" sz="3000" dirty="0">
                <a:latin typeface="Bookman Old Style" panose="02050604050505020204" pitchFamily="18" charset="0"/>
              </a:rPr>
              <a:t>Основы проектной деятельности</a:t>
            </a:r>
            <a:br>
              <a:rPr lang="ru-RU" sz="3000" dirty="0">
                <a:latin typeface="Bookman Old Style" panose="02050604050505020204" pitchFamily="18" charset="0"/>
              </a:rPr>
            </a:br>
            <a:r>
              <a:rPr lang="ru-RU" sz="3000" dirty="0">
                <a:latin typeface="Bookman Old Style" panose="02050604050505020204" pitchFamily="18" charset="0"/>
              </a:rPr>
              <a:t/>
            </a:r>
            <a:br>
              <a:rPr lang="ru-RU" sz="3000" dirty="0">
                <a:latin typeface="Bookman Old Style" panose="02050604050505020204" pitchFamily="18" charset="0"/>
              </a:rPr>
            </a:br>
            <a:r>
              <a:rPr lang="ru-RU" sz="2100" dirty="0">
                <a:latin typeface="Bookman Old Style" panose="02050604050505020204" pitchFamily="18" charset="0"/>
              </a:rPr>
              <a:t>Лекция №1.  Общие представления о проектной деятельности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1813" y="22933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ФГБОУ ВО «Ижевский государственный технический университет имени М.Т. Калашникова»</a:t>
            </a:r>
          </a:p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Факультет «Математика и естественные науки»</a:t>
            </a:r>
          </a:p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Кафедра «Прикладная математика и естественные науки»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75734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ookman Old Style" panose="02050604050505020204" pitchFamily="18" charset="0"/>
              </a:rPr>
              <a:t>Ижевск - 2024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-24680" y="1141186"/>
            <a:ext cx="12216680" cy="55566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0" y="6457834"/>
            <a:ext cx="12192000" cy="179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3093" y="4578409"/>
            <a:ext cx="9122188" cy="125477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ru-RU" sz="21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направление подготовки 01.03.04</a:t>
            </a:r>
            <a:br>
              <a:rPr lang="ru-RU" sz="21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</a:br>
            <a:r>
              <a:rPr lang="ru-RU" sz="21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 «Применение математических методов и программных средств для решения инженерных и экономических задач»</a:t>
            </a:r>
          </a:p>
          <a:p>
            <a:pPr>
              <a:spcBef>
                <a:spcPct val="0"/>
              </a:spcBef>
            </a:pPr>
            <a:endParaRPr lang="ru-RU" sz="2100" dirty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ru-RU" sz="2100" dirty="0" smtClean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Преподаватель:  </a:t>
            </a:r>
            <a:r>
              <a:rPr lang="ru-RU" sz="21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Аспирант, ассистент каф. ПМиИТ Мансуров Р.Р.</a:t>
            </a:r>
          </a:p>
        </p:txBody>
      </p:sp>
    </p:spTree>
    <p:extLst>
      <p:ext uri="{BB962C8B-B14F-4D97-AF65-F5344CB8AC3E}">
        <p14:creationId xmlns:p14="http://schemas.microsoft.com/office/powerpoint/2010/main" val="298693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6" y="1296323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10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6" y="1296323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11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6" y="1296323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12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6" y="1296323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13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6" y="1296323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14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6" y="1296323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15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6" y="1296323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16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6" y="1296323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2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Теоретические сведения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3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923" y="1328106"/>
            <a:ext cx="633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следующие основные этапы: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проблемы;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цели и задач проекта;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средств ее достижения;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и обработка информации, ее анализ и синтез;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полученных результатов и выводов.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923" y="3793967"/>
            <a:ext cx="67883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признаки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Уникальность;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Временный характер, ограниченность во времени с четко обозначенным началом и концом;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Конкретность целей, задач и результатов;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Постепенное уточнение в процессе разработки и реализации;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Координация группы</a:t>
            </a:r>
          </a:p>
        </p:txBody>
      </p:sp>
      <p:pic>
        <p:nvPicPr>
          <p:cNvPr id="1026" name="Picture 2" descr="Архивы проектная деятельность – Интерактивное образование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"/>
          <a:stretch/>
        </p:blipFill>
        <p:spPr bwMode="auto">
          <a:xfrm>
            <a:off x="7123700" y="1111064"/>
            <a:ext cx="4602336" cy="308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2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344" y="1196752"/>
            <a:ext cx="11809312" cy="2664296"/>
          </a:xfrm>
        </p:spPr>
        <p:txBody>
          <a:bodyPr>
            <a:noAutofit/>
          </a:bodyPr>
          <a:lstStyle/>
          <a:p>
            <a:pPr algn="l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Определите, какие виды деятельности из списка относятся к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какие – нет. Почему?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Создание нового продукта;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Реорганизация структуры фирмы;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Строительство склада;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Проведение выборной кампании партии;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Внедрение системы автоматического учета на складе;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Переезд в новый офис;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Организация празднования юбилея.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Задание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4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2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344" y="692696"/>
            <a:ext cx="11809312" cy="404485"/>
          </a:xfrm>
        </p:spPr>
        <p:txBody>
          <a:bodyPr>
            <a:noAutofit/>
          </a:bodyPr>
          <a:lstStyle/>
          <a:p>
            <a:pPr algn="l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процесс создания проекта и его фиксация в какой-либо внешне выраженной форме.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Классификация видов проекта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5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32" y="1315450"/>
            <a:ext cx="5982535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6" y="1296323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проектов: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масштабу: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микропроект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чаще всего, это форма представления индивидуальной инициативы, получившей признание окружающих. Может не требовать финансирования и т.д.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Малые проекты – невелики по масштабу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6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6" y="1296323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7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6" y="1296323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8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6" y="1296323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9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644</Words>
  <Application>Microsoft Office PowerPoint</Application>
  <PresentationFormat>Широкоэкранный</PresentationFormat>
  <Paragraphs>79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Times New Roman</vt:lpstr>
      <vt:lpstr>Тема Office</vt:lpstr>
      <vt:lpstr>Основы проектной деятельности  Лекция №1.  Общие представления о проектной деятельности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Презентация PowerPoint</vt:lpstr>
      <vt:lpstr> Определите, какие виды деятельности из списка относятся к проектам, а какие – нет. Почему? 1. Создание нового продукта; 2. Реорганизация структуры фирмы; 3. Строительство склада; 4. Проведение выборной кампании партии; 5. Внедрение системы автоматического учета на складе; 6. Переезд в новый офис; 7. Организация празднования юбилея.</vt:lpstr>
      <vt:lpstr>Проектирование – процесс создания проекта и его фиксация в какой-либо внешне выраженной форме.</vt:lpstr>
      <vt:lpstr>Классификация проектов: По масштабу:  микропроект – чаще всего, это форма представления индивидуальной инициативы, получившей признание окружающих. Может не требовать финансирования и т.д.  Малые проекты – невелики по масштабу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проектной деятельности  Лекция №1.  Общие представления о проектной деятельности</dc:title>
  <dc:creator>Admin</dc:creator>
  <cp:lastModifiedBy>Admin</cp:lastModifiedBy>
  <cp:revision>13</cp:revision>
  <dcterms:created xsi:type="dcterms:W3CDTF">2023-12-27T05:26:51Z</dcterms:created>
  <dcterms:modified xsi:type="dcterms:W3CDTF">2024-02-06T14:25:24Z</dcterms:modified>
</cp:coreProperties>
</file>