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5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96" r:id="rId13"/>
    <p:sldId id="288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32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e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wmf"/><Relationship Id="rId11" Type="http://schemas.openxmlformats.org/officeDocument/2006/relationships/image" Target="../media/image91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5.wmf"/><Relationship Id="rId9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2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532473" y="0"/>
            <a:ext cx="8251885" cy="3512557"/>
          </a:xfrm>
        </p:spPr>
        <p:txBody>
          <a:bodyPr>
            <a:noAutofit/>
          </a:bodyPr>
          <a:lstStyle/>
          <a:p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Кафедра 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Мансуров Рустам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Ренатович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>РЕШЕНИЕ ЗАДАЧИ МАКСИМИЗАЦИИ ДАЛЬНОСТИ ПОЛЁТА АКТИВНО-РЕАКТИВНОГО СНАРЯДА С УЧЕТОМ УСТОЙЧИВОСТИ ДВИЖЕНИЯ НА ВСЕЙ ТРАЕКТОРИИ»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4873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XI Всероссийская Конференция по </a:t>
            </a:r>
            <a:r>
              <a:rPr lang="ru-RU" sz="1200" dirty="0" err="1">
                <a:solidFill>
                  <a:schemeClr val="tx2"/>
                </a:solidFill>
                <a:latin typeface="Bookman Old Style" panose="02050604050505020204" pitchFamily="18" charset="0"/>
              </a:rPr>
              <a:t>внутрикамерным</a:t>
            </a: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 процессам и горению в установках на твердом топливе и ствольных системах (</a:t>
            </a:r>
            <a:r>
              <a:rPr lang="ru-RU" sz="12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ICOC’2023)</a:t>
            </a:r>
          </a:p>
          <a:p>
            <a:pPr algn="ctr">
              <a:spcBef>
                <a:spcPct val="0"/>
              </a:spcBef>
            </a:pPr>
            <a:r>
              <a:rPr lang="ru-RU" sz="12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14 </a:t>
            </a: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– 16 июня, 2023г., Ижевск</a:t>
            </a:r>
            <a:endParaRPr lang="ru-RU" sz="120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062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0900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0900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740855"/>
            <a:ext cx="4100426" cy="26604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1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42365" y="3391677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3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4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4862" y="990461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1463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97628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1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увеличилась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0036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«Решение задачи максимизации дальности полёта активно-реактивного снаряда с учетом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устойчивости…»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8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9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0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1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2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3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4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5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6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8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9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2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3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9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0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1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6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7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8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4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5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7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8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9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0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1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2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3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4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5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6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7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8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0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1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2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3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4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5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6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47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48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49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50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51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7052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3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4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17835</TotalTime>
  <Words>1704</Words>
  <Application>Microsoft Office PowerPoint</Application>
  <PresentationFormat>Экран (16:9)</PresentationFormat>
  <Paragraphs>405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     Мансуров Рустам Ренатович   «РЕШЕНИЕ ЗАДАЧИ МАКСИМИЗАЦИИ ДАЛЬНОСТИ ПОЛЁТА АКТИВНО-РЕАКТИВНОГО СНАРЯДА С УЧЕТОМ УСТОЙЧИВОСТИ ДВИЖЕНИЯ НА ВСЕЙ ТРАЕКТОРИИ»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616</cp:revision>
  <dcterms:created xsi:type="dcterms:W3CDTF">2021-06-11T06:02:05Z</dcterms:created>
  <dcterms:modified xsi:type="dcterms:W3CDTF">2023-06-12T17:41:51Z</dcterms:modified>
</cp:coreProperties>
</file>