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8"/>
  </p:notesMasterIdLst>
  <p:sldIdLst>
    <p:sldId id="316" r:id="rId2"/>
    <p:sldId id="317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69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8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1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2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8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7" y="4038713"/>
            <a:ext cx="7207304" cy="549087"/>
          </a:xfrm>
        </p:spPr>
        <p:txBody>
          <a:bodyPr>
            <a:noAutofit/>
          </a:bodyPr>
          <a:lstStyle/>
          <a:p>
            <a:pPr algn="l"/>
            <a:r>
              <a:rPr lang="ru-RU" sz="12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2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</a:t>
            </a:r>
            <a:r>
              <a:rPr lang="ru-RU" sz="12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ПМиИТ</a:t>
            </a:r>
            <a:r>
              <a:rPr lang="ru-RU" sz="1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ru-RU" sz="1200" dirty="0" smtClean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</a:t>
            </a:r>
            <a:b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/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altLang="ru-RU" sz="12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63" y="2266860"/>
            <a:ext cx="7587638" cy="540865"/>
          </a:xfrm>
        </p:spPr>
        <p:txBody>
          <a:bodyPr>
            <a:normAutofit fontScale="90000"/>
          </a:bodyPr>
          <a:lstStyle/>
          <a:p>
            <a:r>
              <a:rPr lang="ru-RU" sz="15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endParaRPr lang="ru-RU" sz="1500" dirty="0">
              <a:latin typeface="Bookman Old Style" panose="02050604050505020204" pitchFamily="18" charset="0"/>
            </a:endParaRPr>
          </a:p>
        </p:txBody>
      </p:sp>
      <p:sp>
        <p:nvSpPr>
          <p:cNvPr id="6" name="Заголовок 16">
            <a:extLst>
              <a:ext uri="{FF2B5EF4-FFF2-40B4-BE49-F238E27FC236}">
                <a16:creationId xmlns=""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1527874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Мансуров Рустам </a:t>
            </a:r>
            <a:r>
              <a:rPr lang="ru-RU" sz="15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</a:t>
            </a:r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енатович</a:t>
            </a:r>
            <a:endParaRPr lang="ru-RU" sz="1500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6B3733-B982-4B73-A9F3-38F9C71CC6EA}"/>
              </a:ext>
            </a:extLst>
          </p:cNvPr>
          <p:cNvSpPr txBox="1"/>
          <p:nvPr/>
        </p:nvSpPr>
        <p:spPr>
          <a:xfrm>
            <a:off x="1621227" y="2807725"/>
            <a:ext cx="59015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Направление подготовки 01.04.04 «Прикладная математика»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/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Профиль – «Разработка программного обеспечения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 математических методов решения</a:t>
            </a:r>
            <a:b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</a:b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инженерных и экономических задач»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2985566" y="1870339"/>
            <a:ext cx="3172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/>
                </a:solidFill>
                <a:latin typeface="Bookman Old Style" pitchFamily="18" charset="0"/>
              </a:rPr>
              <a:t>Презентация диссертации на тему</a:t>
            </a:r>
            <a:r>
              <a:rPr lang="en-US" sz="1200" b="1" dirty="0">
                <a:solidFill>
                  <a:schemeClr val="tx2"/>
                </a:solidFill>
                <a:latin typeface="Bookman Old Style" pitchFamily="18" charset="0"/>
              </a:rPr>
              <a:t>:</a:t>
            </a:r>
            <a:endParaRPr lang="ru-RU" sz="1200" b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0312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xmlns="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xmlns="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0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1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2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3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294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54295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854525"/>
            <a:ext cx="3925234" cy="254680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4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4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5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увеличилась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58012"/>
            <a:ext cx="9144000" cy="431092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742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моделирования...»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8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9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0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1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2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3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4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5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6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7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8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9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0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2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3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163272"/>
            <a:ext cx="3698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Русяк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Г., Липанов А. М., Ушаков В. М., 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9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0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8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9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0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1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2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3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4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7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8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9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0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моделирования...»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0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17936</TotalTime>
  <Words>1902</Words>
  <Application>Microsoft Office PowerPoint</Application>
  <PresentationFormat>Экран (16:9)</PresentationFormat>
  <Paragraphs>426</Paragraphs>
  <Slides>16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Equation</vt:lpstr>
      <vt:lpstr>Picture</vt:lpstr>
      <vt:lpstr>Документ</vt:lpstr>
      <vt:lpstr>«Повышение дальности стрельбы активно-реактивным снарядом на основе математического моделирования и комплексной оптимизации»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621</cp:revision>
  <dcterms:created xsi:type="dcterms:W3CDTF">2021-06-11T06:02:05Z</dcterms:created>
  <dcterms:modified xsi:type="dcterms:W3CDTF">2023-06-21T13:18:36Z</dcterms:modified>
</cp:coreProperties>
</file>