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6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96" r:id="rId13"/>
    <p:sldId id="288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e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9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6.wmf"/><Relationship Id="rId9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2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532473" y="0"/>
            <a:ext cx="8251885" cy="3512557"/>
          </a:xfrm>
        </p:spPr>
        <p:txBody>
          <a:bodyPr>
            <a:noAutofit/>
          </a:bodyPr>
          <a:lstStyle/>
          <a:p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>
                <a:latin typeface="Bookman Old Style" panose="02050604050505020204" pitchFamily="18" charset="0"/>
                <a:cs typeface="Times New Roman" pitchFamily="18" charset="0"/>
              </a:rPr>
              <a:t/>
            </a:r>
            <a:br>
              <a:rPr lang="ru-RU" sz="1400" dirty="0">
                <a:latin typeface="Bookman Old Style" panose="02050604050505020204" pitchFamily="18" charset="0"/>
                <a:cs typeface="Times New Roman" pitchFamily="18" charset="0"/>
              </a:rPr>
            </a:br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>
                <a:latin typeface="Bookman Old Style" panose="02050604050505020204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Bookman Old Style" panose="02050604050505020204" pitchFamily="18" charset="0"/>
                <a:cs typeface="Times New Roman" pitchFamily="18" charset="0"/>
              </a:rPr>
            </a:br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Кафедра «Прикладная математика </a:t>
            </a:r>
            <a:b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</a:br>
            <a:r>
              <a:rPr lang="ru-RU" sz="1400" cap="all" dirty="0">
                <a:latin typeface="Bookman Old Style" panose="02050604050505020204" pitchFamily="18" charset="0"/>
                <a:cs typeface="Times New Roman" pitchFamily="18" charset="0"/>
              </a:rPr>
              <a:t>и информационные технологии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i="1" dirty="0" smtClean="0">
                <a:latin typeface="Bookman Old Style" panose="02050604050505020204" pitchFamily="18" charset="0"/>
                <a:cs typeface="Times New Roman" pitchFamily="18" charset="0"/>
              </a:rPr>
              <a:t>Мансуров Рустам Ренатович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>
                <a:latin typeface="Bookman Old Style" panose="02050604050505020204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43689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II школа-семинар молодых ученых и студентов «Липановские чтения»</a:t>
            </a:r>
          </a:p>
          <a:p>
            <a:pPr algn="ctr">
              <a:spcBef>
                <a:spcPct val="0"/>
              </a:spcBef>
            </a:pP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14 </a:t>
            </a: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– 16 июня, 2023г</a:t>
            </a: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.</a:t>
            </a:r>
            <a:endParaRPr lang="en-US" sz="1200" b="1" dirty="0" smtClean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ИжГТУ им. М.Т. Калашникова, г. Ижевск, Россия</a:t>
            </a:r>
            <a:endParaRPr lang="ru-RU" sz="12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062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858617"/>
            <a:ext cx="3918928" cy="25427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42365" y="3391677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2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3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4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4862" y="990461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1463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97628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0491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4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5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6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увеличилась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0036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8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9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0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1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2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3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4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5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6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7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8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9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9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0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8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9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0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1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2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3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4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5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6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7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8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9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0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2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5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4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7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8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9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0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1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2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3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0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1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292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293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294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295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40866"/>
              </p:ext>
            </p:extLst>
          </p:nvPr>
        </p:nvGraphicFramePr>
        <p:xfrm>
          <a:off x="50800" y="842963"/>
          <a:ext cx="2209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Формула" r:id="rId32" imgW="2209680" imgH="253800" progId="Equation.3">
                  <p:embed/>
                </p:oleObj>
              </mc:Choice>
              <mc:Fallback>
                <p:oleObj name="Формула" r:id="rId32" imgW="2209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842963"/>
                        <a:ext cx="22098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70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v</a:t>
                </a:r>
                <a:r>
                  <a:rPr lang="ru-RU" sz="1100" baseline="-25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д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−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дульная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70330"/>
              </a:xfrm>
              <a:prstGeom prst="rect">
                <a:avLst/>
              </a:prstGeom>
              <a:blipFill rotWithShape="0">
                <a:blip r:embed="rId34"/>
                <a:stretch>
                  <a:fillRect l="-94" b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17841</TotalTime>
  <Words>1693</Words>
  <Application>Microsoft Office PowerPoint</Application>
  <PresentationFormat>Экран (16:9)</PresentationFormat>
  <Paragraphs>406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15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Microsoft Equation 3.0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     Мансуров Рустам Ренатович   «ПОВЫШЕНИЕ ДАЛЬНОСТИ СТРЕЛЬБЫ АКТИВНО-РЕАКТИВНЫМ СНАРЯДОМ НА ОСНОВЕ МАТЕМАТИЧЕСКОГО МОДЕЛИРОВАНИЯ И КОМПЛЕКСНОЙ ОПТИМИЗАЦИИ»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621</cp:revision>
  <dcterms:created xsi:type="dcterms:W3CDTF">2021-06-11T06:02:05Z</dcterms:created>
  <dcterms:modified xsi:type="dcterms:W3CDTF">2023-06-15T04:30:23Z</dcterms:modified>
</cp:coreProperties>
</file>