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6.wmf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532473" y="0"/>
            <a:ext cx="8251885" cy="3512557"/>
          </a:xfrm>
        </p:spPr>
        <p:txBody>
          <a:bodyPr>
            <a:noAutofit/>
          </a:bodyPr>
          <a:lstStyle/>
          <a:p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>
                <a:latin typeface="Bookman Old Style" panose="02050604050505020204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>
                <a:latin typeface="Bookman Old Style" panose="02050604050505020204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и информационные технологии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i="1" dirty="0">
                <a:latin typeface="Bookman Old Style" panose="02050604050505020204" pitchFamily="18" charset="0"/>
                <a:cs typeface="Times New Roman" pitchFamily="18" charset="0"/>
              </a:rPr>
              <a:t>Мансуров Р.Р</a:t>
            </a:r>
            <a:r>
              <a:rPr lang="ru-RU" sz="2000" i="1" dirty="0" smtClean="0">
                <a:latin typeface="Bookman Old Style" panose="02050604050505020204" pitchFamily="18" charset="0"/>
                <a:cs typeface="Times New Roman" pitchFamily="18" charset="0"/>
              </a:rPr>
              <a:t>.</a:t>
            </a:r>
            <a:r>
              <a:rPr lang="ru-RU" sz="2000" i="1" dirty="0">
                <a:latin typeface="Bookman Old Style" panose="02050604050505020204" pitchFamily="18" charset="0"/>
                <a:cs typeface="Times New Roman" pitchFamily="18" charset="0"/>
              </a:rPr>
              <a:t> ,</a:t>
            </a:r>
            <a:r>
              <a:rPr lang="ru-RU" sz="2000" i="1" dirty="0" smtClean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Bookman Old Style" panose="02050604050505020204" pitchFamily="18" charset="0"/>
                <a:cs typeface="Times New Roman" pitchFamily="18" charset="0"/>
              </a:rPr>
              <a:t>Королев </a:t>
            </a:r>
            <a:r>
              <a:rPr lang="ru-RU" sz="2000" i="1" dirty="0" smtClean="0">
                <a:latin typeface="Bookman Old Style" panose="02050604050505020204" pitchFamily="18" charset="0"/>
                <a:cs typeface="Times New Roman" pitchFamily="18" charset="0"/>
              </a:rPr>
              <a:t>С.А. 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Bookman Old Style" panose="02050604050505020204" pitchFamily="18" charset="0"/>
                <a:cs typeface="Times New Roman" pitchFamily="18" charset="0"/>
              </a:rPr>
              <a:t>«</a:t>
            </a:r>
            <a:r>
              <a:rPr lang="ru-RU" sz="1800" cap="all" dirty="0">
                <a:latin typeface="Bookman Old Style" panose="02050604050505020204" pitchFamily="18" charset="0"/>
                <a:cs typeface="Times New Roman" pitchFamily="18" charset="0"/>
              </a:rPr>
              <a:t>РЕШЕНИЕ ЗАДАЧИ МАКСИМИЗАЦИИ ДАЛЬНОСТИ ПОЛЁТА АКТИВНО-РЕАКТИВНОГО СНАРЯДА С УЧЕТОМ УСТОЙЧИВОСТИ ДВИЖЕНИЯ НА ВСЕЙ ТРАЕКТОРИИ</a:t>
            </a:r>
            <a:r>
              <a:rPr lang="ru-RU" sz="1800" cap="all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2351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XI Всероссийская Конференция по </a:t>
            </a:r>
            <a:r>
              <a:rPr lang="ru-RU" sz="1200" b="1" dirty="0" err="1">
                <a:solidFill>
                  <a:schemeClr val="tx2"/>
                </a:solidFill>
                <a:latin typeface="Bookman Old Style" panose="02050604050505020204" pitchFamily="18" charset="0"/>
              </a:rPr>
              <a:t>внутрикамерным</a:t>
            </a: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 процессам и горению в установках на твердом топливе и ствольных системах (</a:t>
            </a: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ICOC’2023)</a:t>
            </a:r>
          </a:p>
          <a:p>
            <a:pPr algn="ctr">
              <a:spcBef>
                <a:spcPct val="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14 </a:t>
            </a: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– 16 июня, 2023г</a:t>
            </a: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.</a:t>
            </a:r>
            <a:endParaRPr lang="en-US" sz="1200" b="1" dirty="0" smtClean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ИжГТУ им. М.Т. Калашникова, г. Ижевск, Россия</a:t>
            </a:r>
            <a:endParaRPr lang="ru-RU" sz="12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858615"/>
            <a:ext cx="3918928" cy="25427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3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4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5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6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8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9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0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0036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«Решение задачи максимизации дальности полёта активно-реактивного снаряда с учетом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устойчивости…»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9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9345" y="4261346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 Г., Липанов А. М., Ушаков В. М., Физические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5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6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3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4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025" y="4000500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1" name="Формула" r:id="rId16" imgW="838080" imgH="215640" progId="Equation.3">
                  <p:embed/>
                </p:oleObj>
              </mc:Choice>
              <mc:Fallback>
                <p:oleObj name="Формула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025" y="4000500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9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9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9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9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9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709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52807"/>
              </p:ext>
            </p:extLst>
          </p:nvPr>
        </p:nvGraphicFramePr>
        <p:xfrm>
          <a:off x="219075" y="855663"/>
          <a:ext cx="193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9" name="Формула" r:id="rId32" imgW="1930320" imgH="228600" progId="Equation.3">
                  <p:embed/>
                </p:oleObj>
              </mc:Choice>
              <mc:Fallback>
                <p:oleObj name="Формула" r:id="rId32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855663"/>
                        <a:ext cx="1930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v</a:t>
                </a:r>
                <a:r>
                  <a:rPr lang="ru-RU" sz="1100" baseline="-250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− 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д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ульная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17850</TotalTime>
  <Words>1730</Words>
  <Application>Microsoft Office PowerPoint</Application>
  <PresentationFormat>Экран (16:9)</PresentationFormat>
  <Paragraphs>406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Microsoft Equation 3.0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     Мансуров Р.Р. , Королев С.А.    «РЕШЕНИЕ ЗАДАЧИ МАКСИМИЗАЦИИ ДАЛЬНОСТИ ПОЛЁТА АКТИВНО-РЕАКТИВНОГО СНАРЯДА С УЧЕТОМ УСТОЙЧИВОСТИ ДВИЖЕНИЯ НА ВСЕЙ ТРАЕКТОРИИ»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619</cp:revision>
  <dcterms:created xsi:type="dcterms:W3CDTF">2021-06-11T06:02:05Z</dcterms:created>
  <dcterms:modified xsi:type="dcterms:W3CDTF">2023-06-16T05:31:13Z</dcterms:modified>
</cp:coreProperties>
</file>