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>
      <p:cViewPr>
        <p:scale>
          <a:sx n="100" d="100"/>
          <a:sy n="100" d="100"/>
        </p:scale>
        <p:origin x="95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2187" y="1683845"/>
            <a:ext cx="9144000" cy="1790700"/>
          </a:xfrm>
        </p:spPr>
        <p:txBody>
          <a:bodyPr>
            <a:noAutofit/>
          </a:bodyPr>
          <a:lstStyle/>
          <a:p>
            <a:r>
              <a:rPr lang="ru-RU" sz="3000" dirty="0">
                <a:latin typeface="Bookman Old Style" panose="02050604050505020204" pitchFamily="18" charset="0"/>
              </a:rPr>
              <a:t>Основы проектной деятельности</a:t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3000" dirty="0">
                <a:latin typeface="Bookman Old Style" panose="02050604050505020204" pitchFamily="18" charset="0"/>
              </a:rPr>
              <a:t/>
            </a:r>
            <a:br>
              <a:rPr lang="ru-RU" sz="3000" dirty="0">
                <a:latin typeface="Bookman Old Style" panose="02050604050505020204" pitchFamily="18" charset="0"/>
              </a:rPr>
            </a:br>
            <a:r>
              <a:rPr lang="ru-RU" sz="2100" dirty="0">
                <a:latin typeface="Bookman Old Style" panose="02050604050505020204" pitchFamily="18" charset="0"/>
              </a:rPr>
              <a:t>Лекция №1.  Общие представления о проектной деятельности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1813" y="2293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ФГБОУ ВО «Ижевский государственный технический университет имени М.Т. Калашникова»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Факультет «Математика и естественные науки»</a:t>
            </a:r>
          </a:p>
          <a:p>
            <a:pPr algn="ctr"/>
            <a:r>
              <a:rPr lang="ru-RU" sz="1600" dirty="0">
                <a:latin typeface="Bookman Old Style" panose="02050604050505020204" pitchFamily="18" charset="0"/>
              </a:rPr>
              <a:t>Кафедра «Прикладная математика и естественные науки»</a:t>
            </a:r>
            <a:endParaRPr lang="ru-RU" sz="1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573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ookman Old Style" panose="02050604050505020204" pitchFamily="18" charset="0"/>
              </a:rPr>
              <a:t>Ижевск - 2024</a:t>
            </a:r>
            <a:endParaRPr lang="ru-RU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24680" y="1141186"/>
            <a:ext cx="12216680" cy="55566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0" y="6457834"/>
            <a:ext cx="12192000" cy="179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3093" y="4578409"/>
            <a:ext cx="9122188" cy="12547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направление подготовки 01.03.04</a:t>
            </a:r>
            <a:b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</a:b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 «Применение математических методов и программных средств для решения инженерных и экономических задач»</a:t>
            </a:r>
          </a:p>
          <a:p>
            <a:pPr>
              <a:spcBef>
                <a:spcPct val="0"/>
              </a:spcBef>
            </a:pPr>
            <a:endParaRPr lang="ru-RU" sz="21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ru-RU" sz="2100" dirty="0" smtClean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Преподаватель:  </a:t>
            </a: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Аспирант, ассистент каф. </a:t>
            </a:r>
            <a:r>
              <a:rPr lang="ru-RU" sz="21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ПМиИТ Мансуров Р.Р.</a:t>
            </a:r>
            <a:endParaRPr lang="ru-RU" sz="2100" dirty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69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10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11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12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13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14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15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16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2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3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4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5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6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7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8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37" y="1412777"/>
            <a:ext cx="11809312" cy="4455005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работы, планы, мероприятия и другие задачи, направленные на создание уникального продукта (устройства, работы, услуги).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сложный вопрос, требующий решения (расстояние между состояниями «Хочу» и «Могу»).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мысль, переходящая в действие. В данном случае идея должна быть уникальной для той среды, в которой планируется реализация проекта.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проектирования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личности или организации, коллективы, социальные институты, ставящие своей целью преобразование действительности.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проектирования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62917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smtClean="0">
                <a:latin typeface="Bookman Old Style" panose="02050604050505020204" pitchFamily="18" charset="0"/>
              </a:rPr>
              <a:t>Основные определения</a:t>
            </a:r>
            <a:endParaRPr lang="ru-RU" sz="2100" dirty="0">
              <a:latin typeface="Bookman Old Style" panose="0205060405050502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0" y="836712"/>
            <a:ext cx="12192000" cy="0"/>
          </a:xfrm>
          <a:prstGeom prst="line">
            <a:avLst/>
          </a:prstGeom>
          <a:ln w="76200" cmpd="thickThin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6534835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208568" y="6534835"/>
            <a:ext cx="0" cy="33265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08569" y="6515751"/>
            <a:ext cx="9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6716D8-33A6-4CD7-92A8-E4A7CF52C18D}" type="slidenum">
              <a:rPr lang="ru-RU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pPr algn="ctr"/>
              <a:t>9</a:t>
            </a:fld>
            <a:r>
              <a:rPr lang="ru-RU" dirty="0">
                <a:latin typeface="Bookman Old Style" panose="02050604050505020204" pitchFamily="18" charset="0"/>
              </a:rPr>
              <a:t>/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15</a:t>
            </a:r>
            <a:endParaRPr lang="ru-RU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6534835"/>
            <a:ext cx="112085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500" dirty="0">
                <a:latin typeface="Bookman Old Style" panose="02050604050505020204" pitchFamily="18" charset="0"/>
              </a:rPr>
              <a:t>Лекция №1. </a:t>
            </a:r>
            <a:r>
              <a:rPr lang="ru-RU" sz="1600" dirty="0">
                <a:latin typeface="Bookman Old Style" panose="02050604050505020204" pitchFamily="18" charset="0"/>
              </a:rPr>
              <a:t>Общие представления о проектной деятельности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651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Times New Roman</vt:lpstr>
      <vt:lpstr>Тема Office</vt:lpstr>
      <vt:lpstr>Основы проектной деятельности  Лекция №1.  Общие представления о проектной деятельности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  <vt:lpstr>Проект (англ. design) – это работы, планы, мероприятия и другие задачи, направленные на создание уникального продукта (устройства, работы, услуги).   Проектная деятельность – это совокупность действий, направленных на решение конкретной задачи в рамках проекта, ограниченного целевой установкой, сроками и достигнутыми результатами (или продуктами).   Проблема – это сложный вопрос, требующий решения (расстояние между состояниями «Хочу» и «Могу»).   Идея – это мысль, переходящая в действие. В данном случае идея должна быть уникальной для той среды, в которой планируется реализация проекта.   Субъекты проектирования – отдельные личности или организации, коллективы, социальные институты, ставящие своей целью преобразование действительности.   Объекты проектирования:   1) объекты материальной природы (например, объектом проектирования может быть создание новой точки общественного питания или создание новых элементов компьютера); в результате реализации проекта появляется новый объект, вещь, предмет; вместе с тем проектироваться могут новые свойства – назначения и функции старой вещи; подобные объекты чаще связаны с техническим проектированием;   2) нематериальные (не вещные) свойства и отношения (например, есть такие проекты, которые направлены не на достижение материального результата, а на получение информации о клиентах, изменение нашего отношения к той или иной проблеме).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проектной деятельности  Лекция №1.  Общие представления о проектной деятельности</dc:title>
  <dc:creator>Admin</dc:creator>
  <cp:lastModifiedBy>Admin</cp:lastModifiedBy>
  <cp:revision>6</cp:revision>
  <dcterms:created xsi:type="dcterms:W3CDTF">2023-12-27T05:26:51Z</dcterms:created>
  <dcterms:modified xsi:type="dcterms:W3CDTF">2023-12-27T07:56:43Z</dcterms:modified>
</cp:coreProperties>
</file>