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08" r:id="rId4"/>
    <p:sldId id="292" r:id="rId5"/>
    <p:sldId id="283" r:id="rId6"/>
    <p:sldId id="285" r:id="rId7"/>
    <p:sldId id="300" r:id="rId8"/>
    <p:sldId id="304" r:id="rId9"/>
    <p:sldId id="262" r:id="rId10"/>
    <p:sldId id="260" r:id="rId11"/>
    <p:sldId id="313" r:id="rId12"/>
    <p:sldId id="314" r:id="rId13"/>
    <p:sldId id="296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e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7.wmf"/><Relationship Id="rId11" Type="http://schemas.openxmlformats.org/officeDocument/2006/relationships/image" Target="../media/image90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4.wmf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8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0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xmlns="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1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2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3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4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5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6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97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98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899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00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01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902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3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4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13348" y="405643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69534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63022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43482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282070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77701" y="2531060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9508"/>
              </p:ext>
            </p:extLst>
          </p:nvPr>
        </p:nvGraphicFramePr>
        <p:xfrm>
          <a:off x="4977701" y="2889521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4977701" y="55017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76708"/>
              </p:ext>
            </p:extLst>
          </p:nvPr>
        </p:nvGraphicFramePr>
        <p:xfrm>
          <a:off x="4977701" y="830035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25"/>
            <a:ext cx="4801672" cy="31154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3621041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1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2643" y="3058989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2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3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4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140" y="657773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16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17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2051" y="57038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28139" y="57582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Зависимость дальности от массы топлива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12045"/>
              </p:ext>
            </p:extLst>
          </p:nvPr>
        </p:nvGraphicFramePr>
        <p:xfrm>
          <a:off x="207020" y="91656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r>
                        <a:rPr lang="ru-RU" sz="12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Н·с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18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9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0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1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16/16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983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5910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09940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1000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942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8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9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0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1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2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3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4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5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6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7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8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9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0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1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2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3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9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0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2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7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8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9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0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1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2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3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4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5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6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7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9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2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3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4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5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6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7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8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0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1" name="Уравнение" r:id="rId21" imgW="1879560" imgH="228600" progId="Equation.3">
                  <p:embed/>
                </p:oleObj>
              </mc:Choice>
              <mc:Fallback>
                <p:oleObj name="Уравнение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2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3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4" name="Уравнение" r:id="rId27" imgW="685800" imgH="431640" progId="Equation.3">
                  <p:embed/>
                </p:oleObj>
              </mc:Choice>
              <mc:Fallback>
                <p:oleObj name="Уравнение" r:id="rId27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5" name="Уравнение" r:id="rId29" imgW="164880" imgH="228600" progId="Equation.3">
                  <p:embed/>
                </p:oleObj>
              </mc:Choice>
              <mc:Fallback>
                <p:oleObj name="Уравнение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6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17729</TotalTime>
  <Words>1770</Words>
  <Application>Microsoft Office PowerPoint</Application>
  <PresentationFormat>Экран (16:9)</PresentationFormat>
  <Paragraphs>422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Документ</vt:lpstr>
      <vt:lpstr>Уравнение</vt:lpstr>
      <vt:lpstr>Picture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«Повышение дальности стрельбы активно-реактивным снарядом на основе математического моделирования и комплексной оптимизации»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604</cp:revision>
  <dcterms:created xsi:type="dcterms:W3CDTF">2021-06-11T06:02:05Z</dcterms:created>
  <dcterms:modified xsi:type="dcterms:W3CDTF">2023-05-31T04:46:07Z</dcterms:modified>
</cp:coreProperties>
</file>