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>
        <p:scale>
          <a:sx n="150" d="100"/>
          <a:sy n="150" d="100"/>
        </p:scale>
        <p:origin x="396" y="132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e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emf"/><Relationship Id="rId1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4.wmf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e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image" Target="../media/image52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9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1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image" Target="../media/image53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7.wmf"/><Relationship Id="rId34" Type="http://schemas.openxmlformats.org/officeDocument/2006/relationships/image" Target="../media/image8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33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04" y="138489"/>
            <a:ext cx="1500170" cy="1356014"/>
          </a:xfrm>
          <a:prstGeom prst="rect">
            <a:avLst/>
          </a:prstGeom>
        </p:spPr>
      </p:pic>
      <p:sp>
        <p:nvSpPr>
          <p:cNvPr id="12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2771"/>
            <a:ext cx="9144000" cy="9807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20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Всероссийская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научно-техническая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конференция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«Проектирование систем вооружения и измерительных комплексов»,</a:t>
            </a:r>
            <a:endParaRPr lang="ru-RU" sz="15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28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29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сентября 2023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г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.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Нижний Тагил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,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Россия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8028" y="312753"/>
            <a:ext cx="5639481" cy="15096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Ижевский государственный технический университет имени М. Т. Калашникова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94616"/>
            <a:ext cx="9144000" cy="1066446"/>
          </a:xfrm>
        </p:spPr>
        <p:txBody>
          <a:bodyPr>
            <a:spAutoFit/>
          </a:bodyPr>
          <a:lstStyle/>
          <a:p>
            <a:r>
              <a:rPr lang="ru-RU" sz="1800" i="1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Королев С.А., </a:t>
            </a:r>
            <a:r>
              <a:rPr lang="ru-RU" sz="1800" i="1" u="sng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Р.Р.</a:t>
            </a:r>
            <a: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МЕТОДИКА БАЛЛИСТИЧЕСКОГО ПРОЕКТИРОВАНИЯ АКТИВНО-РЕАКТИВНОГО СНАРЯДА</a:t>
            </a:r>
            <a:endParaRPr lang="ru-RU" sz="1800" b="1" cap="all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13348" y="405643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9379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50303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508"/>
              </p:ext>
            </p:extLst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6708"/>
              </p:ext>
            </p:extLst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5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6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7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8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16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2051" y="5703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2045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7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8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9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9940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1212" y="780725"/>
            <a:ext cx="593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0502" y="1349918"/>
            <a:ext cx="20852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82360" y="1760113"/>
            <a:ext cx="241299" cy="713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727777" y="1728268"/>
            <a:ext cx="241298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73129" y="974573"/>
            <a:ext cx="8785" cy="37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4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5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6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7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8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9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0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1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2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3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4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5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6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8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9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1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2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52624"/>
              </p:ext>
            </p:extLst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26183"/>
              </p:ext>
            </p:extLst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22224"/>
              </p:ext>
            </p:extLst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0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1" name="Уравнение" r:id="rId21" imgW="1879560" imgH="228600" progId="Equation.3">
                  <p:embed/>
                </p:oleObj>
              </mc:Choice>
              <mc:Fallback>
                <p:oleObj name="Уравнение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5752"/>
              </p:ext>
            </p:extLst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4" name="Уравнение" r:id="rId27" imgW="685800" imgH="431640" progId="Equation.3">
                  <p:embed/>
                </p:oleObj>
              </mc:Choice>
              <mc:Fallback>
                <p:oleObj name="Уравнение" r:id="rId27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5" name="Уравнение" r:id="rId29" imgW="164880" imgH="228600" progId="Equation.3">
                  <p:embed/>
                </p:oleObj>
              </mc:Choice>
              <mc:Fallback>
                <p:oleObj name="Уравнение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2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8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8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8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9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9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99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4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18129</TotalTime>
  <Words>1522</Words>
  <Application>Microsoft Office PowerPoint</Application>
  <PresentationFormat>Экран (16:9)</PresentationFormat>
  <Paragraphs>411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Королев С.А., Мансуров Р.Р.  МЕТОДИКА БАЛЛИСТИЧЕСКОГО ПРОЕКТИРОВАНИЯ АКТИВНО-РЕАКТИВНОГО СНАРЯДА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612</cp:revision>
  <dcterms:created xsi:type="dcterms:W3CDTF">2021-06-11T06:02:05Z</dcterms:created>
  <dcterms:modified xsi:type="dcterms:W3CDTF">2023-09-22T09:13:22Z</dcterms:modified>
</cp:coreProperties>
</file>