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70" r:id="rId4"/>
    <p:sldId id="271" r:id="rId5"/>
    <p:sldId id="272" r:id="rId6"/>
    <p:sldId id="273" r:id="rId7"/>
    <p:sldId id="262" r:id="rId8"/>
    <p:sldId id="274" r:id="rId9"/>
    <p:sldId id="275" r:id="rId10"/>
    <p:sldId id="260" r:id="rId11"/>
    <p:sldId id="259" r:id="rId12"/>
    <p:sldId id="263" r:id="rId13"/>
    <p:sldId id="264" r:id="rId14"/>
    <p:sldId id="265" r:id="rId15"/>
  </p:sldIdLst>
  <p:sldSz cx="9144000" cy="5143500" type="screen16x9"/>
  <p:notesSz cx="6858000" cy="9144000"/>
  <p:defaultTextStyle>
    <a:defPPr>
      <a:defRPr lang="ru-RU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20" userDrawn="1">
          <p15:clr>
            <a:srgbClr val="A4A3A4"/>
          </p15:clr>
        </p15:guide>
        <p15:guide id="4" pos="29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9" autoAdjust="0"/>
    <p:restoredTop sz="94913" autoAdjust="0"/>
  </p:normalViewPr>
  <p:slideViewPr>
    <p:cSldViewPr snapToGrid="0">
      <p:cViewPr varScale="1">
        <p:scale>
          <a:sx n="114" d="100"/>
          <a:sy n="114" d="100"/>
        </p:scale>
        <p:origin x="408" y="186"/>
      </p:cViewPr>
      <p:guideLst>
        <p:guide orient="horz" pos="1620"/>
        <p:guide pos="2880"/>
        <p:guide orient="horz" pos="1720"/>
        <p:guide pos="29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&#1051;&#1072;&#1073;&#1086;&#1088;&#1072;&#1090;&#1086;&#1088;&#1085;&#1099;&#1077;%20&#1088;&#1072;&#1073;&#1086;&#1090;&#1099;\data30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&#1051;&#1072;&#1073;&#1086;&#1088;&#1072;&#1090;&#1086;&#1088;&#1085;&#1099;&#1077;%20&#1088;&#1072;&#1073;&#1086;&#1090;&#1099;\data30.xls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aaresults\outputs.txt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I:\outputs2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I:\&#1053;&#1086;&#1074;&#1072;&#1103;%20&#1087;&#1072;&#1087;&#1082;&#1072;\outpu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4141251709733467E-2"/>
          <c:y val="4.1431261770244823E-2"/>
          <c:w val="0.69605744704447159"/>
          <c:h val="0.91713747645951038"/>
        </c:manualLayout>
      </c:layout>
      <c:scatterChart>
        <c:scatterStyle val="lineMarker"/>
        <c:varyColors val="0"/>
        <c:ser>
          <c:idx val="0"/>
          <c:order val="0"/>
          <c:tx>
            <c:v>Старт = 15, t = 73.996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Лист1!$C$2:$C$1482</c:f>
              <c:numCache>
                <c:formatCode>General</c:formatCode>
                <c:ptCount val="1481"/>
                <c:pt idx="0">
                  <c:v>0</c:v>
                </c:pt>
                <c:pt idx="1">
                  <c:v>40.403567155054212</c:v>
                </c:pt>
                <c:pt idx="2">
                  <c:v>80.695160875865668</c:v>
                </c:pt>
                <c:pt idx="3">
                  <c:v>120.87484096416333</c:v>
                </c:pt>
                <c:pt idx="4">
                  <c:v>160.94327237504922</c:v>
                </c:pt>
                <c:pt idx="5">
                  <c:v>200.90111361835397</c:v>
                </c:pt>
                <c:pt idx="6">
                  <c:v>240.74901692422483</c:v>
                </c:pt>
                <c:pt idx="7">
                  <c:v>280.48762838929707</c:v>
                </c:pt>
                <c:pt idx="8">
                  <c:v>320.11758810789223</c:v>
                </c:pt>
                <c:pt idx="9">
                  <c:v>359.63953029140964</c:v>
                </c:pt>
                <c:pt idx="10">
                  <c:v>399.05408337822229</c:v>
                </c:pt>
                <c:pt idx="11">
                  <c:v>438.36187013580059</c:v>
                </c:pt>
                <c:pt idx="12">
                  <c:v>477.56350775637304</c:v>
                </c:pt>
                <c:pt idx="13">
                  <c:v>516.65960794713556</c:v>
                </c:pt>
                <c:pt idx="14">
                  <c:v>555.65077701580208</c:v>
                </c:pt>
                <c:pt idx="15">
                  <c:v>594.53761595212688</c:v>
                </c:pt>
                <c:pt idx="16">
                  <c:v>633.32072050590659</c:v>
                </c:pt>
                <c:pt idx="17">
                  <c:v>672.0006812618733</c:v>
                </c:pt>
                <c:pt idx="18">
                  <c:v>710.57808371181954</c:v>
                </c:pt>
                <c:pt idx="19">
                  <c:v>749.05350832423687</c:v>
                </c:pt>
                <c:pt idx="20">
                  <c:v>787.4275306117039</c:v>
                </c:pt>
                <c:pt idx="21">
                  <c:v>825.70072119622409</c:v>
                </c:pt>
                <c:pt idx="22">
                  <c:v>863.8736458726828</c:v>
                </c:pt>
                <c:pt idx="23">
                  <c:v>901.94686567057045</c:v>
                </c:pt>
                <c:pt idx="24">
                  <c:v>939.92093691409718</c:v>
                </c:pt>
                <c:pt idx="25">
                  <c:v>977.79641128080914</c:v>
                </c:pt>
                <c:pt idx="26">
                  <c:v>1015.5738358588028</c:v>
                </c:pt>
                <c:pt idx="27">
                  <c:v>1053.2537532026217</c:v>
                </c:pt>
                <c:pt idx="28">
                  <c:v>1090.836701387911</c:v>
                </c:pt>
                <c:pt idx="29">
                  <c:v>1128.3232140648961</c:v>
                </c:pt>
                <c:pt idx="30">
                  <c:v>1165.7138205107451</c:v>
                </c:pt>
                <c:pt idx="31">
                  <c:v>1203.0090456808712</c:v>
                </c:pt>
                <c:pt idx="32">
                  <c:v>1240.2094102592198</c:v>
                </c:pt>
                <c:pt idx="33">
                  <c:v>1277.3154307075881</c:v>
                </c:pt>
                <c:pt idx="34">
                  <c:v>1314.3276193140159</c:v>
                </c:pt>
                <c:pt idx="35">
                  <c:v>1351.2464842402837</c:v>
                </c:pt>
                <c:pt idx="36">
                  <c:v>1388.0725295685547</c:v>
                </c:pt>
                <c:pt idx="37">
                  <c:v>1424.8062553471889</c:v>
                </c:pt>
                <c:pt idx="38">
                  <c:v>1461.4481576357603</c:v>
                </c:pt>
                <c:pt idx="39">
                  <c:v>1497.9987285493039</c:v>
                </c:pt>
                <c:pt idx="40">
                  <c:v>1534.4584563018168</c:v>
                </c:pt>
                <c:pt idx="41">
                  <c:v>1570.8278252490363</c:v>
                </c:pt>
                <c:pt idx="42">
                  <c:v>1607.1073159305201</c:v>
                </c:pt>
                <c:pt idx="43">
                  <c:v>1643.2974051110443</c:v>
                </c:pt>
                <c:pt idx="44">
                  <c:v>1679.3985658213433</c:v>
                </c:pt>
                <c:pt idx="45">
                  <c:v>1715.4112673982065</c:v>
                </c:pt>
                <c:pt idx="46">
                  <c:v>1751.3359755239514</c:v>
                </c:pt>
                <c:pt idx="47">
                  <c:v>1787.1731522652879</c:v>
                </c:pt>
                <c:pt idx="48">
                  <c:v>1822.9232561115903</c:v>
                </c:pt>
                <c:pt idx="49">
                  <c:v>1858.5867420125915</c:v>
                </c:pt>
                <c:pt idx="50">
                  <c:v>1894.1640614155137</c:v>
                </c:pt>
                <c:pt idx="51">
                  <c:v>1929.6556623016495</c:v>
                </c:pt>
                <c:pt idx="52">
                  <c:v>1965.0619892224047</c:v>
                </c:pt>
                <c:pt idx="53">
                  <c:v>2000.3834833348174</c:v>
                </c:pt>
                <c:pt idx="54">
                  <c:v>2035.6205824365629</c:v>
                </c:pt>
                <c:pt idx="55">
                  <c:v>2070.7737210004589</c:v>
                </c:pt>
                <c:pt idx="56">
                  <c:v>2105.8433302084777</c:v>
                </c:pt>
                <c:pt idx="57">
                  <c:v>2140.8298379852799</c:v>
                </c:pt>
                <c:pt idx="58">
                  <c:v>2175.7336690312777</c:v>
                </c:pt>
                <c:pt idx="59">
                  <c:v>2210.5552448552371</c:v>
                </c:pt>
                <c:pt idx="60">
                  <c:v>2245.2949838064314</c:v>
                </c:pt>
                <c:pt idx="61">
                  <c:v>2279.9533011063504</c:v>
                </c:pt>
                <c:pt idx="62">
                  <c:v>2314.5306088799775</c:v>
                </c:pt>
                <c:pt idx="63">
                  <c:v>2349.0273161866444</c:v>
                </c:pt>
                <c:pt idx="64">
                  <c:v>2383.4438290504668</c:v>
                </c:pt>
                <c:pt idx="65">
                  <c:v>2417.7805504903736</c:v>
                </c:pt>
                <c:pt idx="66">
                  <c:v>2452.0378805497353</c:v>
                </c:pt>
                <c:pt idx="67">
                  <c:v>2486.2162163256003</c:v>
                </c:pt>
                <c:pt idx="68">
                  <c:v>2520.3159519975447</c:v>
                </c:pt>
                <c:pt idx="69">
                  <c:v>2554.3374788561437</c:v>
                </c:pt>
                <c:pt idx="70">
                  <c:v>2588.2811853310723</c:v>
                </c:pt>
                <c:pt idx="71">
                  <c:v>2622.1474570188407</c:v>
                </c:pt>
                <c:pt idx="72">
                  <c:v>2655.936676710171</c:v>
                </c:pt>
                <c:pt idx="73">
                  <c:v>2689.649224417024</c:v>
                </c:pt>
                <c:pt idx="74">
                  <c:v>2723.2854773992767</c:v>
                </c:pt>
                <c:pt idx="75">
                  <c:v>2756.8458101910633</c:v>
                </c:pt>
                <c:pt idx="76">
                  <c:v>2790.3305946267819</c:v>
                </c:pt>
                <c:pt idx="77">
                  <c:v>2823.740199866771</c:v>
                </c:pt>
                <c:pt idx="78">
                  <c:v>2857.0749924226666</c:v>
                </c:pt>
                <c:pt idx="79">
                  <c:v>2890.3353361824397</c:v>
                </c:pt>
                <c:pt idx="80">
                  <c:v>2923.5215924351232</c:v>
                </c:pt>
                <c:pt idx="81">
                  <c:v>2956.6341198952332</c:v>
                </c:pt>
                <c:pt idx="82">
                  <c:v>2989.6732747268866</c:v>
                </c:pt>
                <c:pt idx="83">
                  <c:v>3022.6394105676245</c:v>
                </c:pt>
                <c:pt idx="84">
                  <c:v>3055.5328785519432</c:v>
                </c:pt>
                <c:pt idx="85">
                  <c:v>3088.3540273345375</c:v>
                </c:pt>
                <c:pt idx="86">
                  <c:v>3121.1032031132622</c:v>
                </c:pt>
                <c:pt idx="87">
                  <c:v>3153.7807496518176</c:v>
                </c:pt>
                <c:pt idx="88">
                  <c:v>3186.3870083021588</c:v>
                </c:pt>
                <c:pt idx="89">
                  <c:v>3218.9223180266381</c:v>
                </c:pt>
                <c:pt idx="90">
                  <c:v>3251.3870154198821</c:v>
                </c:pt>
                <c:pt idx="91">
                  <c:v>3283.7814347304075</c:v>
                </c:pt>
                <c:pt idx="92">
                  <c:v>3316.1059078819826</c:v>
                </c:pt>
                <c:pt idx="93">
                  <c:v>3348.3607644947333</c:v>
                </c:pt>
                <c:pt idx="94">
                  <c:v>3380.5463319060027</c:v>
                </c:pt>
                <c:pt idx="95">
                  <c:v>3412.6629351909651</c:v>
                </c:pt>
                <c:pt idx="96">
                  <c:v>3444.7108971829989</c:v>
                </c:pt>
                <c:pt idx="97">
                  <c:v>3476.6905384938218</c:v>
                </c:pt>
                <c:pt idx="98">
                  <c:v>3508.6021775333929</c:v>
                </c:pt>
                <c:pt idx="99">
                  <c:v>3540.446130529584</c:v>
                </c:pt>
                <c:pt idx="100">
                  <c:v>3572.2227115476244</c:v>
                </c:pt>
                <c:pt idx="101">
                  <c:v>3603.9322325093212</c:v>
                </c:pt>
                <c:pt idx="102">
                  <c:v>3635.5750032120609</c:v>
                </c:pt>
                <c:pt idx="103">
                  <c:v>3667.1513313475934</c:v>
                </c:pt>
                <c:pt idx="104">
                  <c:v>3698.661522520601</c:v>
                </c:pt>
                <c:pt idx="105">
                  <c:v>3730.10588026706</c:v>
                </c:pt>
                <c:pt idx="106">
                  <c:v>3761.4847060723905</c:v>
                </c:pt>
                <c:pt idx="107">
                  <c:v>3792.7982993894057</c:v>
                </c:pt>
                <c:pt idx="108">
                  <c:v>3824.0469576560567</c:v>
                </c:pt>
                <c:pt idx="109">
                  <c:v>3855.2309763129806</c:v>
                </c:pt>
                <c:pt idx="110">
                  <c:v>3886.3506488208509</c:v>
                </c:pt>
                <c:pt idx="111">
                  <c:v>3917.4062666775362</c:v>
                </c:pt>
                <c:pt idx="112">
                  <c:v>3948.3981194350686</c:v>
                </c:pt>
                <c:pt idx="113">
                  <c:v>3979.3264947164239</c:v>
                </c:pt>
                <c:pt idx="114">
                  <c:v>4010.1916782321159</c:v>
                </c:pt>
                <c:pt idx="115">
                  <c:v>4040.9939537966111</c:v>
                </c:pt>
                <c:pt idx="116">
                  <c:v>4071.7336033445608</c:v>
                </c:pt>
                <c:pt idx="117">
                  <c:v>4102.4109069468568</c:v>
                </c:pt>
                <c:pt idx="118">
                  <c:v>4133.0261428265121</c:v>
                </c:pt>
                <c:pt idx="119">
                  <c:v>4163.5795873743709</c:v>
                </c:pt>
                <c:pt idx="120">
                  <c:v>4194.0715151646446</c:v>
                </c:pt>
                <c:pt idx="121">
                  <c:v>4224.5021989702836</c:v>
                </c:pt>
                <c:pt idx="122">
                  <c:v>4254.8719097781832</c:v>
                </c:pt>
                <c:pt idx="123">
                  <c:v>4285.1809168042237</c:v>
                </c:pt>
                <c:pt idx="124">
                  <c:v>4315.4294875081514</c:v>
                </c:pt>
                <c:pt idx="125">
                  <c:v>4345.6178876083022</c:v>
                </c:pt>
                <c:pt idx="126">
                  <c:v>4375.7463810961644</c:v>
                </c:pt>
                <c:pt idx="127">
                  <c:v>4405.8152302507915</c:v>
                </c:pt>
                <c:pt idx="128">
                  <c:v>4435.8246956530593</c:v>
                </c:pt>
                <c:pt idx="129">
                  <c:v>4465.7750361997723</c:v>
                </c:pt>
                <c:pt idx="130">
                  <c:v>4495.6665091176246</c:v>
                </c:pt>
                <c:pt idx="131">
                  <c:v>4525.4993699770121</c:v>
                </c:pt>
                <c:pt idx="132">
                  <c:v>4555.2738727056985</c:v>
                </c:pt>
                <c:pt idx="133">
                  <c:v>4584.9902696023428</c:v>
                </c:pt>
                <c:pt idx="134">
                  <c:v>4614.6488113498808</c:v>
                </c:pt>
                <c:pt idx="135">
                  <c:v>4644.2497470287744</c:v>
                </c:pt>
                <c:pt idx="136">
                  <c:v>4673.7933241301143</c:v>
                </c:pt>
                <c:pt idx="137">
                  <c:v>4703.2797885685968</c:v>
                </c:pt>
                <c:pt idx="138">
                  <c:v>4732.7093846953603</c:v>
                </c:pt>
                <c:pt idx="139">
                  <c:v>4762.0823553106929</c:v>
                </c:pt>
                <c:pt idx="140">
                  <c:v>4791.398941676609</c:v>
                </c:pt>
                <c:pt idx="141">
                  <c:v>4820.6593835292961</c:v>
                </c:pt>
                <c:pt idx="142">
                  <c:v>4849.8639190914382</c:v>
                </c:pt>
                <c:pt idx="143">
                  <c:v>4879.0127850844074</c:v>
                </c:pt>
                <c:pt idx="144">
                  <c:v>4908.1062167403397</c:v>
                </c:pt>
                <c:pt idx="145">
                  <c:v>4937.1444478140829</c:v>
                </c:pt>
                <c:pt idx="146">
                  <c:v>4966.1277105950239</c:v>
                </c:pt>
                <c:pt idx="147">
                  <c:v>4995.0562359188016</c:v>
                </c:pt>
                <c:pt idx="148">
                  <c:v>5023.9302531788953</c:v>
                </c:pt>
                <c:pt idx="149">
                  <c:v>5052.7499903381022</c:v>
                </c:pt>
                <c:pt idx="150">
                  <c:v>5081.5156739398999</c:v>
                </c:pt>
                <c:pt idx="151">
                  <c:v>5110.2275291196911</c:v>
                </c:pt>
                <c:pt idx="152">
                  <c:v>5138.8857796159418</c:v>
                </c:pt>
                <c:pt idx="153">
                  <c:v>5167.4906477812037</c:v>
                </c:pt>
                <c:pt idx="154">
                  <c:v>5196.0423545930335</c:v>
                </c:pt>
                <c:pt idx="155">
                  <c:v>5224.5411196647974</c:v>
                </c:pt>
                <c:pt idx="156">
                  <c:v>5252.9871612563757</c:v>
                </c:pt>
                <c:pt idx="157">
                  <c:v>5281.3806962847557</c:v>
                </c:pt>
                <c:pt idx="158">
                  <c:v>5309.7219403345271</c:v>
                </c:pt>
                <c:pt idx="159">
                  <c:v>5338.0111076682688</c:v>
                </c:pt>
                <c:pt idx="160">
                  <c:v>5366.2484112368393</c:v>
                </c:pt>
                <c:pt idx="161">
                  <c:v>5394.4340626895628</c:v>
                </c:pt>
                <c:pt idx="162">
                  <c:v>5422.5682723843174</c:v>
                </c:pt>
                <c:pt idx="163">
                  <c:v>5450.651249397527</c:v>
                </c:pt>
                <c:pt idx="164">
                  <c:v>5478.6832015340551</c:v>
                </c:pt>
                <c:pt idx="165">
                  <c:v>5506.6643353370036</c:v>
                </c:pt>
                <c:pt idx="166">
                  <c:v>5534.5948560974157</c:v>
                </c:pt>
                <c:pt idx="167">
                  <c:v>5562.4749678638873</c:v>
                </c:pt>
                <c:pt idx="168">
                  <c:v>5590.3048734520853</c:v>
                </c:pt>
                <c:pt idx="169">
                  <c:v>5618.0847744541761</c:v>
                </c:pt>
                <c:pt idx="170">
                  <c:v>5645.8148712481598</c:v>
                </c:pt>
                <c:pt idx="171">
                  <c:v>5673.4953630071232</c:v>
                </c:pt>
                <c:pt idx="172">
                  <c:v>5701.1264477083951</c:v>
                </c:pt>
                <c:pt idx="173">
                  <c:v>5728.7083221426246</c:v>
                </c:pt>
                <c:pt idx="174">
                  <c:v>5756.2411819227646</c:v>
                </c:pt>
                <c:pt idx="175">
                  <c:v>5783.7252214929758</c:v>
                </c:pt>
                <c:pt idx="176">
                  <c:v>5811.1606341374463</c:v>
                </c:pt>
                <c:pt idx="177">
                  <c:v>5838.5476119891255</c:v>
                </c:pt>
                <c:pt idx="178">
                  <c:v>5865.8863460383782</c:v>
                </c:pt>
                <c:pt idx="179">
                  <c:v>5893.1770261415586</c:v>
                </c:pt>
                <c:pt idx="180">
                  <c:v>5920.4198410294994</c:v>
                </c:pt>
                <c:pt idx="181">
                  <c:v>5947.6149783159271</c:v>
                </c:pt>
                <c:pt idx="182">
                  <c:v>5974.7626245057972</c:v>
                </c:pt>
                <c:pt idx="183">
                  <c:v>6001.8629650035491</c:v>
                </c:pt>
                <c:pt idx="184">
                  <c:v>6028.9161841212881</c:v>
                </c:pt>
                <c:pt idx="185">
                  <c:v>6055.922465086891</c:v>
                </c:pt>
                <c:pt idx="186">
                  <c:v>6082.8819900520348</c:v>
                </c:pt>
                <c:pt idx="187">
                  <c:v>6109.7949401001524</c:v>
                </c:pt>
                <c:pt idx="188">
                  <c:v>6136.6614952543159</c:v>
                </c:pt>
                <c:pt idx="189">
                  <c:v>6163.4818344850491</c:v>
                </c:pt>
                <c:pt idx="190">
                  <c:v>6190.256135718063</c:v>
                </c:pt>
                <c:pt idx="191">
                  <c:v>6216.9845758419242</c:v>
                </c:pt>
                <c:pt idx="192">
                  <c:v>6243.6673307156552</c:v>
                </c:pt>
                <c:pt idx="193">
                  <c:v>6270.304575176262</c:v>
                </c:pt>
                <c:pt idx="194">
                  <c:v>6296.8964830461937</c:v>
                </c:pt>
                <c:pt idx="195">
                  <c:v>6323.4432271407359</c:v>
                </c:pt>
                <c:pt idx="196">
                  <c:v>6349.9449792753358</c:v>
                </c:pt>
                <c:pt idx="197">
                  <c:v>6376.4019102728626</c:v>
                </c:pt>
                <c:pt idx="198">
                  <c:v>6402.8141899707998</c:v>
                </c:pt>
                <c:pt idx="199">
                  <c:v>6429.1819872283768</c:v>
                </c:pt>
                <c:pt idx="200">
                  <c:v>6455.5054699336324</c:v>
                </c:pt>
                <c:pt idx="201">
                  <c:v>6481.7848050104158</c:v>
                </c:pt>
                <c:pt idx="202">
                  <c:v>6508.0201584253264</c:v>
                </c:pt>
                <c:pt idx="203">
                  <c:v>6534.2116951945918</c:v>
                </c:pt>
                <c:pt idx="204">
                  <c:v>6560.3595793908817</c:v>
                </c:pt>
                <c:pt idx="205">
                  <c:v>6586.4639741500623</c:v>
                </c:pt>
                <c:pt idx="206">
                  <c:v>6612.5250416778945</c:v>
                </c:pt>
                <c:pt idx="207">
                  <c:v>6638.5429432566652</c:v>
                </c:pt>
                <c:pt idx="208">
                  <c:v>6664.5178392517673</c:v>
                </c:pt>
                <c:pt idx="209">
                  <c:v>6690.4498891182166</c:v>
                </c:pt>
                <c:pt idx="210">
                  <c:v>6716.3392514071129</c:v>
                </c:pt>
                <c:pt idx="211">
                  <c:v>6742.1860837720433</c:v>
                </c:pt>
                <c:pt idx="212">
                  <c:v>6767.9905429754326</c:v>
                </c:pt>
                <c:pt idx="213">
                  <c:v>6793.7527848948339</c:v>
                </c:pt>
                <c:pt idx="214">
                  <c:v>6819.4729645291636</c:v>
                </c:pt>
                <c:pt idx="215">
                  <c:v>6845.1512360048882</c:v>
                </c:pt>
                <c:pt idx="216">
                  <c:v>6870.7877525821486</c:v>
                </c:pt>
                <c:pt idx="217">
                  <c:v>6896.3826666608384</c:v>
                </c:pt>
                <c:pt idx="218">
                  <c:v>6921.9361297866226</c:v>
                </c:pt>
                <c:pt idx="219">
                  <c:v>6947.4482926569108</c:v>
                </c:pt>
                <c:pt idx="220">
                  <c:v>6972.9193051267739</c:v>
                </c:pt>
                <c:pt idx="221">
                  <c:v>6998.3493162148116</c:v>
                </c:pt>
                <c:pt idx="222">
                  <c:v>7023.7384741089681</c:v>
                </c:pt>
                <c:pt idx="223">
                  <c:v>7049.0869261722974</c:v>
                </c:pt>
                <c:pt idx="224">
                  <c:v>7074.3948189486828</c:v>
                </c:pt>
                <c:pt idx="225">
                  <c:v>7099.6622981684995</c:v>
                </c:pt>
                <c:pt idx="226">
                  <c:v>7124.8895087542387</c:v>
                </c:pt>
                <c:pt idx="227">
                  <c:v>7150.0765948260741</c:v>
                </c:pt>
                <c:pt idx="228">
                  <c:v>7175.2236997073878</c:v>
                </c:pt>
                <c:pt idx="229">
                  <c:v>7200.3309659302422</c:v>
                </c:pt>
                <c:pt idx="230">
                  <c:v>7225.3985352408135</c:v>
                </c:pt>
                <c:pt idx="231">
                  <c:v>7250.4265486047716</c:v>
                </c:pt>
                <c:pt idx="232">
                  <c:v>7275.4151462126192</c:v>
                </c:pt>
                <c:pt idx="233">
                  <c:v>7300.3644674849829</c:v>
                </c:pt>
                <c:pt idx="234">
                  <c:v>7325.2746510778616</c:v>
                </c:pt>
                <c:pt idx="235">
                  <c:v>7350.1458348878259</c:v>
                </c:pt>
                <c:pt idx="236">
                  <c:v>7374.9781560571819</c:v>
                </c:pt>
                <c:pt idx="237">
                  <c:v>7399.7717509790828</c:v>
                </c:pt>
                <c:pt idx="238">
                  <c:v>7424.5267553026042</c:v>
                </c:pt>
                <c:pt idx="239">
                  <c:v>7449.2433039377711</c:v>
                </c:pt>
                <c:pt idx="240">
                  <c:v>7473.9215310605468</c:v>
                </c:pt>
                <c:pt idx="241">
                  <c:v>7498.5615701177812</c:v>
                </c:pt>
                <c:pt idx="242">
                  <c:v>7523.1635538321125</c:v>
                </c:pt>
                <c:pt idx="243">
                  <c:v>7547.7276142068313</c:v>
                </c:pt>
                <c:pt idx="244">
                  <c:v>7572.2538825307047</c:v>
                </c:pt>
                <c:pt idx="245">
                  <c:v>7596.7424893827592</c:v>
                </c:pt>
                <c:pt idx="246">
                  <c:v>7621.1935646370239</c:v>
                </c:pt>
                <c:pt idx="247">
                  <c:v>7645.607237467234</c:v>
                </c:pt>
                <c:pt idx="248">
                  <c:v>7669.9836363514978</c:v>
                </c:pt>
                <c:pt idx="249">
                  <c:v>7694.3228890769205</c:v>
                </c:pt>
                <c:pt idx="250">
                  <c:v>7718.6251227441953</c:v>
                </c:pt>
                <c:pt idx="251">
                  <c:v>7742.8904637721525</c:v>
                </c:pt>
                <c:pt idx="252">
                  <c:v>7767.1190379022728</c:v>
                </c:pt>
                <c:pt idx="253">
                  <c:v>7791.3109702031643</c:v>
                </c:pt>
                <c:pt idx="254">
                  <c:v>7815.4663850749994</c:v>
                </c:pt>
                <c:pt idx="255">
                  <c:v>7839.585406253922</c:v>
                </c:pt>
                <c:pt idx="256">
                  <c:v>7863.6681568164104</c:v>
                </c:pt>
                <c:pt idx="257">
                  <c:v>7887.7147591836119</c:v>
                </c:pt>
                <c:pt idx="258">
                  <c:v>7911.7253351256368</c:v>
                </c:pt>
                <c:pt idx="259">
                  <c:v>7935.7000057658206</c:v>
                </c:pt>
                <c:pt idx="260">
                  <c:v>7959.6388915849493</c:v>
                </c:pt>
                <c:pt idx="261">
                  <c:v>7983.5421124254544</c:v>
                </c:pt>
                <c:pt idx="262">
                  <c:v>8007.4097874955678</c:v>
                </c:pt>
                <c:pt idx="263">
                  <c:v>8031.2420353734487</c:v>
                </c:pt>
                <c:pt idx="264">
                  <c:v>8055.0389740112751</c:v>
                </c:pt>
                <c:pt idx="265">
                  <c:v>8078.8007207392993</c:v>
                </c:pt>
                <c:pt idx="266">
                  <c:v>8102.5273922698771</c:v>
                </c:pt>
                <c:pt idx="267">
                  <c:v>8126.2191047014585</c:v>
                </c:pt>
                <c:pt idx="268">
                  <c:v>8149.8759735225503</c:v>
                </c:pt>
                <c:pt idx="269">
                  <c:v>8173.4981136156466</c:v>
                </c:pt>
                <c:pt idx="270">
                  <c:v>8197.0856392611222</c:v>
                </c:pt>
                <c:pt idx="271">
                  <c:v>8220.6386641411063</c:v>
                </c:pt>
                <c:pt idx="272">
                  <c:v>8244.1573013433117</c:v>
                </c:pt>
                <c:pt idx="273">
                  <c:v>8267.6416633648441</c:v>
                </c:pt>
                <c:pt idx="274">
                  <c:v>8291.0918621159781</c:v>
                </c:pt>
                <c:pt idx="275">
                  <c:v>8314.5080089238982</c:v>
                </c:pt>
                <c:pt idx="276">
                  <c:v>8337.8902145364191</c:v>
                </c:pt>
                <c:pt idx="277">
                  <c:v>8361.2385891256672</c:v>
                </c:pt>
                <c:pt idx="278">
                  <c:v>8384.5532422917386</c:v>
                </c:pt>
                <c:pt idx="279">
                  <c:v>8407.8342830663296</c:v>
                </c:pt>
                <c:pt idx="280">
                  <c:v>8431.0818199163332</c:v>
                </c:pt>
                <c:pt idx="281">
                  <c:v>8454.2959607474095</c:v>
                </c:pt>
                <c:pt idx="282">
                  <c:v>8477.476812907531</c:v>
                </c:pt>
                <c:pt idx="283">
                  <c:v>8500.6244831904969</c:v>
                </c:pt>
                <c:pt idx="284">
                  <c:v>8523.7390778394165</c:v>
                </c:pt>
                <c:pt idx="285">
                  <c:v>8546.8207025501761</c:v>
                </c:pt>
                <c:pt idx="286">
                  <c:v>8569.8694624213149</c:v>
                </c:pt>
                <c:pt idx="287">
                  <c:v>8592.8854620362326</c:v>
                </c:pt>
                <c:pt idx="288">
                  <c:v>8615.8688054675931</c:v>
                </c:pt>
                <c:pt idx="289">
                  <c:v>8638.8195962543796</c:v>
                </c:pt>
                <c:pt idx="290">
                  <c:v>8661.7379374052307</c:v>
                </c:pt>
                <c:pt idx="291">
                  <c:v>8684.6239314017366</c:v>
                </c:pt>
                <c:pt idx="292">
                  <c:v>8707.4776802017132</c:v>
                </c:pt>
                <c:pt idx="293">
                  <c:v>8730.2992852424577</c:v>
                </c:pt>
                <c:pt idx="294">
                  <c:v>8753.0888474439689</c:v>
                </c:pt>
                <c:pt idx="295">
                  <c:v>8775.8464672121481</c:v>
                </c:pt>
                <c:pt idx="296">
                  <c:v>8798.5722444419789</c:v>
                </c:pt>
                <c:pt idx="297">
                  <c:v>8821.2662785206721</c:v>
                </c:pt>
                <c:pt idx="298">
                  <c:v>8843.9286683307946</c:v>
                </c:pt>
                <c:pt idx="299">
                  <c:v>8866.5595122533741</c:v>
                </c:pt>
                <c:pt idx="300">
                  <c:v>8889.1589081709753</c:v>
                </c:pt>
                <c:pt idx="301">
                  <c:v>8911.7655466896395</c:v>
                </c:pt>
                <c:pt idx="302">
                  <c:v>8934.5396258392975</c:v>
                </c:pt>
                <c:pt idx="303">
                  <c:v>8957.5422143703854</c:v>
                </c:pt>
                <c:pt idx="304">
                  <c:v>8980.7747927179189</c:v>
                </c:pt>
                <c:pt idx="305">
                  <c:v>9004.2230297040605</c:v>
                </c:pt>
                <c:pt idx="306">
                  <c:v>9027.8782724347766</c:v>
                </c:pt>
                <c:pt idx="307">
                  <c:v>9051.7313424678196</c:v>
                </c:pt>
                <c:pt idx="308">
                  <c:v>9075.7709061105106</c:v>
                </c:pt>
                <c:pt idx="309">
                  <c:v>9099.9850962497567</c:v>
                </c:pt>
                <c:pt idx="310">
                  <c:v>9124.3619923168972</c:v>
                </c:pt>
                <c:pt idx="311">
                  <c:v>9148.8896239586829</c:v>
                </c:pt>
                <c:pt idx="312">
                  <c:v>9173.5559747441221</c:v>
                </c:pt>
                <c:pt idx="313">
                  <c:v>9198.3515686356459</c:v>
                </c:pt>
                <c:pt idx="314">
                  <c:v>9223.2749866835693</c:v>
                </c:pt>
                <c:pt idx="315">
                  <c:v>9248.3266414338468</c:v>
                </c:pt>
                <c:pt idx="316">
                  <c:v>9273.506946766267</c:v>
                </c:pt>
                <c:pt idx="317">
                  <c:v>9298.8163179102266</c:v>
                </c:pt>
                <c:pt idx="318">
                  <c:v>9324.2551714606052</c:v>
                </c:pt>
                <c:pt idx="319">
                  <c:v>9349.8239253937463</c:v>
                </c:pt>
                <c:pt idx="320">
                  <c:v>9375.5229990835378</c:v>
                </c:pt>
                <c:pt idx="321">
                  <c:v>9401.3528133175987</c:v>
                </c:pt>
                <c:pt idx="322">
                  <c:v>9427.3137903135648</c:v>
                </c:pt>
                <c:pt idx="323">
                  <c:v>9453.4075784853667</c:v>
                </c:pt>
                <c:pt idx="324">
                  <c:v>9479.6371607848523</c:v>
                </c:pt>
                <c:pt idx="325">
                  <c:v>9506.005564993462</c:v>
                </c:pt>
                <c:pt idx="326">
                  <c:v>9532.5158295457913</c:v>
                </c:pt>
                <c:pt idx="327">
                  <c:v>9559.1710038123038</c:v>
                </c:pt>
                <c:pt idx="328">
                  <c:v>9585.9741483860289</c:v>
                </c:pt>
                <c:pt idx="329">
                  <c:v>9612.9283353733972</c:v>
                </c:pt>
                <c:pt idx="330">
                  <c:v>9640.0366486893236</c:v>
                </c:pt>
                <c:pt idx="331">
                  <c:v>9667.3021843567076</c:v>
                </c:pt>
                <c:pt idx="332">
                  <c:v>9694.7280508104486</c:v>
                </c:pt>
                <c:pt idx="333">
                  <c:v>9722.3173692061519</c:v>
                </c:pt>
                <c:pt idx="334">
                  <c:v>9750.0732737336348</c:v>
                </c:pt>
                <c:pt idx="335">
                  <c:v>9777.9989119353995</c:v>
                </c:pt>
                <c:pt idx="336">
                  <c:v>9806.0974450301965</c:v>
                </c:pt>
                <c:pt idx="337">
                  <c:v>9834.3720482418357</c:v>
                </c:pt>
                <c:pt idx="338">
                  <c:v>9862.8259111333864</c:v>
                </c:pt>
                <c:pt idx="339">
                  <c:v>9891.462237946911</c:v>
                </c:pt>
                <c:pt idx="340">
                  <c:v>9920.2842479488972</c:v>
                </c:pt>
                <c:pt idx="341">
                  <c:v>9949.2951757815081</c:v>
                </c:pt>
                <c:pt idx="342">
                  <c:v>9978.4992070302033</c:v>
                </c:pt>
                <c:pt idx="343">
                  <c:v>10007.902145367458</c:v>
                </c:pt>
                <c:pt idx="344">
                  <c:v>10037.510044782779</c:v>
                </c:pt>
                <c:pt idx="345">
                  <c:v>10067.328991122022</c:v>
                </c:pt>
                <c:pt idx="346">
                  <c:v>10097.365103232694</c:v>
                </c:pt>
                <c:pt idx="347">
                  <c:v>10127.624534130968</c:v>
                </c:pt>
                <c:pt idx="348">
                  <c:v>10158.113472191248</c:v>
                </c:pt>
                <c:pt idx="349">
                  <c:v>10188.838142359236</c:v>
                </c:pt>
                <c:pt idx="350">
                  <c:v>10219.802548437026</c:v>
                </c:pt>
                <c:pt idx="351">
                  <c:v>10250.999027723898</c:v>
                </c:pt>
                <c:pt idx="352">
                  <c:v>10282.414962619325</c:v>
                </c:pt>
                <c:pt idx="353">
                  <c:v>10314.037664834284</c:v>
                </c:pt>
                <c:pt idx="354">
                  <c:v>10345.836651271507</c:v>
                </c:pt>
                <c:pt idx="355">
                  <c:v>10377.751045010093</c:v>
                </c:pt>
                <c:pt idx="356">
                  <c:v>10409.722689570921</c:v>
                </c:pt>
                <c:pt idx="357">
                  <c:v>10441.702509686467</c:v>
                </c:pt>
                <c:pt idx="358">
                  <c:v>10473.657143568571</c:v>
                </c:pt>
                <c:pt idx="359">
                  <c:v>10505.565179544976</c:v>
                </c:pt>
                <c:pt idx="360">
                  <c:v>10537.409873970413</c:v>
                </c:pt>
                <c:pt idx="361">
                  <c:v>10569.195876017327</c:v>
                </c:pt>
                <c:pt idx="362">
                  <c:v>10600.929333636879</c:v>
                </c:pt>
                <c:pt idx="363">
                  <c:v>10632.610419710223</c:v>
                </c:pt>
                <c:pt idx="364">
                  <c:v>10664.239306216072</c:v>
                </c:pt>
                <c:pt idx="365">
                  <c:v>10695.816164236687</c:v>
                </c:pt>
                <c:pt idx="366">
                  <c:v>10727.341163963829</c:v>
                </c:pt>
                <c:pt idx="367">
                  <c:v>10758.814474704659</c:v>
                </c:pt>
                <c:pt idx="368">
                  <c:v>10790.236264887581</c:v>
                </c:pt>
                <c:pt idx="369">
                  <c:v>10821.60670206804</c:v>
                </c:pt>
                <c:pt idx="370">
                  <c:v>10852.92595293428</c:v>
                </c:pt>
                <c:pt idx="371">
                  <c:v>10884.194183313035</c:v>
                </c:pt>
                <c:pt idx="372">
                  <c:v>10915.41155817519</c:v>
                </c:pt>
                <c:pt idx="373">
                  <c:v>10946.578241641388</c:v>
                </c:pt>
                <c:pt idx="374">
                  <c:v>10977.694396987587</c:v>
                </c:pt>
                <c:pt idx="375">
                  <c:v>11008.760186650576</c:v>
                </c:pt>
                <c:pt idx="376">
                  <c:v>11039.775772233443</c:v>
                </c:pt>
                <c:pt idx="377">
                  <c:v>11070.741314511</c:v>
                </c:pt>
                <c:pt idx="378">
                  <c:v>11101.65697343516</c:v>
                </c:pt>
                <c:pt idx="379">
                  <c:v>11132.522908140265</c:v>
                </c:pt>
                <c:pt idx="380">
                  <c:v>11163.339276948391</c:v>
                </c:pt>
                <c:pt idx="381">
                  <c:v>11194.106237374579</c:v>
                </c:pt>
                <c:pt idx="382">
                  <c:v>11224.823946132048</c:v>
                </c:pt>
                <c:pt idx="383">
                  <c:v>11255.492559137352</c:v>
                </c:pt>
                <c:pt idx="384">
                  <c:v>11286.112231515503</c:v>
                </c:pt>
                <c:pt idx="385">
                  <c:v>11316.683117605044</c:v>
                </c:pt>
                <c:pt idx="386">
                  <c:v>11347.205370963085</c:v>
                </c:pt>
                <c:pt idx="387">
                  <c:v>11377.679144370304</c:v>
                </c:pt>
                <c:pt idx="388">
                  <c:v>11408.104589835895</c:v>
                </c:pt>
                <c:pt idx="389">
                  <c:v>11438.481858602487</c:v>
                </c:pt>
                <c:pt idx="390">
                  <c:v>11468.811101151014</c:v>
                </c:pt>
                <c:pt idx="391">
                  <c:v>11499.092467205555</c:v>
                </c:pt>
                <c:pt idx="392">
                  <c:v>11529.326105738131</c:v>
                </c:pt>
                <c:pt idx="393">
                  <c:v>11559.512164973459</c:v>
                </c:pt>
                <c:pt idx="394">
                  <c:v>11589.650792393675</c:v>
                </c:pt>
                <c:pt idx="395">
                  <c:v>11619.742134743017</c:v>
                </c:pt>
                <c:pt idx="396">
                  <c:v>11649.786338032469</c:v>
                </c:pt>
                <c:pt idx="397">
                  <c:v>11679.783547544368</c:v>
                </c:pt>
                <c:pt idx="398">
                  <c:v>11709.733907836977</c:v>
                </c:pt>
                <c:pt idx="399">
                  <c:v>11739.637562749016</c:v>
                </c:pt>
                <c:pt idx="400">
                  <c:v>11769.494655404169</c:v>
                </c:pt>
                <c:pt idx="401">
                  <c:v>11799.30532821554</c:v>
                </c:pt>
                <c:pt idx="402">
                  <c:v>11829.069722890083</c:v>
                </c:pt>
                <c:pt idx="403">
                  <c:v>11858.787980432997</c:v>
                </c:pt>
                <c:pt idx="404">
                  <c:v>11888.460241152083</c:v>
                </c:pt>
                <c:pt idx="405">
                  <c:v>11918.086644662071</c:v>
                </c:pt>
                <c:pt idx="406">
                  <c:v>11947.667329888907</c:v>
                </c:pt>
                <c:pt idx="407">
                  <c:v>11977.202435074014</c:v>
                </c:pt>
                <c:pt idx="408">
                  <c:v>12006.69209777851</c:v>
                </c:pt>
                <c:pt idx="409">
                  <c:v>12036.136454887406</c:v>
                </c:pt>
                <c:pt idx="410">
                  <c:v>12065.535642613759</c:v>
                </c:pt>
                <c:pt idx="411">
                  <c:v>12094.889796502797</c:v>
                </c:pt>
                <c:pt idx="412">
                  <c:v>12124.199051436019</c:v>
                </c:pt>
                <c:pt idx="413">
                  <c:v>12153.46354163525</c:v>
                </c:pt>
                <c:pt idx="414">
                  <c:v>12182.683400666678</c:v>
                </c:pt>
                <c:pt idx="415">
                  <c:v>12211.858761444848</c:v>
                </c:pt>
                <c:pt idx="416">
                  <c:v>12240.989756236633</c:v>
                </c:pt>
                <c:pt idx="417">
                  <c:v>12270.076516665176</c:v>
                </c:pt>
                <c:pt idx="418">
                  <c:v>12299.119173713791</c:v>
                </c:pt>
                <c:pt idx="419">
                  <c:v>12328.117857729843</c:v>
                </c:pt>
                <c:pt idx="420">
                  <c:v>12357.072698428603</c:v>
                </c:pt>
                <c:pt idx="421">
                  <c:v>12385.983824897057</c:v>
                </c:pt>
                <c:pt idx="422">
                  <c:v>12414.851365597704</c:v>
                </c:pt>
                <c:pt idx="423">
                  <c:v>12443.675448372311</c:v>
                </c:pt>
                <c:pt idx="424">
                  <c:v>12472.456200445649</c:v>
                </c:pt>
                <c:pt idx="425">
                  <c:v>12501.193748429196</c:v>
                </c:pt>
                <c:pt idx="426">
                  <c:v>12529.888218324812</c:v>
                </c:pt>
                <c:pt idx="427">
                  <c:v>12558.539735528389</c:v>
                </c:pt>
                <c:pt idx="428">
                  <c:v>12587.148424833471</c:v>
                </c:pt>
                <c:pt idx="429">
                  <c:v>12615.714410434846</c:v>
                </c:pt>
                <c:pt idx="430">
                  <c:v>12644.237815932112</c:v>
                </c:pt>
                <c:pt idx="431">
                  <c:v>12672.718764333222</c:v>
                </c:pt>
                <c:pt idx="432">
                  <c:v>12701.157378057987</c:v>
                </c:pt>
                <c:pt idx="433">
                  <c:v>12729.553778941572</c:v>
                </c:pt>
                <c:pt idx="434">
                  <c:v>12757.908088237951</c:v>
                </c:pt>
                <c:pt idx="435">
                  <c:v>12786.220426623344</c:v>
                </c:pt>
                <c:pt idx="436">
                  <c:v>12814.490914199623</c:v>
                </c:pt>
                <c:pt idx="437">
                  <c:v>12842.719670497703</c:v>
                </c:pt>
                <c:pt idx="438">
                  <c:v>12870.906814480892</c:v>
                </c:pt>
                <c:pt idx="439">
                  <c:v>12899.052464548229</c:v>
                </c:pt>
                <c:pt idx="440">
                  <c:v>12927.156738537793</c:v>
                </c:pt>
                <c:pt idx="441">
                  <c:v>12955.219753729985</c:v>
                </c:pt>
                <c:pt idx="442">
                  <c:v>12983.241626850793</c:v>
                </c:pt>
                <c:pt idx="443">
                  <c:v>13011.222474075023</c:v>
                </c:pt>
                <c:pt idx="444">
                  <c:v>13039.162411029511</c:v>
                </c:pt>
                <c:pt idx="445">
                  <c:v>13067.06155279632</c:v>
                </c:pt>
                <c:pt idx="446">
                  <c:v>13094.920013915895</c:v>
                </c:pt>
                <c:pt idx="447">
                  <c:v>13122.737908390212</c:v>
                </c:pt>
                <c:pt idx="448">
                  <c:v>13150.515349685897</c:v>
                </c:pt>
                <c:pt idx="449">
                  <c:v>13178.252450737315</c:v>
                </c:pt>
                <c:pt idx="450">
                  <c:v>13205.949323949653</c:v>
                </c:pt>
                <c:pt idx="451">
                  <c:v>13233.60608120197</c:v>
                </c:pt>
                <c:pt idx="452">
                  <c:v>13261.222833850217</c:v>
                </c:pt>
                <c:pt idx="453">
                  <c:v>13288.799692730259</c:v>
                </c:pt>
                <c:pt idx="454">
                  <c:v>13316.336768160849</c:v>
                </c:pt>
                <c:pt idx="455">
                  <c:v>13343.834169946595</c:v>
                </c:pt>
                <c:pt idx="456">
                  <c:v>13371.292007380904</c:v>
                </c:pt>
                <c:pt idx="457">
                  <c:v>13398.710389248903</c:v>
                </c:pt>
                <c:pt idx="458">
                  <c:v>13426.089423830341</c:v>
                </c:pt>
                <c:pt idx="459">
                  <c:v>13453.42921890246</c:v>
                </c:pt>
                <c:pt idx="460">
                  <c:v>13480.729881742865</c:v>
                </c:pt>
                <c:pt idx="461">
                  <c:v>13507.991519132354</c:v>
                </c:pt>
                <c:pt idx="462">
                  <c:v>13535.214237357741</c:v>
                </c:pt>
                <c:pt idx="463">
                  <c:v>13562.398142214646</c:v>
                </c:pt>
                <c:pt idx="464">
                  <c:v>13589.543339010286</c:v>
                </c:pt>
                <c:pt idx="465">
                  <c:v>13616.649932566219</c:v>
                </c:pt>
                <c:pt idx="466">
                  <c:v>13643.718027221092</c:v>
                </c:pt>
                <c:pt idx="467">
                  <c:v>13670.747726833351</c:v>
                </c:pt>
                <c:pt idx="468">
                  <c:v>13697.739134783953</c:v>
                </c:pt>
                <c:pt idx="469">
                  <c:v>13724.692353979031</c:v>
                </c:pt>
                <c:pt idx="470">
                  <c:v>13751.60748685257</c:v>
                </c:pt>
                <c:pt idx="471">
                  <c:v>13778.484635369039</c:v>
                </c:pt>
                <c:pt idx="472">
                  <c:v>13805.32390102602</c:v>
                </c:pt>
                <c:pt idx="473">
                  <c:v>13832.125384856816</c:v>
                </c:pt>
                <c:pt idx="474">
                  <c:v>13858.889187433027</c:v>
                </c:pt>
                <c:pt idx="475">
                  <c:v>13885.615408867136</c:v>
                </c:pt>
                <c:pt idx="476">
                  <c:v>13912.304148815043</c:v>
                </c:pt>
                <c:pt idx="477">
                  <c:v>13938.955506478609</c:v>
                </c:pt>
                <c:pt idx="478">
                  <c:v>13965.569580608168</c:v>
                </c:pt>
                <c:pt idx="479">
                  <c:v>13992.146469505024</c:v>
                </c:pt>
                <c:pt idx="480">
                  <c:v>14018.686271023933</c:v>
                </c:pt>
                <c:pt idx="481">
                  <c:v>14045.189082575565</c:v>
                </c:pt>
                <c:pt idx="482">
                  <c:v>14071.655001128953</c:v>
                </c:pt>
                <c:pt idx="483">
                  <c:v>14098.084123213914</c:v>
                </c:pt>
                <c:pt idx="484">
                  <c:v>14124.476544923469</c:v>
                </c:pt>
                <c:pt idx="485">
                  <c:v>14150.832361916237</c:v>
                </c:pt>
                <c:pt idx="486">
                  <c:v>14177.151669418809</c:v>
                </c:pt>
                <c:pt idx="487">
                  <c:v>14203.434562228118</c:v>
                </c:pt>
                <c:pt idx="488">
                  <c:v>14229.681134713781</c:v>
                </c:pt>
                <c:pt idx="489">
                  <c:v>14255.891480820426</c:v>
                </c:pt>
                <c:pt idx="490">
                  <c:v>14282.065694070012</c:v>
                </c:pt>
                <c:pt idx="491">
                  <c:v>14308.203867564122</c:v>
                </c:pt>
                <c:pt idx="492">
                  <c:v>14334.30609398625</c:v>
                </c:pt>
                <c:pt idx="493">
                  <c:v>14360.372465604061</c:v>
                </c:pt>
                <c:pt idx="494">
                  <c:v>14386.403074271651</c:v>
                </c:pt>
                <c:pt idx="495">
                  <c:v>14412.398011431775</c:v>
                </c:pt>
                <c:pt idx="496">
                  <c:v>14438.357368118071</c:v>
                </c:pt>
                <c:pt idx="497">
                  <c:v>14464.281234957265</c:v>
                </c:pt>
                <c:pt idx="498">
                  <c:v>14490.169702171361</c:v>
                </c:pt>
                <c:pt idx="499">
                  <c:v>14516.022859579816</c:v>
                </c:pt>
                <c:pt idx="500">
                  <c:v>14541.840796601704</c:v>
                </c:pt>
                <c:pt idx="501">
                  <c:v>14567.623602257858</c:v>
                </c:pt>
                <c:pt idx="502">
                  <c:v>14593.371365173001</c:v>
                </c:pt>
                <c:pt idx="503">
                  <c:v>14619.08417357787</c:v>
                </c:pt>
                <c:pt idx="504">
                  <c:v>14644.76211531131</c:v>
                </c:pt>
                <c:pt idx="505">
                  <c:v>14670.40527782237</c:v>
                </c:pt>
                <c:pt idx="506">
                  <c:v>14696.013748172372</c:v>
                </c:pt>
                <c:pt idx="507">
                  <c:v>14721.587613036976</c:v>
                </c:pt>
                <c:pt idx="508">
                  <c:v>14747.126958708226</c:v>
                </c:pt>
                <c:pt idx="509">
                  <c:v>14772.631871096579</c:v>
                </c:pt>
                <c:pt idx="510">
                  <c:v>14798.102435732932</c:v>
                </c:pt>
                <c:pt idx="511">
                  <c:v>14823.538737770619</c:v>
                </c:pt>
                <c:pt idx="512">
                  <c:v>14848.940861987416</c:v>
                </c:pt>
                <c:pt idx="513">
                  <c:v>14874.308892787505</c:v>
                </c:pt>
                <c:pt idx="514">
                  <c:v>14899.642914203454</c:v>
                </c:pt>
                <c:pt idx="515">
                  <c:v>14924.943009898161</c:v>
                </c:pt>
                <c:pt idx="516">
                  <c:v>14950.2092631668</c:v>
                </c:pt>
                <c:pt idx="517">
                  <c:v>14975.441756938744</c:v>
                </c:pt>
                <c:pt idx="518">
                  <c:v>15000.640573779481</c:v>
                </c:pt>
                <c:pt idx="519">
                  <c:v>15025.805795892518</c:v>
                </c:pt>
                <c:pt idx="520">
                  <c:v>15050.937505121266</c:v>
                </c:pt>
                <c:pt idx="521">
                  <c:v>15076.035782950921</c:v>
                </c:pt>
                <c:pt idx="522">
                  <c:v>15101.100710510327</c:v>
                </c:pt>
                <c:pt idx="523">
                  <c:v>15126.132368573826</c:v>
                </c:pt>
                <c:pt idx="524">
                  <c:v>15151.130837563102</c:v>
                </c:pt>
                <c:pt idx="525">
                  <c:v>15176.096197549005</c:v>
                </c:pt>
                <c:pt idx="526">
                  <c:v>15201.02852825337</c:v>
                </c:pt>
                <c:pt idx="527">
                  <c:v>15225.927909050819</c:v>
                </c:pt>
                <c:pt idx="528">
                  <c:v>15250.794418970554</c:v>
                </c:pt>
                <c:pt idx="529">
                  <c:v>15275.628136698138</c:v>
                </c:pt>
                <c:pt idx="530">
                  <c:v>15300.429140577266</c:v>
                </c:pt>
                <c:pt idx="531">
                  <c:v>15325.197508611514</c:v>
                </c:pt>
                <c:pt idx="532">
                  <c:v>15349.933318466097</c:v>
                </c:pt>
                <c:pt idx="533">
                  <c:v>15374.636647469595</c:v>
                </c:pt>
                <c:pt idx="534">
                  <c:v>15399.30757261568</c:v>
                </c:pt>
                <c:pt idx="535">
                  <c:v>15423.946170564826</c:v>
                </c:pt>
                <c:pt idx="536">
                  <c:v>15448.552517646012</c:v>
                </c:pt>
                <c:pt idx="537">
                  <c:v>15473.126689858413</c:v>
                </c:pt>
                <c:pt idx="538">
                  <c:v>15497.668762873074</c:v>
                </c:pt>
                <c:pt idx="539">
                  <c:v>15522.178812034586</c:v>
                </c:pt>
                <c:pt idx="540">
                  <c:v>15546.656912362741</c:v>
                </c:pt>
                <c:pt idx="541">
                  <c:v>15571.103138554174</c:v>
                </c:pt>
                <c:pt idx="542">
                  <c:v>15595.517564984004</c:v>
                </c:pt>
                <c:pt idx="543">
                  <c:v>15619.900265707463</c:v>
                </c:pt>
                <c:pt idx="544">
                  <c:v>15644.251314461506</c:v>
                </c:pt>
                <c:pt idx="545">
                  <c:v>15668.570784666415</c:v>
                </c:pt>
                <c:pt idx="546">
                  <c:v>15692.858749427402</c:v>
                </c:pt>
                <c:pt idx="547">
                  <c:v>15717.115281536184</c:v>
                </c:pt>
                <c:pt idx="548">
                  <c:v>15741.340453472565</c:v>
                </c:pt>
                <c:pt idx="549">
                  <c:v>15765.534337405999</c:v>
                </c:pt>
                <c:pt idx="550">
                  <c:v>15789.697005197142</c:v>
                </c:pt>
                <c:pt idx="551">
                  <c:v>15813.828528399399</c:v>
                </c:pt>
                <c:pt idx="552">
                  <c:v>15837.928978260457</c:v>
                </c:pt>
                <c:pt idx="553">
                  <c:v>15861.998425723816</c:v>
                </c:pt>
                <c:pt idx="554">
                  <c:v>15886.036941430295</c:v>
                </c:pt>
                <c:pt idx="555">
                  <c:v>15910.044595719546</c:v>
                </c:pt>
                <c:pt idx="556">
                  <c:v>15934.021458631551</c:v>
                </c:pt>
                <c:pt idx="557">
                  <c:v>15957.967599908101</c:v>
                </c:pt>
                <c:pt idx="558">
                  <c:v>15981.883088994282</c:v>
                </c:pt>
                <c:pt idx="559">
                  <c:v>16005.767994910098</c:v>
                </c:pt>
                <c:pt idx="560">
                  <c:v>16029.622386444131</c:v>
                </c:pt>
                <c:pt idx="561">
                  <c:v>16053.446332156695</c:v>
                </c:pt>
                <c:pt idx="562">
                  <c:v>16077.239900317192</c:v>
                </c:pt>
                <c:pt idx="563">
                  <c:v>16101.003158905552</c:v>
                </c:pt>
                <c:pt idx="564">
                  <c:v>16124.736175613645</c:v>
                </c:pt>
                <c:pt idx="565">
                  <c:v>16148.439017846702</c:v>
                </c:pt>
                <c:pt idx="566">
                  <c:v>16172.111752724717</c:v>
                </c:pt>
                <c:pt idx="567">
                  <c:v>16195.754447083849</c:v>
                </c:pt>
                <c:pt idx="568">
                  <c:v>16219.367167477802</c:v>
                </c:pt>
                <c:pt idx="569">
                  <c:v>16242.94998017921</c:v>
                </c:pt>
                <c:pt idx="570">
                  <c:v>16266.502951181008</c:v>
                </c:pt>
                <c:pt idx="571">
                  <c:v>16290.02614619779</c:v>
                </c:pt>
                <c:pt idx="572">
                  <c:v>16313.519630667168</c:v>
                </c:pt>
                <c:pt idx="573">
                  <c:v>16336.983469751114</c:v>
                </c:pt>
                <c:pt idx="574">
                  <c:v>16360.417728337299</c:v>
                </c:pt>
                <c:pt idx="575">
                  <c:v>16383.822471040419</c:v>
                </c:pt>
                <c:pt idx="576">
                  <c:v>16407.197762203523</c:v>
                </c:pt>
                <c:pt idx="577">
                  <c:v>16430.543665899313</c:v>
                </c:pt>
                <c:pt idx="578">
                  <c:v>16453.860245931464</c:v>
                </c:pt>
                <c:pt idx="579">
                  <c:v>16477.147565835909</c:v>
                </c:pt>
                <c:pt idx="580">
                  <c:v>16500.405688882132</c:v>
                </c:pt>
                <c:pt idx="581">
                  <c:v>16523.63467807445</c:v>
                </c:pt>
                <c:pt idx="582">
                  <c:v>16546.834596153283</c:v>
                </c:pt>
                <c:pt idx="583">
                  <c:v>16570.005505596419</c:v>
                </c:pt>
                <c:pt idx="584">
                  <c:v>16593.147468620278</c:v>
                </c:pt>
                <c:pt idx="585">
                  <c:v>16616.260547181155</c:v>
                </c:pt>
                <c:pt idx="586">
                  <c:v>16639.344802976459</c:v>
                </c:pt>
                <c:pt idx="587">
                  <c:v>16662.400297445962</c:v>
                </c:pt>
                <c:pt idx="588">
                  <c:v>16685.42709177301</c:v>
                </c:pt>
                <c:pt idx="589">
                  <c:v>16708.425246885752</c:v>
                </c:pt>
                <c:pt idx="590">
                  <c:v>16731.394823458355</c:v>
                </c:pt>
                <c:pt idx="591">
                  <c:v>16754.335881912197</c:v>
                </c:pt>
                <c:pt idx="592">
                  <c:v>16777.248482417075</c:v>
                </c:pt>
                <c:pt idx="593">
                  <c:v>16800.132684892393</c:v>
                </c:pt>
                <c:pt idx="594">
                  <c:v>16822.988549008343</c:v>
                </c:pt>
                <c:pt idx="595">
                  <c:v>16845.816134187091</c:v>
                </c:pt>
                <c:pt idx="596">
                  <c:v>16868.615499603929</c:v>
                </c:pt>
                <c:pt idx="597">
                  <c:v>16891.386704188455</c:v>
                </c:pt>
                <c:pt idx="598">
                  <c:v>16914.129806625715</c:v>
                </c:pt>
                <c:pt idx="599">
                  <c:v>16936.844865357358</c:v>
                </c:pt>
                <c:pt idx="600">
                  <c:v>16959.531938582779</c:v>
                </c:pt>
                <c:pt idx="601">
                  <c:v>16982.191084260248</c:v>
                </c:pt>
                <c:pt idx="602">
                  <c:v>17004.822360108039</c:v>
                </c:pt>
                <c:pt idx="603">
                  <c:v>17027.425823605558</c:v>
                </c:pt>
                <c:pt idx="604">
                  <c:v>17050.00153199445</c:v>
                </c:pt>
                <c:pt idx="605">
                  <c:v>17072.54954227971</c:v>
                </c:pt>
                <c:pt idx="606">
                  <c:v>17095.069911230781</c:v>
                </c:pt>
                <c:pt idx="607">
                  <c:v>17117.562695382654</c:v>
                </c:pt>
                <c:pt idx="608">
                  <c:v>17140.027951036955</c:v>
                </c:pt>
                <c:pt idx="609">
                  <c:v>17162.465734263027</c:v>
                </c:pt>
                <c:pt idx="610">
                  <c:v>17184.876100899</c:v>
                </c:pt>
                <c:pt idx="611">
                  <c:v>17207.259106552869</c:v>
                </c:pt>
                <c:pt idx="612">
                  <c:v>17229.614806603553</c:v>
                </c:pt>
                <c:pt idx="613">
                  <c:v>17251.94325620195</c:v>
                </c:pt>
                <c:pt idx="614">
                  <c:v>17274.244510271987</c:v>
                </c:pt>
                <c:pt idx="615">
                  <c:v>17296.518623511671</c:v>
                </c:pt>
                <c:pt idx="616">
                  <c:v>17318.765650394118</c:v>
                </c:pt>
                <c:pt idx="617">
                  <c:v>17340.985645168596</c:v>
                </c:pt>
                <c:pt idx="618">
                  <c:v>17363.178661861533</c:v>
                </c:pt>
                <c:pt idx="619">
                  <c:v>17385.344754277565</c:v>
                </c:pt>
                <c:pt idx="620">
                  <c:v>17407.48397600052</c:v>
                </c:pt>
                <c:pt idx="621">
                  <c:v>17429.596380394451</c:v>
                </c:pt>
                <c:pt idx="622">
                  <c:v>17451.682020604618</c:v>
                </c:pt>
                <c:pt idx="623">
                  <c:v>17473.740949558505</c:v>
                </c:pt>
                <c:pt idx="624">
                  <c:v>17495.773219966792</c:v>
                </c:pt>
                <c:pt idx="625">
                  <c:v>17517.778884324354</c:v>
                </c:pt>
                <c:pt idx="626">
                  <c:v>17539.75799491123</c:v>
                </c:pt>
                <c:pt idx="627">
                  <c:v>17561.710603793606</c:v>
                </c:pt>
                <c:pt idx="628">
                  <c:v>17583.636762824779</c:v>
                </c:pt>
                <c:pt idx="629">
                  <c:v>17605.536523646115</c:v>
                </c:pt>
                <c:pt idx="630">
                  <c:v>17627.409937688015</c:v>
                </c:pt>
                <c:pt idx="631">
                  <c:v>17649.257056170864</c:v>
                </c:pt>
                <c:pt idx="632">
                  <c:v>17671.077930105967</c:v>
                </c:pt>
                <c:pt idx="633">
                  <c:v>17692.872610296505</c:v>
                </c:pt>
                <c:pt idx="634">
                  <c:v>17714.641147338461</c:v>
                </c:pt>
                <c:pt idx="635">
                  <c:v>17736.383591621554</c:v>
                </c:pt>
                <c:pt idx="636">
                  <c:v>17758.099993330157</c:v>
                </c:pt>
                <c:pt idx="637">
                  <c:v>17779.790402444225</c:v>
                </c:pt>
                <c:pt idx="638">
                  <c:v>17801.454868740206</c:v>
                </c:pt>
                <c:pt idx="639">
                  <c:v>17823.093441791945</c:v>
                </c:pt>
                <c:pt idx="640">
                  <c:v>17844.7061709716</c:v>
                </c:pt>
                <c:pt idx="641">
                  <c:v>17866.293105450524</c:v>
                </c:pt>
                <c:pt idx="642">
                  <c:v>17887.854294200177</c:v>
                </c:pt>
                <c:pt idx="643">
                  <c:v>17909.389785992997</c:v>
                </c:pt>
                <c:pt idx="644">
                  <c:v>17930.899629403295</c:v>
                </c:pt>
                <c:pt idx="645">
                  <c:v>17952.383872808128</c:v>
                </c:pt>
                <c:pt idx="646">
                  <c:v>17973.842564388178</c:v>
                </c:pt>
                <c:pt idx="647">
                  <c:v>17995.275752128618</c:v>
                </c:pt>
                <c:pt idx="648">
                  <c:v>18016.683483819972</c:v>
                </c:pt>
                <c:pt idx="649">
                  <c:v>18038.065807058978</c:v>
                </c:pt>
                <c:pt idx="650">
                  <c:v>18059.422769249446</c:v>
                </c:pt>
                <c:pt idx="651">
                  <c:v>18080.754417603097</c:v>
                </c:pt>
                <c:pt idx="652">
                  <c:v>18102.060799140414</c:v>
                </c:pt>
                <c:pt idx="653">
                  <c:v>18123.341960691487</c:v>
                </c:pt>
                <c:pt idx="654">
                  <c:v>18144.597948896841</c:v>
                </c:pt>
                <c:pt idx="655">
                  <c:v>18165.828810208266</c:v>
                </c:pt>
                <c:pt idx="656">
                  <c:v>18187.034590889645</c:v>
                </c:pt>
                <c:pt idx="657">
                  <c:v>18208.21533701778</c:v>
                </c:pt>
                <c:pt idx="658">
                  <c:v>18229.371094483206</c:v>
                </c:pt>
                <c:pt idx="659">
                  <c:v>18250.501908990995</c:v>
                </c:pt>
                <c:pt idx="660">
                  <c:v>18271.60782606158</c:v>
                </c:pt>
                <c:pt idx="661">
                  <c:v>18292.688891031543</c:v>
                </c:pt>
                <c:pt idx="662">
                  <c:v>18313.745149054423</c:v>
                </c:pt>
                <c:pt idx="663">
                  <c:v>18334.776645101509</c:v>
                </c:pt>
                <c:pt idx="664">
                  <c:v>18355.783423962632</c:v>
                </c:pt>
                <c:pt idx="665">
                  <c:v>18376.765530246947</c:v>
                </c:pt>
                <c:pt idx="666">
                  <c:v>18397.723008383717</c:v>
                </c:pt>
                <c:pt idx="667">
                  <c:v>18418.655902623086</c:v>
                </c:pt>
                <c:pt idx="668">
                  <c:v>18439.564257036862</c:v>
                </c:pt>
                <c:pt idx="669">
                  <c:v>18460.448115519273</c:v>
                </c:pt>
                <c:pt idx="670">
                  <c:v>18481.307521787745</c:v>
                </c:pt>
                <c:pt idx="671">
                  <c:v>18502.142519383651</c:v>
                </c:pt>
                <c:pt idx="672">
                  <c:v>18522.953151673079</c:v>
                </c:pt>
                <c:pt idx="673">
                  <c:v>18543.739461847574</c:v>
                </c:pt>
                <c:pt idx="674">
                  <c:v>18564.50149292489</c:v>
                </c:pt>
                <c:pt idx="675">
                  <c:v>18585.239287749737</c:v>
                </c:pt>
                <c:pt idx="676">
                  <c:v>18605.952888994514</c:v>
                </c:pt>
                <c:pt idx="677">
                  <c:v>18626.642339160055</c:v>
                </c:pt>
                <c:pt idx="678">
                  <c:v>18647.307680576356</c:v>
                </c:pt>
                <c:pt idx="679">
                  <c:v>18667.948955403303</c:v>
                </c:pt>
                <c:pt idx="680">
                  <c:v>18688.566205631399</c:v>
                </c:pt>
                <c:pt idx="681">
                  <c:v>18709.15947308248</c:v>
                </c:pt>
                <c:pt idx="682">
                  <c:v>18729.728799410437</c:v>
                </c:pt>
                <c:pt idx="683">
                  <c:v>18750.274226101923</c:v>
                </c:pt>
                <c:pt idx="684">
                  <c:v>18770.795794477071</c:v>
                </c:pt>
                <c:pt idx="685">
                  <c:v>18791.293545690191</c:v>
                </c:pt>
                <c:pt idx="686">
                  <c:v>18811.767520730475</c:v>
                </c:pt>
                <c:pt idx="687">
                  <c:v>18832.217760422696</c:v>
                </c:pt>
                <c:pt idx="688">
                  <c:v>18852.644305427901</c:v>
                </c:pt>
                <c:pt idx="689">
                  <c:v>18873.047196244097</c:v>
                </c:pt>
                <c:pt idx="690">
                  <c:v>18893.426473206946</c:v>
                </c:pt>
                <c:pt idx="691">
                  <c:v>18913.782176490447</c:v>
                </c:pt>
                <c:pt idx="692">
                  <c:v>18934.114346107606</c:v>
                </c:pt>
                <c:pt idx="693">
                  <c:v>18954.423021911127</c:v>
                </c:pt>
                <c:pt idx="694">
                  <c:v>18974.708243594068</c:v>
                </c:pt>
                <c:pt idx="695">
                  <c:v>18994.970050690528</c:v>
                </c:pt>
                <c:pt idx="696">
                  <c:v>19015.208482576298</c:v>
                </c:pt>
                <c:pt idx="697">
                  <c:v>19035.42357846953</c:v>
                </c:pt>
                <c:pt idx="698">
                  <c:v>19055.615377431393</c:v>
                </c:pt>
                <c:pt idx="699">
                  <c:v>19075.783918366731</c:v>
                </c:pt>
                <c:pt idx="700">
                  <c:v>19095.929240024714</c:v>
                </c:pt>
                <c:pt idx="701">
                  <c:v>19116.051380999481</c:v>
                </c:pt>
                <c:pt idx="702">
                  <c:v>19136.150379730792</c:v>
                </c:pt>
                <c:pt idx="703">
                  <c:v>19156.226274504668</c:v>
                </c:pt>
                <c:pt idx="704">
                  <c:v>19176.279103454028</c:v>
                </c:pt>
                <c:pt idx="705">
                  <c:v>19196.308904559326</c:v>
                </c:pt>
                <c:pt idx="706">
                  <c:v>19216.31571564918</c:v>
                </c:pt>
                <c:pt idx="707">
                  <c:v>19236.299574401</c:v>
                </c:pt>
                <c:pt idx="708">
                  <c:v>19256.26051834162</c:v>
                </c:pt>
                <c:pt idx="709">
                  <c:v>19276.198584847916</c:v>
                </c:pt>
                <c:pt idx="710">
                  <c:v>19296.113811147421</c:v>
                </c:pt>
                <c:pt idx="711">
                  <c:v>19316.006234318946</c:v>
                </c:pt>
                <c:pt idx="712">
                  <c:v>19335.875891293195</c:v>
                </c:pt>
                <c:pt idx="713">
                  <c:v>19355.722818853366</c:v>
                </c:pt>
                <c:pt idx="714">
                  <c:v>19375.547053635764</c:v>
                </c:pt>
                <c:pt idx="715">
                  <c:v>19395.348632130408</c:v>
                </c:pt>
                <c:pt idx="716">
                  <c:v>19415.127590681619</c:v>
                </c:pt>
                <c:pt idx="717">
                  <c:v>19434.883965488629</c:v>
                </c:pt>
                <c:pt idx="718">
                  <c:v>19454.617792606172</c:v>
                </c:pt>
                <c:pt idx="719">
                  <c:v>19474.329107945072</c:v>
                </c:pt>
                <c:pt idx="720">
                  <c:v>19494.017947272838</c:v>
                </c:pt>
                <c:pt idx="721">
                  <c:v>19513.684346214239</c:v>
                </c:pt>
                <c:pt idx="722">
                  <c:v>19533.328340251901</c:v>
                </c:pt>
                <c:pt idx="723">
                  <c:v>19552.949964726871</c:v>
                </c:pt>
                <c:pt idx="724">
                  <c:v>19572.549254839207</c:v>
                </c:pt>
                <c:pt idx="725">
                  <c:v>19592.126245648546</c:v>
                </c:pt>
                <c:pt idx="726">
                  <c:v>19611.680972074671</c:v>
                </c:pt>
                <c:pt idx="727">
                  <c:v>19631.213468898091</c:v>
                </c:pt>
                <c:pt idx="728">
                  <c:v>19650.723770760593</c:v>
                </c:pt>
                <c:pt idx="729">
                  <c:v>19670.211912165814</c:v>
                </c:pt>
                <c:pt idx="730">
                  <c:v>19689.677927479795</c:v>
                </c:pt>
                <c:pt idx="731">
                  <c:v>19709.121850931544</c:v>
                </c:pt>
                <c:pt idx="732">
                  <c:v>19728.543716613582</c:v>
                </c:pt>
                <c:pt idx="733">
                  <c:v>19747.943558482504</c:v>
                </c:pt>
                <c:pt idx="734">
                  <c:v>19767.321410359524</c:v>
                </c:pt>
                <c:pt idx="735">
                  <c:v>19786.677305931014</c:v>
                </c:pt>
                <c:pt idx="736">
                  <c:v>19806.011278749065</c:v>
                </c:pt>
                <c:pt idx="737">
                  <c:v>19825.323362232011</c:v>
                </c:pt>
                <c:pt idx="738">
                  <c:v>19844.613589664979</c:v>
                </c:pt>
                <c:pt idx="739">
                  <c:v>19863.881994200412</c:v>
                </c:pt>
                <c:pt idx="740">
                  <c:v>19883.128608858613</c:v>
                </c:pt>
                <c:pt idx="741">
                  <c:v>19902.353510027504</c:v>
                </c:pt>
                <c:pt idx="742">
                  <c:v>19921.55681686963</c:v>
                </c:pt>
                <c:pt idx="743">
                  <c:v>19940.738560894159</c:v>
                </c:pt>
                <c:pt idx="744">
                  <c:v>19959.898773537698</c:v>
                </c:pt>
                <c:pt idx="745">
                  <c:v>19979.037486169851</c:v>
                </c:pt>
                <c:pt idx="746">
                  <c:v>19998.154730098631</c:v>
                </c:pt>
                <c:pt idx="747">
                  <c:v>20017.250536575717</c:v>
                </c:pt>
                <c:pt idx="748">
                  <c:v>20036.324936801564</c:v>
                </c:pt>
                <c:pt idx="749">
                  <c:v>20055.377961930382</c:v>
                </c:pt>
                <c:pt idx="750">
                  <c:v>20074.409643074971</c:v>
                </c:pt>
                <c:pt idx="751">
                  <c:v>20093.420011311409</c:v>
                </c:pt>
                <c:pt idx="752">
                  <c:v>20112.409097683623</c:v>
                </c:pt>
                <c:pt idx="753">
                  <c:v>20131.376933207815</c:v>
                </c:pt>
                <c:pt idx="754">
                  <c:v>20150.323548876753</c:v>
                </c:pt>
                <c:pt idx="755">
                  <c:v>20169.248975663941</c:v>
                </c:pt>
                <c:pt idx="756">
                  <c:v>20188.153244527664</c:v>
                </c:pt>
                <c:pt idx="757">
                  <c:v>20207.036386414904</c:v>
                </c:pt>
                <c:pt idx="758">
                  <c:v>20225.898432265127</c:v>
                </c:pt>
                <c:pt idx="759">
                  <c:v>20244.739413013962</c:v>
                </c:pt>
                <c:pt idx="760">
                  <c:v>20263.559359596755</c:v>
                </c:pt>
                <c:pt idx="761">
                  <c:v>20282.358302952005</c:v>
                </c:pt>
                <c:pt idx="762">
                  <c:v>20301.136274024684</c:v>
                </c:pt>
                <c:pt idx="763">
                  <c:v>20319.893303769444</c:v>
                </c:pt>
                <c:pt idx="764">
                  <c:v>20338.629423153721</c:v>
                </c:pt>
                <c:pt idx="765">
                  <c:v>20357.344663160711</c:v>
                </c:pt>
                <c:pt idx="766">
                  <c:v>20376.039054792254</c:v>
                </c:pt>
                <c:pt idx="767">
                  <c:v>20394.712629071611</c:v>
                </c:pt>
                <c:pt idx="768">
                  <c:v>20413.365417046127</c:v>
                </c:pt>
                <c:pt idx="769">
                  <c:v>20431.997449789789</c:v>
                </c:pt>
                <c:pt idx="770">
                  <c:v>20450.608758405699</c:v>
                </c:pt>
                <c:pt idx="771">
                  <c:v>20469.199374028434</c:v>
                </c:pt>
                <c:pt idx="772">
                  <c:v>20487.76932782631</c:v>
                </c:pt>
                <c:pt idx="773">
                  <c:v>20506.318651003552</c:v>
                </c:pt>
                <c:pt idx="774">
                  <c:v>20524.847374802361</c:v>
                </c:pt>
                <c:pt idx="775">
                  <c:v>20543.355530504905</c:v>
                </c:pt>
                <c:pt idx="776">
                  <c:v>20561.843149435197</c:v>
                </c:pt>
                <c:pt idx="777">
                  <c:v>20580.310262960895</c:v>
                </c:pt>
                <c:pt idx="778">
                  <c:v>20598.75690249501</c:v>
                </c:pt>
                <c:pt idx="779">
                  <c:v>20617.183099497528</c:v>
                </c:pt>
                <c:pt idx="780">
                  <c:v>20635.588885476947</c:v>
                </c:pt>
                <c:pt idx="781">
                  <c:v>20653.974291991715</c:v>
                </c:pt>
                <c:pt idx="782">
                  <c:v>20672.339350651608</c:v>
                </c:pt>
                <c:pt idx="783">
                  <c:v>20690.684093119005</c:v>
                </c:pt>
                <c:pt idx="784">
                  <c:v>20709.008551110106</c:v>
                </c:pt>
                <c:pt idx="785">
                  <c:v>20727.312756396037</c:v>
                </c:pt>
                <c:pt idx="786">
                  <c:v>20745.596740803911</c:v>
                </c:pt>
                <c:pt idx="787">
                  <c:v>20763.860536217791</c:v>
                </c:pt>
                <c:pt idx="788">
                  <c:v>20782.104174579592</c:v>
                </c:pt>
                <c:pt idx="789">
                  <c:v>20800.327687889894</c:v>
                </c:pt>
                <c:pt idx="790">
                  <c:v>20818.531108208696</c:v>
                </c:pt>
                <c:pt idx="791">
                  <c:v>20836.714467656093</c:v>
                </c:pt>
                <c:pt idx="792">
                  <c:v>20854.877798412879</c:v>
                </c:pt>
                <c:pt idx="793">
                  <c:v>20873.021132721096</c:v>
                </c:pt>
                <c:pt idx="794">
                  <c:v>20891.14450288449</c:v>
                </c:pt>
                <c:pt idx="795">
                  <c:v>20909.247941268932</c:v>
                </c:pt>
                <c:pt idx="796">
                  <c:v>20927.331480302746</c:v>
                </c:pt>
                <c:pt idx="797">
                  <c:v>20945.395152476991</c:v>
                </c:pt>
                <c:pt idx="798">
                  <c:v>20963.438990345676</c:v>
                </c:pt>
                <c:pt idx="799">
                  <c:v>20981.463026525911</c:v>
                </c:pt>
                <c:pt idx="800">
                  <c:v>20999.467293697999</c:v>
                </c:pt>
                <c:pt idx="801">
                  <c:v>21017.451824605469</c:v>
                </c:pt>
                <c:pt idx="802">
                  <c:v>21035.41665205505</c:v>
                </c:pt>
                <c:pt idx="803">
                  <c:v>21053.361808916601</c:v>
                </c:pt>
                <c:pt idx="804">
                  <c:v>21071.287328122962</c:v>
                </c:pt>
                <c:pt idx="805">
                  <c:v>21089.193242669768</c:v>
                </c:pt>
                <c:pt idx="806">
                  <c:v>21107.079585615204</c:v>
                </c:pt>
                <c:pt idx="807">
                  <c:v>21124.946390079713</c:v>
                </c:pt>
                <c:pt idx="808">
                  <c:v>21142.793689245649</c:v>
                </c:pt>
                <c:pt idx="809">
                  <c:v>21160.621516356878</c:v>
                </c:pt>
                <c:pt idx="810">
                  <c:v>21178.42990471833</c:v>
                </c:pt>
                <c:pt idx="811">
                  <c:v>21196.218887695512</c:v>
                </c:pt>
                <c:pt idx="812">
                  <c:v>21213.988498713967</c:v>
                </c:pt>
                <c:pt idx="813">
                  <c:v>21231.738771258686</c:v>
                </c:pt>
                <c:pt idx="814">
                  <c:v>21249.469738873486</c:v>
                </c:pt>
                <c:pt idx="815">
                  <c:v>21267.181435160324</c:v>
                </c:pt>
                <c:pt idx="816">
                  <c:v>21284.873893778597</c:v>
                </c:pt>
                <c:pt idx="817">
                  <c:v>21302.547148444373</c:v>
                </c:pt>
                <c:pt idx="818">
                  <c:v>21320.201232929605</c:v>
                </c:pt>
                <c:pt idx="819">
                  <c:v>21337.836181061288</c:v>
                </c:pt>
                <c:pt idx="820">
                  <c:v>21355.452026720584</c:v>
                </c:pt>
                <c:pt idx="821">
                  <c:v>21373.048803841917</c:v>
                </c:pt>
                <c:pt idx="822">
                  <c:v>21390.626546412019</c:v>
                </c:pt>
                <c:pt idx="823">
                  <c:v>21408.185288468951</c:v>
                </c:pt>
                <c:pt idx="824">
                  <c:v>21425.725064101083</c:v>
                </c:pt>
                <c:pt idx="825">
                  <c:v>21443.245907446046</c:v>
                </c:pt>
                <c:pt idx="826">
                  <c:v>21460.747852689645</c:v>
                </c:pt>
                <c:pt idx="827">
                  <c:v>21478.230934064744</c:v>
                </c:pt>
                <c:pt idx="828">
                  <c:v>21495.695185850127</c:v>
                </c:pt>
                <c:pt idx="829">
                  <c:v>21513.140642369312</c:v>
                </c:pt>
                <c:pt idx="830">
                  <c:v>21530.567337989363</c:v>
                </c:pt>
                <c:pt idx="831">
                  <c:v>21547.975307119643</c:v>
                </c:pt>
                <c:pt idx="832">
                  <c:v>21565.364583849067</c:v>
                </c:pt>
                <c:pt idx="833">
                  <c:v>21582.735201934876</c:v>
                </c:pt>
                <c:pt idx="834">
                  <c:v>21600.087195886001</c:v>
                </c:pt>
                <c:pt idx="835">
                  <c:v>21617.420600248461</c:v>
                </c:pt>
                <c:pt idx="836">
                  <c:v>21634.73544960401</c:v>
                </c:pt>
                <c:pt idx="837">
                  <c:v>21652.031778568758</c:v>
                </c:pt>
                <c:pt idx="838">
                  <c:v>21669.309621791774</c:v>
                </c:pt>
                <c:pt idx="839">
                  <c:v>21686.569013953649</c:v>
                </c:pt>
                <c:pt idx="840">
                  <c:v>21703.809989765072</c:v>
                </c:pt>
                <c:pt idx="841">
                  <c:v>21721.03258396536</c:v>
                </c:pt>
                <c:pt idx="842">
                  <c:v>21738.236831320977</c:v>
                </c:pt>
                <c:pt idx="843">
                  <c:v>21755.42276662404</c:v>
                </c:pt>
                <c:pt idx="844">
                  <c:v>21772.590424690803</c:v>
                </c:pt>
                <c:pt idx="845">
                  <c:v>21789.739840360126</c:v>
                </c:pt>
                <c:pt idx="846">
                  <c:v>21806.871048491932</c:v>
                </c:pt>
                <c:pt idx="847">
                  <c:v>21823.984083965643</c:v>
                </c:pt>
                <c:pt idx="848">
                  <c:v>21841.078981678605</c:v>
                </c:pt>
                <c:pt idx="849">
                  <c:v>21858.155776544507</c:v>
                </c:pt>
                <c:pt idx="850">
                  <c:v>21875.214503491774</c:v>
                </c:pt>
                <c:pt idx="851">
                  <c:v>21892.25519746196</c:v>
                </c:pt>
                <c:pt idx="852">
                  <c:v>21909.277893408122</c:v>
                </c:pt>
                <c:pt idx="853">
                  <c:v>21926.282626293189</c:v>
                </c:pt>
                <c:pt idx="854">
                  <c:v>21943.269431088316</c:v>
                </c:pt>
                <c:pt idx="855">
                  <c:v>21960.238342771241</c:v>
                </c:pt>
                <c:pt idx="856">
                  <c:v>21977.189396324615</c:v>
                </c:pt>
                <c:pt idx="857">
                  <c:v>21994.122626734341</c:v>
                </c:pt>
                <c:pt idx="858">
                  <c:v>22011.038068987895</c:v>
                </c:pt>
                <c:pt idx="859">
                  <c:v>22027.935758072654</c:v>
                </c:pt>
                <c:pt idx="860">
                  <c:v>22044.815728974201</c:v>
                </c:pt>
                <c:pt idx="861">
                  <c:v>22061.678016674632</c:v>
                </c:pt>
                <c:pt idx="862">
                  <c:v>22078.522656150872</c:v>
                </c:pt>
                <c:pt idx="863">
                  <c:v>22095.349682372958</c:v>
                </c:pt>
                <c:pt idx="864">
                  <c:v>22112.159130302352</c:v>
                </c:pt>
                <c:pt idx="865">
                  <c:v>22128.951034890226</c:v>
                </c:pt>
                <c:pt idx="866">
                  <c:v>22145.725431075753</c:v>
                </c:pt>
                <c:pt idx="867">
                  <c:v>22162.482353784402</c:v>
                </c:pt>
                <c:pt idx="868">
                  <c:v>22179.221837926227</c:v>
                </c:pt>
                <c:pt idx="869">
                  <c:v>22195.94391839415</c:v>
                </c:pt>
                <c:pt idx="870">
                  <c:v>22212.64863006226</c:v>
                </c:pt>
                <c:pt idx="871">
                  <c:v>22229.336007784092</c:v>
                </c:pt>
                <c:pt idx="872">
                  <c:v>22246.00608639092</c:v>
                </c:pt>
                <c:pt idx="873">
                  <c:v>22262.65890069005</c:v>
                </c:pt>
                <c:pt idx="874">
                  <c:v>22279.294485463117</c:v>
                </c:pt>
                <c:pt idx="875">
                  <c:v>22295.912875464375</c:v>
                </c:pt>
                <c:pt idx="876">
                  <c:v>22312.514105419003</c:v>
                </c:pt>
                <c:pt idx="877">
                  <c:v>22329.098210021402</c:v>
                </c:pt>
                <c:pt idx="878">
                  <c:v>22345.665223933505</c:v>
                </c:pt>
                <c:pt idx="879">
                  <c:v>22362.215181783089</c:v>
                </c:pt>
                <c:pt idx="880">
                  <c:v>22378.748118162086</c:v>
                </c:pt>
                <c:pt idx="881">
                  <c:v>22395.26406762491</c:v>
                </c:pt>
                <c:pt idx="882">
                  <c:v>22411.76306468678</c:v>
                </c:pt>
                <c:pt idx="883">
                  <c:v>22428.245143822056</c:v>
                </c:pt>
                <c:pt idx="884">
                  <c:v>22444.710339462574</c:v>
                </c:pt>
                <c:pt idx="885">
                  <c:v>22461.158685995993</c:v>
                </c:pt>
                <c:pt idx="886">
                  <c:v>22477.590217764151</c:v>
                </c:pt>
                <c:pt idx="887">
                  <c:v>22494.004969061425</c:v>
                </c:pt>
                <c:pt idx="888">
                  <c:v>22510.4029741331</c:v>
                </c:pt>
                <c:pt idx="889">
                  <c:v>22526.784267173738</c:v>
                </c:pt>
                <c:pt idx="890">
                  <c:v>22543.148882325579</c:v>
                </c:pt>
                <c:pt idx="891">
                  <c:v>22559.496853676923</c:v>
                </c:pt>
                <c:pt idx="892">
                  <c:v>22575.828215260542</c:v>
                </c:pt>
                <c:pt idx="893">
                  <c:v>22592.143001052085</c:v>
                </c:pt>
                <c:pt idx="894">
                  <c:v>22608.441244968511</c:v>
                </c:pt>
                <c:pt idx="895">
                  <c:v>22624.722980866514</c:v>
                </c:pt>
                <c:pt idx="896">
                  <c:v>22640.988242540974</c:v>
                </c:pt>
                <c:pt idx="897">
                  <c:v>22657.237063723413</c:v>
                </c:pt>
                <c:pt idx="898">
                  <c:v>22673.469478080449</c:v>
                </c:pt>
                <c:pt idx="899">
                  <c:v>22689.685519212293</c:v>
                </c:pt>
                <c:pt idx="900">
                  <c:v>22705.88522065122</c:v>
                </c:pt>
                <c:pt idx="901">
                  <c:v>22722.068615860084</c:v>
                </c:pt>
                <c:pt idx="902">
                  <c:v>22738.235738230822</c:v>
                </c:pt>
                <c:pt idx="903">
                  <c:v>22754.386621082984</c:v>
                </c:pt>
                <c:pt idx="904">
                  <c:v>22770.521297662268</c:v>
                </c:pt>
                <c:pt idx="905">
                  <c:v>22786.639801139074</c:v>
                </c:pt>
                <c:pt idx="906">
                  <c:v>22802.742164607069</c:v>
                </c:pt>
                <c:pt idx="907">
                  <c:v>22818.828421081762</c:v>
                </c:pt>
                <c:pt idx="908">
                  <c:v>22834.898603499096</c:v>
                </c:pt>
                <c:pt idx="909">
                  <c:v>22850.95274471405</c:v>
                </c:pt>
                <c:pt idx="910">
                  <c:v>22866.990877499262</c:v>
                </c:pt>
                <c:pt idx="911">
                  <c:v>22883.013034543659</c:v>
                </c:pt>
                <c:pt idx="912">
                  <c:v>22899.019248451099</c:v>
                </c:pt>
                <c:pt idx="913">
                  <c:v>22915.00955173904</c:v>
                </c:pt>
                <c:pt idx="914">
                  <c:v>22930.983976837208</c:v>
                </c:pt>
                <c:pt idx="915">
                  <c:v>22946.942556086291</c:v>
                </c:pt>
                <c:pt idx="916">
                  <c:v>22962.885321736645</c:v>
                </c:pt>
                <c:pt idx="917">
                  <c:v>22978.812305947013</c:v>
                </c:pt>
                <c:pt idx="918">
                  <c:v>22994.723540783256</c:v>
                </c:pt>
                <c:pt idx="919">
                  <c:v>23010.619058217108</c:v>
                </c:pt>
                <c:pt idx="920">
                  <c:v>23026.498890124934</c:v>
                </c:pt>
                <c:pt idx="921">
                  <c:v>23042.363068286526</c:v>
                </c:pt>
                <c:pt idx="922">
                  <c:v>23058.211624383879</c:v>
                </c:pt>
                <c:pt idx="923">
                  <c:v>23074.04459000002</c:v>
                </c:pt>
                <c:pt idx="924">
                  <c:v>23089.861996617827</c:v>
                </c:pt>
                <c:pt idx="925">
                  <c:v>23105.663875618873</c:v>
                </c:pt>
                <c:pt idx="926">
                  <c:v>23121.450258282293</c:v>
                </c:pt>
                <c:pt idx="927">
                  <c:v>23137.221175783652</c:v>
                </c:pt>
                <c:pt idx="928">
                  <c:v>23152.976659193835</c:v>
                </c:pt>
                <c:pt idx="929">
                  <c:v>23168.716739477961</c:v>
                </c:pt>
                <c:pt idx="930">
                  <c:v>23184.441447494308</c:v>
                </c:pt>
                <c:pt idx="931">
                  <c:v>23200.150813993241</c:v>
                </c:pt>
                <c:pt idx="932">
                  <c:v>23215.844869616183</c:v>
                </c:pt>
                <c:pt idx="933">
                  <c:v>23231.523644894583</c:v>
                </c:pt>
                <c:pt idx="934">
                  <c:v>23247.187170248901</c:v>
                </c:pt>
                <c:pt idx="935">
                  <c:v>23262.835475987617</c:v>
                </c:pt>
                <c:pt idx="936">
                  <c:v>23278.468592306253</c:v>
                </c:pt>
                <c:pt idx="937">
                  <c:v>23294.086549286418</c:v>
                </c:pt>
                <c:pt idx="938">
                  <c:v>23309.68937689485</c:v>
                </c:pt>
                <c:pt idx="939">
                  <c:v>23325.277104982495</c:v>
                </c:pt>
                <c:pt idx="940">
                  <c:v>23340.849763283601</c:v>
                </c:pt>
                <c:pt idx="941">
                  <c:v>23356.407381414811</c:v>
                </c:pt>
                <c:pt idx="942">
                  <c:v>23371.94998887429</c:v>
                </c:pt>
                <c:pt idx="943">
                  <c:v>23387.477615040869</c:v>
                </c:pt>
                <c:pt idx="944">
                  <c:v>23402.990289173191</c:v>
                </c:pt>
                <c:pt idx="945">
                  <c:v>23418.488040408884</c:v>
                </c:pt>
                <c:pt idx="946">
                  <c:v>23433.970897763749</c:v>
                </c:pt>
                <c:pt idx="947">
                  <c:v>23449.438890130969</c:v>
                </c:pt>
                <c:pt idx="948">
                  <c:v>23464.892046280322</c:v>
                </c:pt>
                <c:pt idx="949">
                  <c:v>23480.330394857425</c:v>
                </c:pt>
                <c:pt idx="950">
                  <c:v>23495.753964382984</c:v>
                </c:pt>
                <c:pt idx="951">
                  <c:v>23511.162783252061</c:v>
                </c:pt>
                <c:pt idx="952">
                  <c:v>23526.556879733365</c:v>
                </c:pt>
                <c:pt idx="953">
                  <c:v>23541.936281968556</c:v>
                </c:pt>
                <c:pt idx="954">
                  <c:v>23557.301017971564</c:v>
                </c:pt>
                <c:pt idx="955">
                  <c:v>23572.651115627916</c:v>
                </c:pt>
                <c:pt idx="956">
                  <c:v>23587.986602694102</c:v>
                </c:pt>
                <c:pt idx="957">
                  <c:v>23603.307506796929</c:v>
                </c:pt>
                <c:pt idx="958">
                  <c:v>23618.613855432915</c:v>
                </c:pt>
                <c:pt idx="959">
                  <c:v>23633.905675967682</c:v>
                </c:pt>
                <c:pt idx="960">
                  <c:v>23649.182995635379</c:v>
                </c:pt>
                <c:pt idx="961">
                  <c:v>23664.445841538109</c:v>
                </c:pt>
                <c:pt idx="962">
                  <c:v>23679.694240645375</c:v>
                </c:pt>
                <c:pt idx="963">
                  <c:v>23694.92821979355</c:v>
                </c:pt>
                <c:pt idx="964">
                  <c:v>23710.147805685359</c:v>
                </c:pt>
                <c:pt idx="965">
                  <c:v>23725.353024889362</c:v>
                </c:pt>
                <c:pt idx="966">
                  <c:v>23740.543903839472</c:v>
                </c:pt>
                <c:pt idx="967">
                  <c:v>23755.72046883449</c:v>
                </c:pt>
                <c:pt idx="968">
                  <c:v>23770.882746037627</c:v>
                </c:pt>
                <c:pt idx="969">
                  <c:v>23786.030761476079</c:v>
                </c:pt>
                <c:pt idx="970">
                  <c:v>23801.164541040594</c:v>
                </c:pt>
                <c:pt idx="971">
                  <c:v>23816.284110485056</c:v>
                </c:pt>
                <c:pt idx="972">
                  <c:v>23831.38949542609</c:v>
                </c:pt>
                <c:pt idx="973">
                  <c:v>23846.480721342687</c:v>
                </c:pt>
                <c:pt idx="974">
                  <c:v>23861.557813575826</c:v>
                </c:pt>
                <c:pt idx="975">
                  <c:v>23876.620797328131</c:v>
                </c:pt>
                <c:pt idx="976">
                  <c:v>23891.669697663525</c:v>
                </c:pt>
                <c:pt idx="977">
                  <c:v>23906.704539506911</c:v>
                </c:pt>
                <c:pt idx="978">
                  <c:v>23921.725347643871</c:v>
                </c:pt>
                <c:pt idx="979">
                  <c:v>23936.732146720362</c:v>
                </c:pt>
                <c:pt idx="980">
                  <c:v>23951.724961242438</c:v>
                </c:pt>
                <c:pt idx="981">
                  <c:v>23966.703815575995</c:v>
                </c:pt>
                <c:pt idx="982">
                  <c:v>23981.668733946506</c:v>
                </c:pt>
                <c:pt idx="983">
                  <c:v>23996.619740438793</c:v>
                </c:pt>
                <c:pt idx="984">
                  <c:v>24011.55685899681</c:v>
                </c:pt>
                <c:pt idx="985">
                  <c:v>24026.480113423415</c:v>
                </c:pt>
                <c:pt idx="986">
                  <c:v>24041.389887703848</c:v>
                </c:pt>
                <c:pt idx="987">
                  <c:v>24056.28692512303</c:v>
                </c:pt>
                <c:pt idx="988">
                  <c:v>24071.171248223749</c:v>
                </c:pt>
                <c:pt idx="989">
                  <c:v>24086.042879276541</c:v>
                </c:pt>
                <c:pt idx="990">
                  <c:v>24100.901840282371</c:v>
                </c:pt>
                <c:pt idx="991">
                  <c:v>24115.748152975684</c:v>
                </c:pt>
                <c:pt idx="992">
                  <c:v>24130.581838827406</c:v>
                </c:pt>
                <c:pt idx="993">
                  <c:v>24145.402919047905</c:v>
                </c:pt>
                <c:pt idx="994">
                  <c:v>24160.211414589918</c:v>
                </c:pt>
                <c:pt idx="995">
                  <c:v>24175.007346151422</c:v>
                </c:pt>
                <c:pt idx="996">
                  <c:v>24189.79073417847</c:v>
                </c:pt>
                <c:pt idx="997">
                  <c:v>24204.561598867997</c:v>
                </c:pt>
                <c:pt idx="998">
                  <c:v>24219.319960170564</c:v>
                </c:pt>
                <c:pt idx="999">
                  <c:v>24234.065837793085</c:v>
                </c:pt>
                <c:pt idx="1000">
                  <c:v>24248.799251201515</c:v>
                </c:pt>
                <c:pt idx="1001">
                  <c:v>24263.520219623482</c:v>
                </c:pt>
                <c:pt idx="1002">
                  <c:v>24278.228762050901</c:v>
                </c:pt>
                <c:pt idx="1003">
                  <c:v>24292.924897242548</c:v>
                </c:pt>
                <c:pt idx="1004">
                  <c:v>24307.608643726588</c:v>
                </c:pt>
                <c:pt idx="1005">
                  <c:v>24322.280019803082</c:v>
                </c:pt>
                <c:pt idx="1006">
                  <c:v>24336.939043546463</c:v>
                </c:pt>
                <c:pt idx="1007">
                  <c:v>24351.585732807962</c:v>
                </c:pt>
                <c:pt idx="1008">
                  <c:v>24366.220105218013</c:v>
                </c:pt>
                <c:pt idx="1009">
                  <c:v>24380.842178188617</c:v>
                </c:pt>
                <c:pt idx="1010">
                  <c:v>24395.451968915695</c:v>
                </c:pt>
                <c:pt idx="1011">
                  <c:v>24410.049494381383</c:v>
                </c:pt>
                <c:pt idx="1012">
                  <c:v>24424.634771356308</c:v>
                </c:pt>
                <c:pt idx="1013">
                  <c:v>24439.207816401849</c:v>
                </c:pt>
                <c:pt idx="1014">
                  <c:v>24453.768645872344</c:v>
                </c:pt>
                <c:pt idx="1015">
                  <c:v>24468.317275917274</c:v>
                </c:pt>
                <c:pt idx="1016">
                  <c:v>24482.85372248344</c:v>
                </c:pt>
                <c:pt idx="1017">
                  <c:v>24497.378001317084</c:v>
                </c:pt>
                <c:pt idx="1018">
                  <c:v>24511.890127965991</c:v>
                </c:pt>
                <c:pt idx="1019">
                  <c:v>24526.390117781582</c:v>
                </c:pt>
                <c:pt idx="1020">
                  <c:v>24540.87798592095</c:v>
                </c:pt>
                <c:pt idx="1021">
                  <c:v>24555.353747348894</c:v>
                </c:pt>
                <c:pt idx="1022">
                  <c:v>24569.817416839924</c:v>
                </c:pt>
                <c:pt idx="1023">
                  <c:v>24584.26900898022</c:v>
                </c:pt>
                <c:pt idx="1024">
                  <c:v>24598.708538169602</c:v>
                </c:pt>
                <c:pt idx="1025">
                  <c:v>24613.136018623445</c:v>
                </c:pt>
                <c:pt idx="1026">
                  <c:v>24627.551464374581</c:v>
                </c:pt>
                <c:pt idx="1027">
                  <c:v>24641.954889275181</c:v>
                </c:pt>
                <c:pt idx="1028">
                  <c:v>24656.346306998617</c:v>
                </c:pt>
                <c:pt idx="1029">
                  <c:v>24670.725731041282</c:v>
                </c:pt>
                <c:pt idx="1030">
                  <c:v>24685.093174724407</c:v>
                </c:pt>
                <c:pt idx="1031">
                  <c:v>24699.448651195857</c:v>
                </c:pt>
                <c:pt idx="1032">
                  <c:v>24713.792173431888</c:v>
                </c:pt>
                <c:pt idx="1033">
                  <c:v>24728.123754238899</c:v>
                </c:pt>
                <c:pt idx="1034">
                  <c:v>24742.443406255159</c:v>
                </c:pt>
                <c:pt idx="1035">
                  <c:v>24756.751141952504</c:v>
                </c:pt>
                <c:pt idx="1036">
                  <c:v>24771.046973638029</c:v>
                </c:pt>
                <c:pt idx="1037">
                  <c:v>24785.330913455757</c:v>
                </c:pt>
                <c:pt idx="1038">
                  <c:v>24799.602973388271</c:v>
                </c:pt>
                <c:pt idx="1039">
                  <c:v>24813.863165258357</c:v>
                </c:pt>
                <c:pt idx="1040">
                  <c:v>24828.111500730593</c:v>
                </c:pt>
                <c:pt idx="1041">
                  <c:v>24842.347991312956</c:v>
                </c:pt>
                <c:pt idx="1042">
                  <c:v>24856.572648358382</c:v>
                </c:pt>
                <c:pt idx="1043">
                  <c:v>24870.78548306632</c:v>
                </c:pt>
                <c:pt idx="1044">
                  <c:v>24884.986506484274</c:v>
                </c:pt>
                <c:pt idx="1045">
                  <c:v>24899.175729509316</c:v>
                </c:pt>
                <c:pt idx="1046">
                  <c:v>24913.353162889583</c:v>
                </c:pt>
                <c:pt idx="1047">
                  <c:v>24927.518817225769</c:v>
                </c:pt>
                <c:pt idx="1048">
                  <c:v>24941.672702972584</c:v>
                </c:pt>
                <c:pt idx="1049">
                  <c:v>24955.814830440213</c:v>
                </c:pt>
                <c:pt idx="1050">
                  <c:v>24969.945209795747</c:v>
                </c:pt>
                <c:pt idx="1051">
                  <c:v>24984.063851064609</c:v>
                </c:pt>
                <c:pt idx="1052">
                  <c:v>24998.170764131944</c:v>
                </c:pt>
                <c:pt idx="1053">
                  <c:v>25012.265958744025</c:v>
                </c:pt>
                <c:pt idx="1054">
                  <c:v>25026.349444509611</c:v>
                </c:pt>
                <c:pt idx="1055">
                  <c:v>25040.421230901316</c:v>
                </c:pt>
                <c:pt idx="1056">
                  <c:v>25054.481327256952</c:v>
                </c:pt>
                <c:pt idx="1057">
                  <c:v>25068.529742780858</c:v>
                </c:pt>
                <c:pt idx="1058">
                  <c:v>25082.566486545216</c:v>
                </c:pt>
                <c:pt idx="1059">
                  <c:v>25096.591567491352</c:v>
                </c:pt>
                <c:pt idx="1060">
                  <c:v>25110.604994431029</c:v>
                </c:pt>
                <c:pt idx="1061">
                  <c:v>25124.606776047716</c:v>
                </c:pt>
                <c:pt idx="1062">
                  <c:v>25138.596920897853</c:v>
                </c:pt>
                <c:pt idx="1063">
                  <c:v>25152.575437412102</c:v>
                </c:pt>
                <c:pt idx="1064">
                  <c:v>25166.542333896585</c:v>
                </c:pt>
                <c:pt idx="1065">
                  <c:v>25180.497618534097</c:v>
                </c:pt>
                <c:pt idx="1066">
                  <c:v>25194.441299385326</c:v>
                </c:pt>
                <c:pt idx="1067">
                  <c:v>25208.373384390055</c:v>
                </c:pt>
                <c:pt idx="1068">
                  <c:v>25222.293881368339</c:v>
                </c:pt>
                <c:pt idx="1069">
                  <c:v>25236.202798021688</c:v>
                </c:pt>
                <c:pt idx="1070">
                  <c:v>25250.100141934221</c:v>
                </c:pt>
                <c:pt idx="1071">
                  <c:v>25263.985920573832</c:v>
                </c:pt>
                <c:pt idx="1072">
                  <c:v>25277.860141293324</c:v>
                </c:pt>
                <c:pt idx="1073">
                  <c:v>25291.722811331529</c:v>
                </c:pt>
                <c:pt idx="1074">
                  <c:v>25305.573937814439</c:v>
                </c:pt>
                <c:pt idx="1075">
                  <c:v>25319.413527756315</c:v>
                </c:pt>
                <c:pt idx="1076">
                  <c:v>25333.241588060766</c:v>
                </c:pt>
                <c:pt idx="1077">
                  <c:v>25347.05812552186</c:v>
                </c:pt>
                <c:pt idx="1078">
                  <c:v>25360.863146825184</c:v>
                </c:pt>
                <c:pt idx="1079">
                  <c:v>25374.656658548913</c:v>
                </c:pt>
                <c:pt idx="1080">
                  <c:v>25388.438667164868</c:v>
                </c:pt>
                <c:pt idx="1081">
                  <c:v>25402.209179039564</c:v>
                </c:pt>
                <c:pt idx="1082">
                  <c:v>25415.96820043524</c:v>
                </c:pt>
                <c:pt idx="1083">
                  <c:v>25429.715737510895</c:v>
                </c:pt>
                <c:pt idx="1084">
                  <c:v>25443.451796323294</c:v>
                </c:pt>
                <c:pt idx="1085">
                  <c:v>25457.176382827984</c:v>
                </c:pt>
                <c:pt idx="1086">
                  <c:v>25470.889502880294</c:v>
                </c:pt>
                <c:pt idx="1087">
                  <c:v>25484.59116223632</c:v>
                </c:pt>
                <c:pt idx="1088">
                  <c:v>25498.281366553911</c:v>
                </c:pt>
                <c:pt idx="1089">
                  <c:v>25511.960121393633</c:v>
                </c:pt>
                <c:pt idx="1090">
                  <c:v>25525.627432219746</c:v>
                </c:pt>
                <c:pt idx="1091">
                  <c:v>25539.283304401142</c:v>
                </c:pt>
                <c:pt idx="1092">
                  <c:v>25552.927743212309</c:v>
                </c:pt>
                <c:pt idx="1093">
                  <c:v>25566.560753834256</c:v>
                </c:pt>
                <c:pt idx="1094">
                  <c:v>25580.182341355452</c:v>
                </c:pt>
                <c:pt idx="1095">
                  <c:v>25593.792510772742</c:v>
                </c:pt>
                <c:pt idx="1096">
                  <c:v>25607.391266992268</c:v>
                </c:pt>
                <c:pt idx="1097">
                  <c:v>25620.978614830372</c:v>
                </c:pt>
                <c:pt idx="1098">
                  <c:v>25634.554559014487</c:v>
                </c:pt>
                <c:pt idx="1099">
                  <c:v>25648.119104184043</c:v>
                </c:pt>
                <c:pt idx="1100">
                  <c:v>25661.672254891346</c:v>
                </c:pt>
                <c:pt idx="1101">
                  <c:v>25675.214015602443</c:v>
                </c:pt>
                <c:pt idx="1102">
                  <c:v>25688.744390698012</c:v>
                </c:pt>
                <c:pt idx="1103">
                  <c:v>25702.263384474201</c:v>
                </c:pt>
                <c:pt idx="1104">
                  <c:v>25715.771001143501</c:v>
                </c:pt>
                <c:pt idx="1105">
                  <c:v>25729.267244835581</c:v>
                </c:pt>
                <c:pt idx="1106">
                  <c:v>25742.752119598143</c:v>
                </c:pt>
                <c:pt idx="1107">
                  <c:v>25756.225629397741</c:v>
                </c:pt>
                <c:pt idx="1108">
                  <c:v>25769.687778120624</c:v>
                </c:pt>
                <c:pt idx="1109">
                  <c:v>25783.138569573541</c:v>
                </c:pt>
                <c:pt idx="1110">
                  <c:v>25796.578007484564</c:v>
                </c:pt>
                <c:pt idx="1111">
                  <c:v>25810.006095503904</c:v>
                </c:pt>
                <c:pt idx="1112">
                  <c:v>25823.422837204693</c:v>
                </c:pt>
                <c:pt idx="1113">
                  <c:v>25836.828236083798</c:v>
                </c:pt>
                <c:pt idx="1114">
                  <c:v>25850.222295562598</c:v>
                </c:pt>
                <c:pt idx="1115">
                  <c:v>25863.605018987775</c:v>
                </c:pt>
                <c:pt idx="1116">
                  <c:v>25876.976409632091</c:v>
                </c:pt>
                <c:pt idx="1117">
                  <c:v>25890.336470695151</c:v>
                </c:pt>
                <c:pt idx="1118">
                  <c:v>25903.685205304177</c:v>
                </c:pt>
                <c:pt idx="1119">
                  <c:v>25917.022616514765</c:v>
                </c:pt>
                <c:pt idx="1120">
                  <c:v>25930.348707311638</c:v>
                </c:pt>
                <c:pt idx="1121">
                  <c:v>25943.663480609393</c:v>
                </c:pt>
                <c:pt idx="1122">
                  <c:v>25956.966939253252</c:v>
                </c:pt>
                <c:pt idx="1123">
                  <c:v>25970.259086019792</c:v>
                </c:pt>
                <c:pt idx="1124">
                  <c:v>25983.539923617675</c:v>
                </c:pt>
                <c:pt idx="1125">
                  <c:v>25996.809454688377</c:v>
                </c:pt>
                <c:pt idx="1126">
                  <c:v>26010.067681806911</c:v>
                </c:pt>
                <c:pt idx="1127">
                  <c:v>26023.314607482549</c:v>
                </c:pt>
                <c:pt idx="1128">
                  <c:v>26036.55023415952</c:v>
                </c:pt>
                <c:pt idx="1129">
                  <c:v>26049.774564217729</c:v>
                </c:pt>
                <c:pt idx="1130">
                  <c:v>26062.987599973443</c:v>
                </c:pt>
                <c:pt idx="1131">
                  <c:v>26076.189343680002</c:v>
                </c:pt>
                <c:pt idx="1132">
                  <c:v>26089.379797528498</c:v>
                </c:pt>
                <c:pt idx="1133">
                  <c:v>26102.558963648473</c:v>
                </c:pt>
                <c:pt idx="1134">
                  <c:v>26115.726844108594</c:v>
                </c:pt>
                <c:pt idx="1135">
                  <c:v>26128.883440917329</c:v>
                </c:pt>
                <c:pt idx="1136">
                  <c:v>26142.028756023617</c:v>
                </c:pt>
                <c:pt idx="1137">
                  <c:v>26155.162791317547</c:v>
                </c:pt>
                <c:pt idx="1138">
                  <c:v>26168.285548631007</c:v>
                </c:pt>
                <c:pt idx="1139">
                  <c:v>26181.397029738349</c:v>
                </c:pt>
                <c:pt idx="1140">
                  <c:v>26194.497236357049</c:v>
                </c:pt>
                <c:pt idx="1141">
                  <c:v>26207.586170148341</c:v>
                </c:pt>
                <c:pt idx="1142">
                  <c:v>26220.663832717881</c:v>
                </c:pt>
                <c:pt idx="1143">
                  <c:v>26233.730225616375</c:v>
                </c:pt>
                <c:pt idx="1144">
                  <c:v>26246.785350340222</c:v>
                </c:pt>
                <c:pt idx="1145">
                  <c:v>26259.829208332143</c:v>
                </c:pt>
                <c:pt idx="1146">
                  <c:v>26272.861800981813</c:v>
                </c:pt>
                <c:pt idx="1147">
                  <c:v>26285.88312962648</c:v>
                </c:pt>
                <c:pt idx="1148">
                  <c:v>26298.893195551595</c:v>
                </c:pt>
                <c:pt idx="1149">
                  <c:v>26311.891999991418</c:v>
                </c:pt>
                <c:pt idx="1150">
                  <c:v>26324.879544129642</c:v>
                </c:pt>
                <c:pt idx="1151">
                  <c:v>26337.855829099986</c:v>
                </c:pt>
                <c:pt idx="1152">
                  <c:v>26350.820855986814</c:v>
                </c:pt>
                <c:pt idx="1153">
                  <c:v>26363.774625825732</c:v>
                </c:pt>
                <c:pt idx="1154">
                  <c:v>26376.717139604178</c:v>
                </c:pt>
                <c:pt idx="1155">
                  <c:v>26389.648398262019</c:v>
                </c:pt>
                <c:pt idx="1156">
                  <c:v>26402.568402692152</c:v>
                </c:pt>
                <c:pt idx="1157">
                  <c:v>26415.477153741071</c:v>
                </c:pt>
                <c:pt idx="1158">
                  <c:v>26428.374652209463</c:v>
                </c:pt>
                <c:pt idx="1159">
                  <c:v>26441.260898852779</c:v>
                </c:pt>
                <c:pt idx="1160">
                  <c:v>26454.135894381816</c:v>
                </c:pt>
                <c:pt idx="1161">
                  <c:v>26466.999639463284</c:v>
                </c:pt>
                <c:pt idx="1162">
                  <c:v>26479.852134720371</c:v>
                </c:pt>
                <c:pt idx="1163">
                  <c:v>26492.693380733315</c:v>
                </c:pt>
                <c:pt idx="1164">
                  <c:v>26505.523378039961</c:v>
                </c:pt>
                <c:pt idx="1165">
                  <c:v>26518.342127136319</c:v>
                </c:pt>
                <c:pt idx="1166">
                  <c:v>26531.149628477116</c:v>
                </c:pt>
                <c:pt idx="1167">
                  <c:v>26543.945882476353</c:v>
                </c:pt>
                <c:pt idx="1168">
                  <c:v>26556.730889507853</c:v>
                </c:pt>
                <c:pt idx="1169">
                  <c:v>26569.504649905793</c:v>
                </c:pt>
                <c:pt idx="1170">
                  <c:v>26582.267163965265</c:v>
                </c:pt>
                <c:pt idx="1171">
                  <c:v>26595.018431942794</c:v>
                </c:pt>
                <c:pt idx="1172">
                  <c:v>26607.75845405689</c:v>
                </c:pt>
                <c:pt idx="1173">
                  <c:v>26620.487230488565</c:v>
                </c:pt>
                <c:pt idx="1174">
                  <c:v>26633.204761381876</c:v>
                </c:pt>
                <c:pt idx="1175">
                  <c:v>26645.911046844438</c:v>
                </c:pt>
                <c:pt idx="1176">
                  <c:v>26658.606086947952</c:v>
                </c:pt>
                <c:pt idx="1177">
                  <c:v>26671.289881728724</c:v>
                </c:pt>
                <c:pt idx="1178">
                  <c:v>26683.962431188185</c:v>
                </c:pt>
                <c:pt idx="1179">
                  <c:v>26696.623735293393</c:v>
                </c:pt>
                <c:pt idx="1180">
                  <c:v>26709.273793977558</c:v>
                </c:pt>
                <c:pt idx="1181">
                  <c:v>26721.912607140537</c:v>
                </c:pt>
                <c:pt idx="1182">
                  <c:v>26734.540174649348</c:v>
                </c:pt>
                <c:pt idx="1183">
                  <c:v>26747.156496338663</c:v>
                </c:pt>
                <c:pt idx="1184">
                  <c:v>26759.761572011314</c:v>
                </c:pt>
                <c:pt idx="1185">
                  <c:v>26772.355401438781</c:v>
                </c:pt>
                <c:pt idx="1186">
                  <c:v>26784.937984361695</c:v>
                </c:pt>
                <c:pt idx="1187">
                  <c:v>26797.509320490317</c:v>
                </c:pt>
                <c:pt idx="1188">
                  <c:v>26810.069409505035</c:v>
                </c:pt>
                <c:pt idx="1189">
                  <c:v>26822.61825105684</c:v>
                </c:pt>
                <c:pt idx="1190">
                  <c:v>26835.155844767814</c:v>
                </c:pt>
                <c:pt idx="1191">
                  <c:v>26847.682190231611</c:v>
                </c:pt>
                <c:pt idx="1192">
                  <c:v>26860.197287013922</c:v>
                </c:pt>
                <c:pt idx="1193">
                  <c:v>26872.701134652958</c:v>
                </c:pt>
                <c:pt idx="1194">
                  <c:v>26885.193732659918</c:v>
                </c:pt>
                <c:pt idx="1195">
                  <c:v>26897.675080519461</c:v>
                </c:pt>
                <c:pt idx="1196">
                  <c:v>26910.145177690163</c:v>
                </c:pt>
                <c:pt idx="1197">
                  <c:v>26922.604023604985</c:v>
                </c:pt>
                <c:pt idx="1198">
                  <c:v>26935.051617671736</c:v>
                </c:pt>
                <c:pt idx="1199">
                  <c:v>26947.487959273527</c:v>
                </c:pt>
                <c:pt idx="1200">
                  <c:v>26959.913047769223</c:v>
                </c:pt>
                <c:pt idx="1201">
                  <c:v>26972.326882493904</c:v>
                </c:pt>
                <c:pt idx="1202">
                  <c:v>26984.729462759304</c:v>
                </c:pt>
                <c:pt idx="1203">
                  <c:v>26997.120787854263</c:v>
                </c:pt>
                <c:pt idx="1204">
                  <c:v>27009.500857045179</c:v>
                </c:pt>
                <c:pt idx="1205">
                  <c:v>27021.869669576437</c:v>
                </c:pt>
                <c:pt idx="1206">
                  <c:v>27034.22722467086</c:v>
                </c:pt>
                <c:pt idx="1207">
                  <c:v>27046.573521530139</c:v>
                </c:pt>
                <c:pt idx="1208">
                  <c:v>27058.908559335268</c:v>
                </c:pt>
                <c:pt idx="1209">
                  <c:v>27071.232337246976</c:v>
                </c:pt>
                <c:pt idx="1210">
                  <c:v>27083.544854406166</c:v>
                </c:pt>
                <c:pt idx="1211">
                  <c:v>27095.846109934329</c:v>
                </c:pt>
                <c:pt idx="1212">
                  <c:v>27108.136102933975</c:v>
                </c:pt>
                <c:pt idx="1213">
                  <c:v>27120.414832489052</c:v>
                </c:pt>
                <c:pt idx="1214">
                  <c:v>27132.682297665375</c:v>
                </c:pt>
                <c:pt idx="1215">
                  <c:v>27144.93849751103</c:v>
                </c:pt>
                <c:pt idx="1216">
                  <c:v>27157.183431056797</c:v>
                </c:pt>
                <c:pt idx="1217">
                  <c:v>27169.417097316564</c:v>
                </c:pt>
                <c:pt idx="1218">
                  <c:v>27181.639495287731</c:v>
                </c:pt>
                <c:pt idx="1219">
                  <c:v>27193.850623951625</c:v>
                </c:pt>
                <c:pt idx="1220">
                  <c:v>27206.050482273899</c:v>
                </c:pt>
                <c:pt idx="1221">
                  <c:v>27218.239069204934</c:v>
                </c:pt>
                <c:pt idx="1222">
                  <c:v>27230.416383680251</c:v>
                </c:pt>
                <c:pt idx="1223">
                  <c:v>27242.582424620894</c:v>
                </c:pt>
                <c:pt idx="1224">
                  <c:v>27254.737190933836</c:v>
                </c:pt>
                <c:pt idx="1225">
                  <c:v>27266.880681512372</c:v>
                </c:pt>
                <c:pt idx="1226">
                  <c:v>27279.012895236505</c:v>
                </c:pt>
                <c:pt idx="1227">
                  <c:v>27291.133830973336</c:v>
                </c:pt>
                <c:pt idx="1228">
                  <c:v>27303.24348757746</c:v>
                </c:pt>
                <c:pt idx="1229">
                  <c:v>27315.341863891335</c:v>
                </c:pt>
                <c:pt idx="1230">
                  <c:v>27327.428958745677</c:v>
                </c:pt>
                <c:pt idx="1231">
                  <c:v>27339.504770959833</c:v>
                </c:pt>
                <c:pt idx="1232">
                  <c:v>27351.569299342158</c:v>
                </c:pt>
                <c:pt idx="1233">
                  <c:v>27363.622542690395</c:v>
                </c:pt>
                <c:pt idx="1234">
                  <c:v>27375.664499792038</c:v>
                </c:pt>
                <c:pt idx="1235">
                  <c:v>27387.695169424715</c:v>
                </c:pt>
                <c:pt idx="1236">
                  <c:v>27399.714550356548</c:v>
                </c:pt>
                <c:pt idx="1237">
                  <c:v>27411.722641346521</c:v>
                </c:pt>
                <c:pt idx="1238">
                  <c:v>27423.719441144844</c:v>
                </c:pt>
                <c:pt idx="1239">
                  <c:v>27435.704948493309</c:v>
                </c:pt>
                <c:pt idx="1240">
                  <c:v>27447.679162125656</c:v>
                </c:pt>
                <c:pt idx="1241">
                  <c:v>27459.642080767931</c:v>
                </c:pt>
                <c:pt idx="1242">
                  <c:v>27471.593703138838</c:v>
                </c:pt>
                <c:pt idx="1243">
                  <c:v>27483.534027950082</c:v>
                </c:pt>
                <c:pt idx="1244">
                  <c:v>27495.463053906733</c:v>
                </c:pt>
                <c:pt idx="1245">
                  <c:v>27507.380779707564</c:v>
                </c:pt>
                <c:pt idx="1246">
                  <c:v>27519.287204045406</c:v>
                </c:pt>
                <c:pt idx="1247">
                  <c:v>27531.182325607479</c:v>
                </c:pt>
                <c:pt idx="1248">
                  <c:v>27543.066143075739</c:v>
                </c:pt>
                <c:pt idx="1249">
                  <c:v>27554.938655127226</c:v>
                </c:pt>
                <c:pt idx="1250">
                  <c:v>27566.799860434381</c:v>
                </c:pt>
                <c:pt idx="1251">
                  <c:v>27578.649757665396</c:v>
                </c:pt>
                <c:pt idx="1252">
                  <c:v>27590.488345484537</c:v>
                </c:pt>
                <c:pt idx="1253">
                  <c:v>27602.31562255248</c:v>
                </c:pt>
                <c:pt idx="1254">
                  <c:v>27614.131587526634</c:v>
                </c:pt>
                <c:pt idx="1255">
                  <c:v>27625.936239061466</c:v>
                </c:pt>
                <c:pt idx="1256">
                  <c:v>27637.729575808829</c:v>
                </c:pt>
                <c:pt idx="1257">
                  <c:v>27649.511596418281</c:v>
                </c:pt>
                <c:pt idx="1258">
                  <c:v>27661.282299537394</c:v>
                </c:pt>
                <c:pt idx="1259">
                  <c:v>27673.04168381208</c:v>
                </c:pt>
                <c:pt idx="1260">
                  <c:v>27684.789747886909</c:v>
                </c:pt>
                <c:pt idx="1261">
                  <c:v>27696.526490405406</c:v>
                </c:pt>
                <c:pt idx="1262">
                  <c:v>27708.251910010375</c:v>
                </c:pt>
                <c:pt idx="1263">
                  <c:v>27719.966005344198</c:v>
                </c:pt>
                <c:pt idx="1264">
                  <c:v>27731.668775049144</c:v>
                </c:pt>
                <c:pt idx="1265">
                  <c:v>27743.360217767662</c:v>
                </c:pt>
                <c:pt idx="1266">
                  <c:v>27755.0403321427</c:v>
                </c:pt>
                <c:pt idx="1267">
                  <c:v>27766.709116817983</c:v>
                </c:pt>
                <c:pt idx="1268">
                  <c:v>27778.366570438324</c:v>
                </c:pt>
                <c:pt idx="1269">
                  <c:v>27790.012691649907</c:v>
                </c:pt>
                <c:pt idx="1270">
                  <c:v>27801.647479100586</c:v>
                </c:pt>
                <c:pt idx="1271">
                  <c:v>27813.270931440173</c:v>
                </c:pt>
                <c:pt idx="1272">
                  <c:v>27824.883047320724</c:v>
                </c:pt>
                <c:pt idx="1273">
                  <c:v>27836.483825396816</c:v>
                </c:pt>
                <c:pt idx="1274">
                  <c:v>27848.073264325842</c:v>
                </c:pt>
                <c:pt idx="1275">
                  <c:v>27859.651362768283</c:v>
                </c:pt>
                <c:pt idx="1276">
                  <c:v>27871.218119387988</c:v>
                </c:pt>
                <c:pt idx="1277">
                  <c:v>27882.77353285245</c:v>
                </c:pt>
                <c:pt idx="1278">
                  <c:v>27894.317601833081</c:v>
                </c:pt>
                <c:pt idx="1279">
                  <c:v>27905.850325005478</c:v>
                </c:pt>
                <c:pt idx="1280">
                  <c:v>27917.371701049695</c:v>
                </c:pt>
                <c:pt idx="1281">
                  <c:v>27928.881728650507</c:v>
                </c:pt>
                <c:pt idx="1282">
                  <c:v>27940.380406497679</c:v>
                </c:pt>
                <c:pt idx="1283">
                  <c:v>27951.867733286228</c:v>
                </c:pt>
                <c:pt idx="1284">
                  <c:v>27963.343707716671</c:v>
                </c:pt>
                <c:pt idx="1285">
                  <c:v>27974.808328495292</c:v>
                </c:pt>
                <c:pt idx="1286">
                  <c:v>27986.261594334399</c:v>
                </c:pt>
                <c:pt idx="1287">
                  <c:v>27997.703503952573</c:v>
                </c:pt>
                <c:pt idx="1288">
                  <c:v>28009.134056074916</c:v>
                </c:pt>
                <c:pt idx="1289">
                  <c:v>28020.553249433302</c:v>
                </c:pt>
                <c:pt idx="1290">
                  <c:v>28031.961082766618</c:v>
                </c:pt>
                <c:pt idx="1291">
                  <c:v>28043.357554821017</c:v>
                </c:pt>
                <c:pt idx="1292">
                  <c:v>28054.742664350149</c:v>
                </c:pt>
                <c:pt idx="1293">
                  <c:v>28066.116410115403</c:v>
                </c:pt>
                <c:pt idx="1294">
                  <c:v>28077.478790886144</c:v>
                </c:pt>
                <c:pt idx="1295">
                  <c:v>28088.829805439946</c:v>
                </c:pt>
                <c:pt idx="1296">
                  <c:v>28100.169452562826</c:v>
                </c:pt>
                <c:pt idx="1297">
                  <c:v>28111.497731049472</c:v>
                </c:pt>
                <c:pt idx="1298">
                  <c:v>28122.814639703469</c:v>
                </c:pt>
                <c:pt idx="1299">
                  <c:v>28134.120177337518</c:v>
                </c:pt>
                <c:pt idx="1300">
                  <c:v>28145.414342773667</c:v>
                </c:pt>
                <c:pt idx="1301">
                  <c:v>28156.697134843525</c:v>
                </c:pt>
                <c:pt idx="1302">
                  <c:v>28167.968552388487</c:v>
                </c:pt>
                <c:pt idx="1303">
                  <c:v>28179.228594259937</c:v>
                </c:pt>
                <c:pt idx="1304">
                  <c:v>28190.477259319472</c:v>
                </c:pt>
                <c:pt idx="1305">
                  <c:v>28201.7145464391</c:v>
                </c:pt>
                <c:pt idx="1306">
                  <c:v>28212.940454501455</c:v>
                </c:pt>
                <c:pt idx="1307">
                  <c:v>28224.154982400007</c:v>
                </c:pt>
                <c:pt idx="1308">
                  <c:v>28235.358129039254</c:v>
                </c:pt>
                <c:pt idx="1309">
                  <c:v>28246.549893334926</c:v>
                </c:pt>
                <c:pt idx="1310">
                  <c:v>28257.730274214187</c:v>
                </c:pt>
                <c:pt idx="1311">
                  <c:v>28268.899270615824</c:v>
                </c:pt>
                <c:pt idx="1312">
                  <c:v>28280.056881490447</c:v>
                </c:pt>
                <c:pt idx="1313">
                  <c:v>28291.203105800672</c:v>
                </c:pt>
                <c:pt idx="1314">
                  <c:v>28302.33794252131</c:v>
                </c:pt>
                <c:pt idx="1315">
                  <c:v>28313.461390639557</c:v>
                </c:pt>
                <c:pt idx="1316">
                  <c:v>28324.573449155178</c:v>
                </c:pt>
                <c:pt idx="1317">
                  <c:v>28335.674117080674</c:v>
                </c:pt>
                <c:pt idx="1318">
                  <c:v>28346.763393441477</c:v>
                </c:pt>
                <c:pt idx="1319">
                  <c:v>28357.841277276115</c:v>
                </c:pt>
                <c:pt idx="1320">
                  <c:v>28368.907767636381</c:v>
                </c:pt>
                <c:pt idx="1321">
                  <c:v>28379.96286358752</c:v>
                </c:pt>
                <c:pt idx="1322">
                  <c:v>28391.006564208372</c:v>
                </c:pt>
                <c:pt idx="1323">
                  <c:v>28402.03886859156</c:v>
                </c:pt>
                <c:pt idx="1324">
                  <c:v>28413.059775843642</c:v>
                </c:pt>
                <c:pt idx="1325">
                  <c:v>28424.069285085261</c:v>
                </c:pt>
                <c:pt idx="1326">
                  <c:v>28435.067395451322</c:v>
                </c:pt>
                <c:pt idx="1327">
                  <c:v>28446.054106091131</c:v>
                </c:pt>
                <c:pt idx="1328">
                  <c:v>28457.029416168552</c:v>
                </c:pt>
                <c:pt idx="1329">
                  <c:v>28467.99332486216</c:v>
                </c:pt>
                <c:pt idx="1330">
                  <c:v>28478.945831365374</c:v>
                </c:pt>
                <c:pt idx="1331">
                  <c:v>28489.886934886617</c:v>
                </c:pt>
                <c:pt idx="1332">
                  <c:v>28500.816634649444</c:v>
                </c:pt>
                <c:pt idx="1333">
                  <c:v>28511.734929892686</c:v>
                </c:pt>
                <c:pt idx="1334">
                  <c:v>28522.641819870587</c:v>
                </c:pt>
                <c:pt idx="1335">
                  <c:v>28533.537303852929</c:v>
                </c:pt>
                <c:pt idx="1336">
                  <c:v>28544.421381125172</c:v>
                </c:pt>
                <c:pt idx="1337">
                  <c:v>28555.29405098857</c:v>
                </c:pt>
                <c:pt idx="1338">
                  <c:v>28566.155312760304</c:v>
                </c:pt>
                <c:pt idx="1339">
                  <c:v>28577.005165773593</c:v>
                </c:pt>
                <c:pt idx="1340">
                  <c:v>28587.843609377829</c:v>
                </c:pt>
                <c:pt idx="1341">
                  <c:v>28598.670642938672</c:v>
                </c:pt>
                <c:pt idx="1342">
                  <c:v>28609.486265838175</c:v>
                </c:pt>
                <c:pt idx="1343">
                  <c:v>28620.290477474893</c:v>
                </c:pt>
                <c:pt idx="1344">
                  <c:v>28631.083277263984</c:v>
                </c:pt>
                <c:pt idx="1345">
                  <c:v>28641.864664637316</c:v>
                </c:pt>
                <c:pt idx="1346">
                  <c:v>28652.634639043572</c:v>
                </c:pt>
                <c:pt idx="1347">
                  <c:v>28663.393199948336</c:v>
                </c:pt>
                <c:pt idx="1348">
                  <c:v>28674.140346834196</c:v>
                </c:pt>
                <c:pt idx="1349">
                  <c:v>28684.876079200832</c:v>
                </c:pt>
                <c:pt idx="1350">
                  <c:v>28695.600396565111</c:v>
                </c:pt>
                <c:pt idx="1351">
                  <c:v>28706.313298461155</c:v>
                </c:pt>
                <c:pt idx="1352">
                  <c:v>28717.014784440442</c:v>
                </c:pt>
                <c:pt idx="1353">
                  <c:v>28727.704854071872</c:v>
                </c:pt>
                <c:pt idx="1354">
                  <c:v>28738.383506941846</c:v>
                </c:pt>
                <c:pt idx="1355">
                  <c:v>28749.050742654337</c:v>
                </c:pt>
                <c:pt idx="1356">
                  <c:v>28759.706560830968</c:v>
                </c:pt>
                <c:pt idx="1357">
                  <c:v>28770.350961111057</c:v>
                </c:pt>
                <c:pt idx="1358">
                  <c:v>28780.983943151696</c:v>
                </c:pt>
                <c:pt idx="1359">
                  <c:v>28791.605506627806</c:v>
                </c:pt>
                <c:pt idx="1360">
                  <c:v>28802.215651232182</c:v>
                </c:pt>
                <c:pt idx="1361">
                  <c:v>28812.81437667556</c:v>
                </c:pt>
                <c:pt idx="1362">
                  <c:v>28823.401682686654</c:v>
                </c:pt>
                <c:pt idx="1363">
                  <c:v>28833.977569012197</c:v>
                </c:pt>
                <c:pt idx="1364">
                  <c:v>28844.542035416995</c:v>
                </c:pt>
                <c:pt idx="1365">
                  <c:v>28855.095081683947</c:v>
                </c:pt>
                <c:pt idx="1366">
                  <c:v>28865.636707614092</c:v>
                </c:pt>
                <c:pt idx="1367">
                  <c:v>28876.166913026635</c:v>
                </c:pt>
                <c:pt idx="1368">
                  <c:v>28886.68569775896</c:v>
                </c:pt>
                <c:pt idx="1369">
                  <c:v>28897.193061666665</c:v>
                </c:pt>
                <c:pt idx="1370">
                  <c:v>28907.689004623575</c:v>
                </c:pt>
                <c:pt idx="1371">
                  <c:v>28918.173526521758</c:v>
                </c:pt>
                <c:pt idx="1372">
                  <c:v>28928.646627271522</c:v>
                </c:pt>
                <c:pt idx="1373">
                  <c:v>28939.108306801438</c:v>
                </c:pt>
                <c:pt idx="1374">
                  <c:v>28949.55856505832</c:v>
                </c:pt>
                <c:pt idx="1375">
                  <c:v>28959.99740200724</c:v>
                </c:pt>
                <c:pt idx="1376">
                  <c:v>28970.424817631512</c:v>
                </c:pt>
                <c:pt idx="1377">
                  <c:v>28980.84081193267</c:v>
                </c:pt>
                <c:pt idx="1378">
                  <c:v>28991.245384930469</c:v>
                </c:pt>
                <c:pt idx="1379">
                  <c:v>29001.638536662842</c:v>
                </c:pt>
                <c:pt idx="1380">
                  <c:v>29012.020267185893</c:v>
                </c:pt>
                <c:pt idx="1381">
                  <c:v>29022.390576573853</c:v>
                </c:pt>
                <c:pt idx="1382">
                  <c:v>29032.749464919041</c:v>
                </c:pt>
                <c:pt idx="1383">
                  <c:v>29043.096932331831</c:v>
                </c:pt>
                <c:pt idx="1384">
                  <c:v>29053.432978940604</c:v>
                </c:pt>
                <c:pt idx="1385">
                  <c:v>29063.757604891689</c:v>
                </c:pt>
                <c:pt idx="1386">
                  <c:v>29074.070810349309</c:v>
                </c:pt>
                <c:pt idx="1387">
                  <c:v>29084.372595495519</c:v>
                </c:pt>
                <c:pt idx="1388">
                  <c:v>29094.662960530131</c:v>
                </c:pt>
                <c:pt idx="1389">
                  <c:v>29104.94190567065</c:v>
                </c:pt>
                <c:pt idx="1390">
                  <c:v>29115.209431152183</c:v>
                </c:pt>
                <c:pt idx="1391">
                  <c:v>29125.465537227356</c:v>
                </c:pt>
                <c:pt idx="1392">
                  <c:v>29135.710224166218</c:v>
                </c:pt>
                <c:pt idx="1393">
                  <c:v>29145.943492256149</c:v>
                </c:pt>
                <c:pt idx="1394">
                  <c:v>29156.165341801749</c:v>
                </c:pt>
                <c:pt idx="1395">
                  <c:v>29166.375773124721</c:v>
                </c:pt>
                <c:pt idx="1396">
                  <c:v>29176.574786563757</c:v>
                </c:pt>
                <c:pt idx="1397">
                  <c:v>29186.762382474408</c:v>
                </c:pt>
                <c:pt idx="1398">
                  <c:v>29196.938561228955</c:v>
                </c:pt>
                <c:pt idx="1399">
                  <c:v>29207.103323216259</c:v>
                </c:pt>
                <c:pt idx="1400">
                  <c:v>29217.256668841612</c:v>
                </c:pt>
                <c:pt idx="1401">
                  <c:v>29227.39859852659</c:v>
                </c:pt>
                <c:pt idx="1402">
                  <c:v>29237.529112708871</c:v>
                </c:pt>
                <c:pt idx="1403">
                  <c:v>29247.648211842075</c:v>
                </c:pt>
                <c:pt idx="1404">
                  <c:v>29257.755896395574</c:v>
                </c:pt>
                <c:pt idx="1405">
                  <c:v>29267.852166854293</c:v>
                </c:pt>
                <c:pt idx="1406">
                  <c:v>29277.937023718518</c:v>
                </c:pt>
                <c:pt idx="1407">
                  <c:v>29288.010467503686</c:v>
                </c:pt>
                <c:pt idx="1408">
                  <c:v>29298.072498740148</c:v>
                </c:pt>
                <c:pt idx="1409">
                  <c:v>29308.123117972951</c:v>
                </c:pt>
                <c:pt idx="1410">
                  <c:v>29318.162325761594</c:v>
                </c:pt>
                <c:pt idx="1411">
                  <c:v>29328.190122679764</c:v>
                </c:pt>
                <c:pt idx="1412">
                  <c:v>29338.206509315074</c:v>
                </c:pt>
                <c:pt idx="1413">
                  <c:v>29348.211486268796</c:v>
                </c:pt>
                <c:pt idx="1414">
                  <c:v>29358.205054155551</c:v>
                </c:pt>
                <c:pt idx="1415">
                  <c:v>29368.187213603022</c:v>
                </c:pt>
                <c:pt idx="1416">
                  <c:v>29378.157965251623</c:v>
                </c:pt>
                <c:pt idx="1417">
                  <c:v>29388.117309754176</c:v>
                </c:pt>
                <c:pt idx="1418">
                  <c:v>29398.065247775565</c:v>
                </c:pt>
                <c:pt idx="1419">
                  <c:v>29408.001779992363</c:v>
                </c:pt>
                <c:pt idx="1420">
                  <c:v>29417.926907092467</c:v>
                </c:pt>
                <c:pt idx="1421">
                  <c:v>29427.840629774702</c:v>
                </c:pt>
                <c:pt idx="1422">
                  <c:v>29437.742948748393</c:v>
                </c:pt>
                <c:pt idx="1423">
                  <c:v>29447.633864732954</c:v>
                </c:pt>
                <c:pt idx="1424">
                  <c:v>29457.513378457425</c:v>
                </c:pt>
                <c:pt idx="1425">
                  <c:v>29467.381490660006</c:v>
                </c:pt>
                <c:pt idx="1426">
                  <c:v>29477.238202087563</c:v>
                </c:pt>
                <c:pt idx="1427">
                  <c:v>29487.083513495119</c:v>
                </c:pt>
                <c:pt idx="1428">
                  <c:v>29496.917425645312</c:v>
                </c:pt>
                <c:pt idx="1429">
                  <c:v>29506.73993930783</c:v>
                </c:pt>
                <c:pt idx="1430">
                  <c:v>29516.551055258831</c:v>
                </c:pt>
                <c:pt idx="1431">
                  <c:v>29526.350774280327</c:v>
                </c:pt>
                <c:pt idx="1432">
                  <c:v>29536.139097159532</c:v>
                </c:pt>
                <c:pt idx="1433">
                  <c:v>29545.916024688195</c:v>
                </c:pt>
                <c:pt idx="1434">
                  <c:v>29555.68155766189</c:v>
                </c:pt>
                <c:pt idx="1435">
                  <c:v>29565.435696879282</c:v>
                </c:pt>
                <c:pt idx="1436">
                  <c:v>29575.17844314134</c:v>
                </c:pt>
                <c:pt idx="1437">
                  <c:v>29584.909797250537</c:v>
                </c:pt>
                <c:pt idx="1438">
                  <c:v>29594.629760009979</c:v>
                </c:pt>
                <c:pt idx="1439">
                  <c:v>29604.33833222252</c:v>
                </c:pt>
                <c:pt idx="1440">
                  <c:v>29614.035514689815</c:v>
                </c:pt>
                <c:pt idx="1441">
                  <c:v>29623.721308211323</c:v>
                </c:pt>
                <c:pt idx="1442">
                  <c:v>29633.395713583275</c:v>
                </c:pt>
                <c:pt idx="1443">
                  <c:v>29643.058731597564</c:v>
                </c:pt>
                <c:pt idx="1444">
                  <c:v>29652.710363040595</c:v>
                </c:pt>
                <c:pt idx="1445">
                  <c:v>29662.350608692057</c:v>
                </c:pt>
                <c:pt idx="1446">
                  <c:v>29671.979469323644</c:v>
                </c:pt>
                <c:pt idx="1447">
                  <c:v>29681.596945697682</c:v>
                </c:pt>
                <c:pt idx="1448">
                  <c:v>29691.203038565702</c:v>
                </c:pt>
                <c:pt idx="1449">
                  <c:v>29700.797748666908</c:v>
                </c:pt>
                <c:pt idx="1450">
                  <c:v>29710.381076726568</c:v>
                </c:pt>
                <c:pt idx="1451">
                  <c:v>29719.953023454302</c:v>
                </c:pt>
                <c:pt idx="1452">
                  <c:v>29729.513589542265</c:v>
                </c:pt>
                <c:pt idx="1453">
                  <c:v>29739.062775663213</c:v>
                </c:pt>
                <c:pt idx="1454">
                  <c:v>29748.600582468458</c:v>
                </c:pt>
                <c:pt idx="1455">
                  <c:v>29758.127010585667</c:v>
                </c:pt>
                <c:pt idx="1456">
                  <c:v>29767.642060616534</c:v>
                </c:pt>
                <c:pt idx="1457">
                  <c:v>29777.145733134275</c:v>
                </c:pt>
                <c:pt idx="1458">
                  <c:v>29786.638028680965</c:v>
                </c:pt>
                <c:pt idx="1459">
                  <c:v>29796.118947764669</c:v>
                </c:pt>
                <c:pt idx="1460">
                  <c:v>29805.588490856368</c:v>
                </c:pt>
                <c:pt idx="1461">
                  <c:v>29815.046658386647</c:v>
                </c:pt>
                <c:pt idx="1462">
                  <c:v>29824.493450742142</c:v>
                </c:pt>
                <c:pt idx="1463">
                  <c:v>29833.928868261679</c:v>
                </c:pt>
                <c:pt idx="1464">
                  <c:v>29843.352911232119</c:v>
                </c:pt>
                <c:pt idx="1465">
                  <c:v>29852.765579883835</c:v>
                </c:pt>
                <c:pt idx="1466">
                  <c:v>29862.166874385806</c:v>
                </c:pt>
                <c:pt idx="1467">
                  <c:v>29871.556794840271</c:v>
                </c:pt>
                <c:pt idx="1468">
                  <c:v>29880.935341276887</c:v>
                </c:pt>
                <c:pt idx="1469">
                  <c:v>29890.302513646311</c:v>
                </c:pt>
                <c:pt idx="1470">
                  <c:v>29899.658311813182</c:v>
                </c:pt>
                <c:pt idx="1471">
                  <c:v>29909.002735548336</c:v>
                </c:pt>
                <c:pt idx="1472">
                  <c:v>29918.335784520234</c:v>
                </c:pt>
                <c:pt idx="1473">
                  <c:v>29927.657458285415</c:v>
                </c:pt>
                <c:pt idx="1474">
                  <c:v>29936.967756277849</c:v>
                </c:pt>
                <c:pt idx="1475">
                  <c:v>29946.266677797023</c:v>
                </c:pt>
                <c:pt idx="1476">
                  <c:v>29955.554221994505</c:v>
                </c:pt>
                <c:pt idx="1477">
                  <c:v>29964.830387858772</c:v>
                </c:pt>
                <c:pt idx="1478">
                  <c:v>29974.095174197901</c:v>
                </c:pt>
                <c:pt idx="1479">
                  <c:v>29983.348579619782</c:v>
                </c:pt>
                <c:pt idx="1480">
                  <c:v>29991.899096422039</c:v>
                </c:pt>
              </c:numCache>
            </c:numRef>
          </c:xVal>
          <c:yVal>
            <c:numRef>
              <c:f>Лист1!$D$2:$D$1482</c:f>
              <c:numCache>
                <c:formatCode>General</c:formatCode>
                <c:ptCount val="1481"/>
                <c:pt idx="0">
                  <c:v>0</c:v>
                </c:pt>
                <c:pt idx="1">
                  <c:v>24.35902656506526</c:v>
                </c:pt>
                <c:pt idx="2">
                  <c:v>48.626468845321334</c:v>
                </c:pt>
                <c:pt idx="3">
                  <c:v>72.80241887894195</c:v>
                </c:pt>
                <c:pt idx="4">
                  <c:v>96.887334661418379</c:v>
                </c:pt>
                <c:pt idx="5">
                  <c:v>120.88167019038337</c:v>
                </c:pt>
                <c:pt idx="6">
                  <c:v>144.78587551778685</c:v>
                </c:pt>
                <c:pt idx="7">
                  <c:v>168.60039680023004</c:v>
                </c:pt>
                <c:pt idx="8">
                  <c:v>192.32567634774455</c:v>
                </c:pt>
                <c:pt idx="9">
                  <c:v>215.96215267122398</c:v>
                </c:pt>
                <c:pt idx="10">
                  <c:v>239.51026052866243</c:v>
                </c:pt>
                <c:pt idx="11">
                  <c:v>262.97043097031792</c:v>
                </c:pt>
                <c:pt idx="12">
                  <c:v>286.34309138289291</c:v>
                </c:pt>
                <c:pt idx="13">
                  <c:v>309.62866553280497</c:v>
                </c:pt>
                <c:pt idx="14">
                  <c:v>332.82757360860813</c:v>
                </c:pt>
                <c:pt idx="15">
                  <c:v>355.94023226261351</c:v>
                </c:pt>
                <c:pt idx="16">
                  <c:v>378.96705465175154</c:v>
                </c:pt>
                <c:pt idx="17">
                  <c:v>401.90845047771109</c:v>
                </c:pt>
                <c:pt idx="18">
                  <c:v>424.76482602638606</c:v>
                </c:pt>
                <c:pt idx="19">
                  <c:v>447.53658420665721</c:v>
                </c:pt>
                <c:pt idx="20">
                  <c:v>470.22412458853228</c:v>
                </c:pt>
                <c:pt idx="21">
                  <c:v>492.82784344066698</c:v>
                </c:pt>
                <c:pt idx="22">
                  <c:v>515.34813376728539</c:v>
                </c:pt>
                <c:pt idx="23">
                  <c:v>537.78538534451855</c:v>
                </c:pt>
                <c:pt idx="24">
                  <c:v>560.13998475617689</c:v>
                </c:pt>
                <c:pt idx="25">
                  <c:v>582.41231542897197</c:v>
                </c:pt>
                <c:pt idx="26">
                  <c:v>604.60275766720213</c:v>
                </c:pt>
                <c:pt idx="27">
                  <c:v>626.71168868691484</c:v>
                </c:pt>
                <c:pt idx="28">
                  <c:v>648.73948264955834</c:v>
                </c:pt>
                <c:pt idx="29">
                  <c:v>670.68651069513476</c:v>
                </c:pt>
                <c:pt idx="30">
                  <c:v>692.55314097486598</c:v>
                </c:pt>
                <c:pt idx="31">
                  <c:v>714.33973868338217</c:v>
                </c:pt>
                <c:pt idx="32">
                  <c:v>736.04666609044489</c:v>
                </c:pt>
                <c:pt idx="33">
                  <c:v>757.67428257221241</c:v>
                </c:pt>
                <c:pt idx="34">
                  <c:v>779.22294464205902</c:v>
                </c:pt>
                <c:pt idx="35">
                  <c:v>800.69300598095549</c:v>
                </c:pt>
                <c:pt idx="36">
                  <c:v>822.08481746742063</c:v>
                </c:pt>
                <c:pt idx="37">
                  <c:v>843.39872720705171</c:v>
                </c:pt>
                <c:pt idx="38">
                  <c:v>864.63508056164267</c:v>
                </c:pt>
                <c:pt idx="39">
                  <c:v>885.79422017789705</c:v>
                </c:pt>
                <c:pt idx="40">
                  <c:v>906.87648601574426</c:v>
                </c:pt>
                <c:pt idx="41">
                  <c:v>927.88221537626589</c:v>
                </c:pt>
                <c:pt idx="42">
                  <c:v>948.81174292924015</c:v>
                </c:pt>
                <c:pt idx="43">
                  <c:v>969.66540074031025</c:v>
                </c:pt>
                <c:pt idx="44">
                  <c:v>990.44351829778498</c:v>
                </c:pt>
                <c:pt idx="45">
                  <c:v>1011.1464225390768</c:v>
                </c:pt>
                <c:pt idx="46">
                  <c:v>1031.774437876785</c:v>
                </c:pt>
                <c:pt idx="47">
                  <c:v>1052.3278862244294</c:v>
                </c:pt>
                <c:pt idx="48">
                  <c:v>1072.8070870218421</c:v>
                </c:pt>
                <c:pt idx="49">
                  <c:v>1093.2123572602206</c:v>
                </c:pt>
                <c:pt idx="50">
                  <c:v>1113.5440115068516</c:v>
                </c:pt>
                <c:pt idx="51">
                  <c:v>1133.8023619295086</c:v>
                </c:pt>
                <c:pt idx="52">
                  <c:v>1153.9877183205299</c:v>
                </c:pt>
                <c:pt idx="53">
                  <c:v>1174.1003881205825</c:v>
                </c:pt>
                <c:pt idx="54">
                  <c:v>1194.1406764421172</c:v>
                </c:pt>
                <c:pt idx="55">
                  <c:v>1214.1088860925192</c:v>
                </c:pt>
                <c:pt idx="56">
                  <c:v>1234.0053175969615</c:v>
                </c:pt>
                <c:pt idx="57">
                  <c:v>1253.8302692209629</c:v>
                </c:pt>
                <c:pt idx="58">
                  <c:v>1273.5840369926593</c:v>
                </c:pt>
                <c:pt idx="59">
                  <c:v>1293.2669147247889</c:v>
                </c:pt>
                <c:pt idx="60">
                  <c:v>1312.8791940363997</c:v>
                </c:pt>
                <c:pt idx="61">
                  <c:v>1332.4211643742817</c:v>
                </c:pt>
                <c:pt idx="62">
                  <c:v>1351.8931130341286</c:v>
                </c:pt>
                <c:pt idx="63">
                  <c:v>1371.2953251814345</c:v>
                </c:pt>
                <c:pt idx="64">
                  <c:v>1390.628083872127</c:v>
                </c:pt>
                <c:pt idx="65">
                  <c:v>1409.8916700729462</c:v>
                </c:pt>
                <c:pt idx="66">
                  <c:v>1429.0863626815672</c:v>
                </c:pt>
                <c:pt idx="67">
                  <c:v>1448.2124385464747</c:v>
                </c:pt>
                <c:pt idx="68">
                  <c:v>1467.2701724865933</c:v>
                </c:pt>
                <c:pt idx="69">
                  <c:v>1486.2598373106744</c:v>
                </c:pt>
                <c:pt idx="70">
                  <c:v>1505.1817038364472</c:v>
                </c:pt>
                <c:pt idx="71">
                  <c:v>1524.0360409095351</c:v>
                </c:pt>
                <c:pt idx="72">
                  <c:v>1542.8231154221414</c:v>
                </c:pt>
                <c:pt idx="73">
                  <c:v>1561.5431923315091</c:v>
                </c:pt>
                <c:pt idx="74">
                  <c:v>1580.1965346781571</c:v>
                </c:pt>
                <c:pt idx="75">
                  <c:v>1598.7834036038971</c:v>
                </c:pt>
                <c:pt idx="76">
                  <c:v>1617.3040583696338</c:v>
                </c:pt>
                <c:pt idx="77">
                  <c:v>1635.7587563729517</c:v>
                </c:pt>
                <c:pt idx="78">
                  <c:v>1654.1477531654932</c:v>
                </c:pt>
                <c:pt idx="79">
                  <c:v>1672.4713024701289</c:v>
                </c:pt>
                <c:pt idx="80">
                  <c:v>1690.7296561979251</c:v>
                </c:pt>
                <c:pt idx="81">
                  <c:v>1708.9230644649103</c:v>
                </c:pt>
                <c:pt idx="82">
                  <c:v>1727.0517756086456</c:v>
                </c:pt>
                <c:pt idx="83">
                  <c:v>1745.116036204598</c:v>
                </c:pt>
                <c:pt idx="84">
                  <c:v>1763.1160910823255</c:v>
                </c:pt>
                <c:pt idx="85">
                  <c:v>1781.0521833414709</c:v>
                </c:pt>
                <c:pt idx="86">
                  <c:v>1798.9245543675702</c:v>
                </c:pt>
                <c:pt idx="87">
                  <c:v>1816.7334438476785</c:v>
                </c:pt>
                <c:pt idx="88">
                  <c:v>1834.4790897858147</c:v>
                </c:pt>
                <c:pt idx="89">
                  <c:v>1852.1617285182288</c:v>
                </c:pt>
                <c:pt idx="90">
                  <c:v>1869.7815947284932</c:v>
                </c:pt>
                <c:pt idx="91">
                  <c:v>1887.3389214624221</c:v>
                </c:pt>
                <c:pt idx="92">
                  <c:v>1904.83394014282</c:v>
                </c:pt>
                <c:pt idx="93">
                  <c:v>1922.2668805840624</c:v>
                </c:pt>
                <c:pt idx="94">
                  <c:v>1939.6379710065116</c:v>
                </c:pt>
                <c:pt idx="95">
                  <c:v>1956.9474380507693</c:v>
                </c:pt>
                <c:pt idx="96">
                  <c:v>1974.1955067917677</c:v>
                </c:pt>
                <c:pt idx="97">
                  <c:v>1991.3824007527037</c:v>
                </c:pt>
                <c:pt idx="98">
                  <c:v>2008.5083419188156</c:v>
                </c:pt>
                <c:pt idx="99">
                  <c:v>2025.5735507510067</c:v>
                </c:pt>
                <c:pt idx="100">
                  <c:v>2042.578246199316</c:v>
                </c:pt>
                <c:pt idx="101">
                  <c:v>2059.5226457162407</c:v>
                </c:pt>
                <c:pt idx="102">
                  <c:v>2076.40696526991</c:v>
                </c:pt>
                <c:pt idx="103">
                  <c:v>2093.2314193571133</c:v>
                </c:pt>
                <c:pt idx="104">
                  <c:v>2109.9962210161862</c:v>
                </c:pt>
                <c:pt idx="105">
                  <c:v>2126.7015818397535</c:v>
                </c:pt>
                <c:pt idx="106">
                  <c:v>2143.3477119873342</c:v>
                </c:pt>
                <c:pt idx="107">
                  <c:v>2159.9348201978055</c:v>
                </c:pt>
                <c:pt idx="108">
                  <c:v>2176.4631138017362</c:v>
                </c:pt>
                <c:pt idx="109">
                  <c:v>2192.9327987335814</c:v>
                </c:pt>
                <c:pt idx="110">
                  <c:v>2209.3440795437477</c:v>
                </c:pt>
                <c:pt idx="111">
                  <c:v>2225.6971594105285</c:v>
                </c:pt>
                <c:pt idx="112">
                  <c:v>2241.9922401519079</c:v>
                </c:pt>
                <c:pt idx="113">
                  <c:v>2258.2295222372413</c:v>
                </c:pt>
                <c:pt idx="114">
                  <c:v>2274.4092047988079</c:v>
                </c:pt>
                <c:pt idx="115">
                  <c:v>2290.5314856432424</c:v>
                </c:pt>
                <c:pt idx="116">
                  <c:v>2306.5965612628424</c:v>
                </c:pt>
                <c:pt idx="117">
                  <c:v>2322.6046268467576</c:v>
                </c:pt>
                <c:pt idx="118">
                  <c:v>2338.55587629206</c:v>
                </c:pt>
                <c:pt idx="119">
                  <c:v>2354.4505022146964</c:v>
                </c:pt>
                <c:pt idx="120">
                  <c:v>2370.2886959603261</c:v>
                </c:pt>
                <c:pt idx="121">
                  <c:v>2386.0706476150435</c:v>
                </c:pt>
                <c:pt idx="122">
                  <c:v>2401.7965460159908</c:v>
                </c:pt>
                <c:pt idx="123">
                  <c:v>2417.4665787618569</c:v>
                </c:pt>
                <c:pt idx="124">
                  <c:v>2433.080932223269</c:v>
                </c:pt>
                <c:pt idx="125">
                  <c:v>2448.6397915530738</c:v>
                </c:pt>
                <c:pt idx="126">
                  <c:v>2464.1433406965143</c:v>
                </c:pt>
                <c:pt idx="127">
                  <c:v>2479.5917624013005</c:v>
                </c:pt>
                <c:pt idx="128">
                  <c:v>2494.9852382275753</c:v>
                </c:pt>
                <c:pt idx="129">
                  <c:v>2510.3239485577783</c:v>
                </c:pt>
                <c:pt idx="130">
                  <c:v>2525.6080726064088</c:v>
                </c:pt>
                <c:pt idx="131">
                  <c:v>2540.8377884296879</c:v>
                </c:pt>
                <c:pt idx="132">
                  <c:v>2556.0132729351226</c:v>
                </c:pt>
                <c:pt idx="133">
                  <c:v>2571.1347018909719</c:v>
                </c:pt>
                <c:pt idx="134">
                  <c:v>2586.2022499356167</c:v>
                </c:pt>
                <c:pt idx="135">
                  <c:v>2601.2160905868354</c:v>
                </c:pt>
                <c:pt idx="136">
                  <c:v>2616.1763962509835</c:v>
                </c:pt>
                <c:pt idx="137">
                  <c:v>2631.0833382320839</c:v>
                </c:pt>
                <c:pt idx="138">
                  <c:v>2645.9370867408211</c:v>
                </c:pt>
                <c:pt idx="139">
                  <c:v>2660.7378109034507</c:v>
                </c:pt>
                <c:pt idx="140">
                  <c:v>2675.4856787706149</c:v>
                </c:pt>
                <c:pt idx="141">
                  <c:v>2690.180857326071</c:v>
                </c:pt>
                <c:pt idx="142">
                  <c:v>2704.8235124953349</c:v>
                </c:pt>
                <c:pt idx="143">
                  <c:v>2719.4138091542359</c:v>
                </c:pt>
                <c:pt idx="144">
                  <c:v>2733.9519111373879</c:v>
                </c:pt>
                <c:pt idx="145">
                  <c:v>2748.4379812465768</c:v>
                </c:pt>
                <c:pt idx="146">
                  <c:v>2762.8721812590647</c:v>
                </c:pt>
                <c:pt idx="147">
                  <c:v>2777.2546719358124</c:v>
                </c:pt>
                <c:pt idx="148">
                  <c:v>2791.5856130296202</c:v>
                </c:pt>
                <c:pt idx="149">
                  <c:v>2805.8651632931906</c:v>
                </c:pt>
                <c:pt idx="150">
                  <c:v>2820.0934804871099</c:v>
                </c:pt>
                <c:pt idx="151">
                  <c:v>2834.2707213877538</c:v>
                </c:pt>
                <c:pt idx="152">
                  <c:v>2848.397041795115</c:v>
                </c:pt>
                <c:pt idx="153">
                  <c:v>2862.4725965405542</c:v>
                </c:pt>
                <c:pt idx="154">
                  <c:v>2876.4975394944768</c:v>
                </c:pt>
                <c:pt idx="155">
                  <c:v>2890.4720235739351</c:v>
                </c:pt>
                <c:pt idx="156">
                  <c:v>2904.3962007501568</c:v>
                </c:pt>
                <c:pt idx="157">
                  <c:v>2918.2702220560009</c:v>
                </c:pt>
                <c:pt idx="158">
                  <c:v>2932.0942375933432</c:v>
                </c:pt>
                <c:pt idx="159">
                  <c:v>2945.8683965403884</c:v>
                </c:pt>
                <c:pt idx="160">
                  <c:v>2959.5928471589145</c:v>
                </c:pt>
                <c:pt idx="161">
                  <c:v>2973.267736801447</c:v>
                </c:pt>
                <c:pt idx="162">
                  <c:v>2986.8932119183651</c:v>
                </c:pt>
                <c:pt idx="163">
                  <c:v>3000.4694180649399</c:v>
                </c:pt>
                <c:pt idx="164">
                  <c:v>3013.9964999083063</c:v>
                </c:pt>
                <c:pt idx="165">
                  <c:v>3027.474601234368</c:v>
                </c:pt>
                <c:pt idx="166">
                  <c:v>3040.9038649546387</c:v>
                </c:pt>
                <c:pt idx="167">
                  <c:v>3054.2844331130173</c:v>
                </c:pt>
                <c:pt idx="168">
                  <c:v>3067.6164468925003</c:v>
                </c:pt>
                <c:pt idx="169">
                  <c:v>3080.9000466218313</c:v>
                </c:pt>
                <c:pt idx="170">
                  <c:v>3094.1353717820871</c:v>
                </c:pt>
                <c:pt idx="171">
                  <c:v>3107.3225610132031</c:v>
                </c:pt>
                <c:pt idx="172">
                  <c:v>3120.4617521204386</c:v>
                </c:pt>
                <c:pt idx="173">
                  <c:v>3133.5530820807794</c:v>
                </c:pt>
                <c:pt idx="174">
                  <c:v>3146.5966870492839</c:v>
                </c:pt>
                <c:pt idx="175">
                  <c:v>3159.5927023653676</c:v>
                </c:pt>
                <c:pt idx="176">
                  <c:v>3172.5412625590325</c:v>
                </c:pt>
                <c:pt idx="177">
                  <c:v>3185.4425013570358</c:v>
                </c:pt>
                <c:pt idx="178">
                  <c:v>3198.296551689004</c:v>
                </c:pt>
                <c:pt idx="179">
                  <c:v>3211.1035456934897</c:v>
                </c:pt>
                <c:pt idx="180">
                  <c:v>3223.8636147239727</c:v>
                </c:pt>
                <c:pt idx="181">
                  <c:v>3236.5768893548084</c:v>
                </c:pt>
                <c:pt idx="182">
                  <c:v>3249.2434993871175</c:v>
                </c:pt>
                <c:pt idx="183">
                  <c:v>3261.8635738546268</c:v>
                </c:pt>
                <c:pt idx="184">
                  <c:v>3274.4372410294527</c:v>
                </c:pt>
                <c:pt idx="185">
                  <c:v>3286.9646284278347</c:v>
                </c:pt>
                <c:pt idx="186">
                  <c:v>3299.4458628158163</c:v>
                </c:pt>
                <c:pt idx="187">
                  <c:v>3311.8810702148749</c:v>
                </c:pt>
                <c:pt idx="188">
                  <c:v>3324.2703759074984</c:v>
                </c:pt>
                <c:pt idx="189">
                  <c:v>3336.6139044427164</c:v>
                </c:pt>
                <c:pt idx="190">
                  <c:v>3348.9117796415753</c:v>
                </c:pt>
                <c:pt idx="191">
                  <c:v>3361.1641246025706</c:v>
                </c:pt>
                <c:pt idx="192">
                  <c:v>3373.371061707026</c:v>
                </c:pt>
                <c:pt idx="193">
                  <c:v>3385.532712624426</c:v>
                </c:pt>
                <c:pt idx="194">
                  <c:v>3397.649198317702</c:v>
                </c:pt>
                <c:pt idx="195">
                  <c:v>3409.720639048468</c:v>
                </c:pt>
                <c:pt idx="196">
                  <c:v>3421.7471543822144</c:v>
                </c:pt>
                <c:pt idx="197">
                  <c:v>3433.7288631934512</c:v>
                </c:pt>
                <c:pt idx="198">
                  <c:v>3445.6658836708089</c:v>
                </c:pt>
                <c:pt idx="199">
                  <c:v>3457.5583333220925</c:v>
                </c:pt>
                <c:pt idx="200">
                  <c:v>3469.4063289792912</c:v>
                </c:pt>
                <c:pt idx="201">
                  <c:v>3481.2099868035448</c:v>
                </c:pt>
                <c:pt idx="202">
                  <c:v>3492.9694222900653</c:v>
                </c:pt>
                <c:pt idx="203">
                  <c:v>3504.6847502730161</c:v>
                </c:pt>
                <c:pt idx="204">
                  <c:v>3516.3560849303481</c:v>
                </c:pt>
                <c:pt idx="205">
                  <c:v>3527.9835397885945</c:v>
                </c:pt>
                <c:pt idx="206">
                  <c:v>3539.5672277276212</c:v>
                </c:pt>
                <c:pt idx="207">
                  <c:v>3551.1072609853386</c:v>
                </c:pt>
                <c:pt idx="208">
                  <c:v>3562.6037511623717</c:v>
                </c:pt>
                <c:pt idx="209">
                  <c:v>3574.0568092266885</c:v>
                </c:pt>
                <c:pt idx="210">
                  <c:v>3585.4665455181894</c:v>
                </c:pt>
                <c:pt idx="211">
                  <c:v>3596.8330697532565</c:v>
                </c:pt>
                <c:pt idx="212">
                  <c:v>3608.1564910292641</c:v>
                </c:pt>
                <c:pt idx="213">
                  <c:v>3619.4369178290503</c:v>
                </c:pt>
                <c:pt idx="214">
                  <c:v>3630.6744580253489</c:v>
                </c:pt>
                <c:pt idx="215">
                  <c:v>3641.8692188851846</c:v>
                </c:pt>
                <c:pt idx="216">
                  <c:v>3653.0213070742311</c:v>
                </c:pt>
                <c:pt idx="217">
                  <c:v>3664.1308286611293</c:v>
                </c:pt>
                <c:pt idx="218">
                  <c:v>3675.1978891217718</c:v>
                </c:pt>
                <c:pt idx="219">
                  <c:v>3686.2225933435484</c:v>
                </c:pt>
                <c:pt idx="220">
                  <c:v>3697.2050456295574</c:v>
                </c:pt>
                <c:pt idx="221">
                  <c:v>3708.1453497027792</c:v>
                </c:pt>
                <c:pt idx="222">
                  <c:v>3719.0436087102162</c:v>
                </c:pt>
                <c:pt idx="223">
                  <c:v>3729.8999252269973</c:v>
                </c:pt>
                <c:pt idx="224">
                  <c:v>3740.7144012604463</c:v>
                </c:pt>
                <c:pt idx="225">
                  <c:v>3751.4871382541178</c:v>
                </c:pt>
                <c:pt idx="226">
                  <c:v>3762.218237091799</c:v>
                </c:pt>
                <c:pt idx="227">
                  <c:v>3772.9077981014761</c:v>
                </c:pt>
                <c:pt idx="228">
                  <c:v>3783.5559210592701</c:v>
                </c:pt>
                <c:pt idx="229">
                  <c:v>3794.1627051933365</c:v>
                </c:pt>
                <c:pt idx="230">
                  <c:v>3804.7282491877359</c:v>
                </c:pt>
                <c:pt idx="231">
                  <c:v>3815.2526511862688</c:v>
                </c:pt>
                <c:pt idx="232">
                  <c:v>3825.7360087962811</c:v>
                </c:pt>
                <c:pt idx="233">
                  <c:v>3836.1784190924373</c:v>
                </c:pt>
                <c:pt idx="234">
                  <c:v>3846.5799786204607</c:v>
                </c:pt>
                <c:pt idx="235">
                  <c:v>3856.9407834008457</c:v>
                </c:pt>
                <c:pt idx="236">
                  <c:v>3867.2609289325369</c:v>
                </c:pt>
                <c:pt idx="237">
                  <c:v>3877.5405101965775</c:v>
                </c:pt>
                <c:pt idx="238">
                  <c:v>3887.7796216597308</c:v>
                </c:pt>
                <c:pt idx="239">
                  <c:v>3897.9783572780684</c:v>
                </c:pt>
                <c:pt idx="240">
                  <c:v>3908.1368105005299</c:v>
                </c:pt>
                <c:pt idx="241">
                  <c:v>3918.2550742724557</c:v>
                </c:pt>
                <c:pt idx="242">
                  <c:v>3928.3332410390872</c:v>
                </c:pt>
                <c:pt idx="243">
                  <c:v>3938.3714027490405</c:v>
                </c:pt>
                <c:pt idx="244">
                  <c:v>3948.3696508577518</c:v>
                </c:pt>
                <c:pt idx="245">
                  <c:v>3958.3280763308949</c:v>
                </c:pt>
                <c:pt idx="246">
                  <c:v>3968.2467696477688</c:v>
                </c:pt>
                <c:pt idx="247">
                  <c:v>3978.1258208046602</c:v>
                </c:pt>
                <c:pt idx="248">
                  <c:v>3987.965319318178</c:v>
                </c:pt>
                <c:pt idx="249">
                  <c:v>3997.7653542285607</c:v>
                </c:pt>
                <c:pt idx="250">
                  <c:v>4007.5260141029567</c:v>
                </c:pt>
                <c:pt idx="251">
                  <c:v>4017.2473870386789</c:v>
                </c:pt>
                <c:pt idx="252">
                  <c:v>4026.9295606664318</c:v>
                </c:pt>
                <c:pt idx="253">
                  <c:v>4036.5726221535151</c:v>
                </c:pt>
                <c:pt idx="254">
                  <c:v>4046.1766582069986</c:v>
                </c:pt>
                <c:pt idx="255">
                  <c:v>4055.7417550768732</c:v>
                </c:pt>
                <c:pt idx="256">
                  <c:v>4065.2679985591781</c:v>
                </c:pt>
                <c:pt idx="257">
                  <c:v>4074.7554739990992</c:v>
                </c:pt>
                <c:pt idx="258">
                  <c:v>4084.2042662940471</c:v>
                </c:pt>
                <c:pt idx="259">
                  <c:v>4093.6144598967076</c:v>
                </c:pt>
                <c:pt idx="260">
                  <c:v>4102.9861388180689</c:v>
                </c:pt>
                <c:pt idx="261">
                  <c:v>4112.3193866304255</c:v>
                </c:pt>
                <c:pt idx="262">
                  <c:v>4121.614286470357</c:v>
                </c:pt>
                <c:pt idx="263">
                  <c:v>4130.8709210416846</c:v>
                </c:pt>
                <c:pt idx="264">
                  <c:v>4140.0893726184022</c:v>
                </c:pt>
                <c:pt idx="265">
                  <c:v>4149.2697230475878</c:v>
                </c:pt>
                <c:pt idx="266">
                  <c:v>4158.4120537522895</c:v>
                </c:pt>
                <c:pt idx="267">
                  <c:v>4167.5164457343881</c:v>
                </c:pt>
                <c:pt idx="268">
                  <c:v>4176.5829795774398</c:v>
                </c:pt>
                <c:pt idx="269">
                  <c:v>4185.6117354494954</c:v>
                </c:pt>
                <c:pt idx="270">
                  <c:v>4194.6027931058961</c:v>
                </c:pt>
                <c:pt idx="271">
                  <c:v>4203.5562318920493</c:v>
                </c:pt>
                <c:pt idx="272">
                  <c:v>4212.4721307461832</c:v>
                </c:pt>
                <c:pt idx="273">
                  <c:v>4221.3505682020786</c:v>
                </c:pt>
                <c:pt idx="274">
                  <c:v>4230.1916223917797</c:v>
                </c:pt>
                <c:pt idx="275">
                  <c:v>4238.9953710482823</c:v>
                </c:pt>
                <c:pt idx="276">
                  <c:v>4247.7618915082066</c:v>
                </c:pt>
                <c:pt idx="277">
                  <c:v>4256.4912607144433</c:v>
                </c:pt>
                <c:pt idx="278">
                  <c:v>4265.1835552187804</c:v>
                </c:pt>
                <c:pt idx="279">
                  <c:v>4273.8388511845151</c:v>
                </c:pt>
                <c:pt idx="280">
                  <c:v>4282.4572243890379</c:v>
                </c:pt>
                <c:pt idx="281">
                  <c:v>4291.0387502264011</c:v>
                </c:pt>
                <c:pt idx="282">
                  <c:v>4299.5835037098686</c:v>
                </c:pt>
                <c:pt idx="283">
                  <c:v>4308.0915594744438</c:v>
                </c:pt>
                <c:pt idx="284">
                  <c:v>4316.5629917793776</c:v>
                </c:pt>
                <c:pt idx="285">
                  <c:v>4324.99787451066</c:v>
                </c:pt>
                <c:pt idx="286">
                  <c:v>4333.3962811834899</c:v>
                </c:pt>
                <c:pt idx="287">
                  <c:v>4341.7582849447208</c:v>
                </c:pt>
                <c:pt idx="288">
                  <c:v>4350.0839585753029</c:v>
                </c:pt>
                <c:pt idx="289">
                  <c:v>4358.3733744926967</c:v>
                </c:pt>
                <c:pt idx="290">
                  <c:v>4366.6266047532717</c:v>
                </c:pt>
                <c:pt idx="291">
                  <c:v>4374.8437210546863</c:v>
                </c:pt>
                <c:pt idx="292">
                  <c:v>4383.024794738245</c:v>
                </c:pt>
                <c:pt idx="293">
                  <c:v>4391.1698967912444</c:v>
                </c:pt>
                <c:pt idx="294">
                  <c:v>4399.2790978492994</c:v>
                </c:pt>
                <c:pt idx="295">
                  <c:v>4407.3524681986491</c:v>
                </c:pt>
                <c:pt idx="296">
                  <c:v>4415.3900777784493</c:v>
                </c:pt>
                <c:pt idx="297">
                  <c:v>4423.3919961830452</c:v>
                </c:pt>
                <c:pt idx="298">
                  <c:v>4431.3582926642284</c:v>
                </c:pt>
                <c:pt idx="299">
                  <c:v>4439.2890361334757</c:v>
                </c:pt>
                <c:pt idx="300">
                  <c:v>4447.1842951641747</c:v>
                </c:pt>
                <c:pt idx="301">
                  <c:v>4455.0575773984037</c:v>
                </c:pt>
                <c:pt idx="302">
                  <c:v>4462.9645827627528</c:v>
                </c:pt>
                <c:pt idx="303">
                  <c:v>4470.9263217103398</c:v>
                </c:pt>
                <c:pt idx="304">
                  <c:v>4478.9430721283798</c:v>
                </c:pt>
                <c:pt idx="305">
                  <c:v>4487.0096548398087</c:v>
                </c:pt>
                <c:pt idx="306">
                  <c:v>4495.1228746907236</c:v>
                </c:pt>
                <c:pt idx="307">
                  <c:v>4503.2793768015244</c:v>
                </c:pt>
                <c:pt idx="308">
                  <c:v>4511.4750908943743</c:v>
                </c:pt>
                <c:pt idx="309">
                  <c:v>4519.7057894308846</c:v>
                </c:pt>
                <c:pt idx="310">
                  <c:v>4527.9672519990299</c:v>
                </c:pt>
                <c:pt idx="311">
                  <c:v>4536.2552663575825</c:v>
                </c:pt>
                <c:pt idx="312">
                  <c:v>4544.5656295075642</c:v>
                </c:pt>
                <c:pt idx="313">
                  <c:v>4552.8950165185452</c:v>
                </c:pt>
                <c:pt idx="314">
                  <c:v>4561.2428246788268</c:v>
                </c:pt>
                <c:pt idx="315">
                  <c:v>4569.6090681803862</c:v>
                </c:pt>
                <c:pt idx="316">
                  <c:v>4577.9937615165445</c:v>
                </c:pt>
                <c:pt idx="317">
                  <c:v>4586.3969194851152</c:v>
                </c:pt>
                <c:pt idx="318">
                  <c:v>4594.8185571915465</c:v>
                </c:pt>
                <c:pt idx="319">
                  <c:v>4603.2586900520682</c:v>
                </c:pt>
                <c:pt idx="320">
                  <c:v>4611.7173337968397</c:v>
                </c:pt>
                <c:pt idx="321">
                  <c:v>4620.1945044730919</c:v>
                </c:pt>
                <c:pt idx="322">
                  <c:v>4628.690218448276</c:v>
                </c:pt>
                <c:pt idx="323">
                  <c:v>4637.2048922530594</c:v>
                </c:pt>
                <c:pt idx="324">
                  <c:v>4645.7393752245835</c:v>
                </c:pt>
                <c:pt idx="325">
                  <c:v>4654.29452641629</c:v>
                </c:pt>
                <c:pt idx="326">
                  <c:v>4662.8712034369173</c:v>
                </c:pt>
                <c:pt idx="327">
                  <c:v>4671.4702625662267</c:v>
                </c:pt>
                <c:pt idx="328">
                  <c:v>4680.0925588716573</c:v>
                </c:pt>
                <c:pt idx="329">
                  <c:v>4688.7389463259315</c:v>
                </c:pt>
                <c:pt idx="330">
                  <c:v>4697.4102779256173</c:v>
                </c:pt>
                <c:pt idx="331">
                  <c:v>4706.1074058106669</c:v>
                </c:pt>
                <c:pt idx="332">
                  <c:v>4714.8311813849405</c:v>
                </c:pt>
                <c:pt idx="333">
                  <c:v>4723.5824554377368</c:v>
                </c:pt>
                <c:pt idx="334">
                  <c:v>4732.362078266342</c:v>
                </c:pt>
                <c:pt idx="335">
                  <c:v>4741.1708997996157</c:v>
                </c:pt>
                <c:pt idx="336">
                  <c:v>4750.0097697226302</c:v>
                </c:pt>
                <c:pt idx="337">
                  <c:v>4758.8795376023809</c:v>
                </c:pt>
                <c:pt idx="338">
                  <c:v>4767.7810530145871</c:v>
                </c:pt>
                <c:pt idx="339">
                  <c:v>4776.7151656715978</c:v>
                </c:pt>
                <c:pt idx="340">
                  <c:v>4785.6827255514327</c:v>
                </c:pt>
                <c:pt idx="341">
                  <c:v>4794.6845830279644</c:v>
                </c:pt>
                <c:pt idx="342">
                  <c:v>4803.7218785108162</c:v>
                </c:pt>
                <c:pt idx="343">
                  <c:v>4812.7962468097367</c:v>
                </c:pt>
                <c:pt idx="344">
                  <c:v>4821.9093915432259</c:v>
                </c:pt>
                <c:pt idx="345">
                  <c:v>4831.0630173983636</c:v>
                </c:pt>
                <c:pt idx="346">
                  <c:v>4840.2588305312638</c:v>
                </c:pt>
                <c:pt idx="347">
                  <c:v>4849.4985389728117</c:v>
                </c:pt>
                <c:pt idx="348">
                  <c:v>4858.7838530398394</c:v>
                </c:pt>
                <c:pt idx="349">
                  <c:v>4868.116485751887</c:v>
                </c:pt>
                <c:pt idx="350">
                  <c:v>4877.4974688699958</c:v>
                </c:pt>
                <c:pt idx="351">
                  <c:v>4886.924300102537</c:v>
                </c:pt>
                <c:pt idx="352">
                  <c:v>4896.3929935313727</c:v>
                </c:pt>
                <c:pt idx="353">
                  <c:v>4905.8995626811875</c:v>
                </c:pt>
                <c:pt idx="354">
                  <c:v>4915.4347038777478</c:v>
                </c:pt>
                <c:pt idx="355">
                  <c:v>4924.9800547969953</c:v>
                </c:pt>
                <c:pt idx="356">
                  <c:v>4934.5181549620092</c:v>
                </c:pt>
                <c:pt idx="357">
                  <c:v>4944.0343389176296</c:v>
                </c:pt>
                <c:pt idx="358">
                  <c:v>4953.5186829331515</c:v>
                </c:pt>
                <c:pt idx="359">
                  <c:v>4962.9648587688671</c:v>
                </c:pt>
                <c:pt idx="360">
                  <c:v>4972.3679505462642</c:v>
                </c:pt>
                <c:pt idx="361">
                  <c:v>4981.7293730646497</c:v>
                </c:pt>
                <c:pt idx="362">
                  <c:v>4991.0509815589321</c:v>
                </c:pt>
                <c:pt idx="363">
                  <c:v>5000.3328667761152</c:v>
                </c:pt>
                <c:pt idx="364">
                  <c:v>5009.5751190047667</c:v>
                </c:pt>
                <c:pt idx="365">
                  <c:v>5018.7778280781513</c:v>
                </c:pt>
                <c:pt idx="366">
                  <c:v>5027.9410833773372</c:v>
                </c:pt>
                <c:pt idx="367">
                  <c:v>5037.0649738342818</c:v>
                </c:pt>
                <c:pt idx="368">
                  <c:v>5046.149587934884</c:v>
                </c:pt>
                <c:pt idx="369">
                  <c:v>5055.195013722021</c:v>
                </c:pt>
                <c:pt idx="370">
                  <c:v>5064.2013387985498</c:v>
                </c:pt>
                <c:pt idx="371">
                  <c:v>5073.1686503302944</c:v>
                </c:pt>
                <c:pt idx="372">
                  <c:v>5082.0970350490015</c:v>
                </c:pt>
                <c:pt idx="373">
                  <c:v>5090.9865792552737</c:v>
                </c:pt>
                <c:pt idx="374">
                  <c:v>5099.8373688214815</c:v>
                </c:pt>
                <c:pt idx="375">
                  <c:v>5108.6494891946495</c:v>
                </c:pt>
                <c:pt idx="376">
                  <c:v>5117.4230253993192</c:v>
                </c:pt>
                <c:pt idx="377">
                  <c:v>5126.1580620403874</c:v>
                </c:pt>
                <c:pt idx="378">
                  <c:v>5134.8546833059272</c:v>
                </c:pt>
                <c:pt idx="379">
                  <c:v>5143.5129729699802</c:v>
                </c:pt>
                <c:pt idx="380">
                  <c:v>5152.1330143953282</c:v>
                </c:pt>
                <c:pt idx="381">
                  <c:v>5160.7148905362455</c:v>
                </c:pt>
                <c:pt idx="382">
                  <c:v>5169.2586839412234</c:v>
                </c:pt>
                <c:pt idx="383">
                  <c:v>5177.7644767556803</c:v>
                </c:pt>
                <c:pt idx="384">
                  <c:v>5186.2323507246447</c:v>
                </c:pt>
                <c:pt idx="385">
                  <c:v>5194.662387195418</c:v>
                </c:pt>
                <c:pt idx="386">
                  <c:v>5203.0546671202173</c:v>
                </c:pt>
                <c:pt idx="387">
                  <c:v>5211.4092710587975</c:v>
                </c:pt>
                <c:pt idx="388">
                  <c:v>5219.7262791810517</c:v>
                </c:pt>
                <c:pt idx="389">
                  <c:v>5228.0057712695907</c:v>
                </c:pt>
                <c:pt idx="390">
                  <c:v>5236.2478267223041</c:v>
                </c:pt>
                <c:pt idx="391">
                  <c:v>5244.4525245548994</c:v>
                </c:pt>
                <c:pt idx="392">
                  <c:v>5252.6199434034224</c:v>
                </c:pt>
                <c:pt idx="393">
                  <c:v>5260.7501615267565</c:v>
                </c:pt>
                <c:pt idx="394">
                  <c:v>5268.8432568091057</c:v>
                </c:pt>
                <c:pt idx="395">
                  <c:v>5276.8993067624533</c:v>
                </c:pt>
                <c:pt idx="396">
                  <c:v>5284.9183885290067</c:v>
                </c:pt>
                <c:pt idx="397">
                  <c:v>5292.9005788836193</c:v>
                </c:pt>
                <c:pt idx="398">
                  <c:v>5300.8459542361961</c:v>
                </c:pt>
                <c:pt idx="399">
                  <c:v>5308.7545906340783</c:v>
                </c:pt>
                <c:pt idx="400">
                  <c:v>5316.6265637644128</c:v>
                </c:pt>
                <c:pt idx="401">
                  <c:v>5324.4619489565011</c:v>
                </c:pt>
                <c:pt idx="402">
                  <c:v>5332.2608211841307</c:v>
                </c:pt>
                <c:pt idx="403">
                  <c:v>5340.0232550678875</c:v>
                </c:pt>
                <c:pt idx="404">
                  <c:v>5347.7493248774535</c:v>
                </c:pt>
                <c:pt idx="405">
                  <c:v>5355.4391045338843</c:v>
                </c:pt>
                <c:pt idx="406">
                  <c:v>5363.0926676118697</c:v>
                </c:pt>
                <c:pt idx="407">
                  <c:v>5370.7100873419786</c:v>
                </c:pt>
                <c:pt idx="408">
                  <c:v>5378.2914366128844</c:v>
                </c:pt>
                <c:pt idx="409">
                  <c:v>5385.8367879735752</c:v>
                </c:pt>
                <c:pt idx="410">
                  <c:v>5393.3462136355483</c:v>
                </c:pt>
                <c:pt idx="411">
                  <c:v>5400.8197854749851</c:v>
                </c:pt>
                <c:pt idx="412">
                  <c:v>5408.2575750349124</c:v>
                </c:pt>
                <c:pt idx="413">
                  <c:v>5415.6596535273447</c:v>
                </c:pt>
                <c:pt idx="414">
                  <c:v>5423.0260918354152</c:v>
                </c:pt>
                <c:pt idx="415">
                  <c:v>5430.3569605154844</c:v>
                </c:pt>
                <c:pt idx="416">
                  <c:v>5437.6523297992389</c:v>
                </c:pt>
                <c:pt idx="417">
                  <c:v>5444.9122695957694</c:v>
                </c:pt>
                <c:pt idx="418">
                  <c:v>5452.1368494936378</c:v>
                </c:pt>
                <c:pt idx="419">
                  <c:v>5459.3261387629245</c:v>
                </c:pt>
                <c:pt idx="420">
                  <c:v>5466.4802063572661</c:v>
                </c:pt>
                <c:pt idx="421">
                  <c:v>5473.5991209158728</c:v>
                </c:pt>
                <c:pt idx="422">
                  <c:v>5480.682950765532</c:v>
                </c:pt>
                <c:pt idx="423">
                  <c:v>5487.7317639225985</c:v>
                </c:pt>
                <c:pt idx="424">
                  <c:v>5494.7456280949709</c:v>
                </c:pt>
                <c:pt idx="425">
                  <c:v>5501.7246106840512</c:v>
                </c:pt>
                <c:pt idx="426">
                  <c:v>5508.6687787866895</c:v>
                </c:pt>
                <c:pt idx="427">
                  <c:v>5515.5781991971171</c:v>
                </c:pt>
                <c:pt idx="428">
                  <c:v>5522.4529384088637</c:v>
                </c:pt>
                <c:pt idx="429">
                  <c:v>5529.2930626166626</c:v>
                </c:pt>
                <c:pt idx="430">
                  <c:v>5536.0986377183372</c:v>
                </c:pt>
                <c:pt idx="431">
                  <c:v>5542.8697293166806</c:v>
                </c:pt>
                <c:pt idx="432">
                  <c:v>5549.606402721316</c:v>
                </c:pt>
                <c:pt idx="433">
                  <c:v>5556.3087229505454</c:v>
                </c:pt>
                <c:pt idx="434">
                  <c:v>5562.9767547331858</c:v>
                </c:pt>
                <c:pt idx="435">
                  <c:v>5569.6105625103919</c:v>
                </c:pt>
                <c:pt idx="436">
                  <c:v>5576.2102104374653</c:v>
                </c:pt>
                <c:pt idx="437">
                  <c:v>5582.7757623856487</c:v>
                </c:pt>
                <c:pt idx="438">
                  <c:v>5589.3072819439121</c:v>
                </c:pt>
                <c:pt idx="439">
                  <c:v>5595.8048324207202</c:v>
                </c:pt>
                <c:pt idx="440">
                  <c:v>5602.268476845793</c:v>
                </c:pt>
                <c:pt idx="441">
                  <c:v>5608.6982779718483</c:v>
                </c:pt>
                <c:pt idx="442">
                  <c:v>5615.0942982763363</c:v>
                </c:pt>
                <c:pt idx="443">
                  <c:v>5621.4565999631604</c:v>
                </c:pt>
                <c:pt idx="444">
                  <c:v>5627.7852449643842</c:v>
                </c:pt>
                <c:pt idx="445">
                  <c:v>5634.0802949419276</c:v>
                </c:pt>
                <c:pt idx="446">
                  <c:v>5640.3418112892514</c:v>
                </c:pt>
                <c:pt idx="447">
                  <c:v>5646.5698551330288</c:v>
                </c:pt>
                <c:pt idx="448">
                  <c:v>5652.7644873348081</c:v>
                </c:pt>
                <c:pt idx="449">
                  <c:v>5658.9257684926588</c:v>
                </c:pt>
                <c:pt idx="450">
                  <c:v>5665.0537589428086</c:v>
                </c:pt>
                <c:pt idx="451">
                  <c:v>5671.1485187612716</c:v>
                </c:pt>
                <c:pt idx="452">
                  <c:v>5677.2101077654588</c:v>
                </c:pt>
                <c:pt idx="453">
                  <c:v>5683.2385855157854</c:v>
                </c:pt>
                <c:pt idx="454">
                  <c:v>5689.2340113172595</c:v>
                </c:pt>
                <c:pt idx="455">
                  <c:v>5695.1964442210638</c:v>
                </c:pt>
                <c:pt idx="456">
                  <c:v>5701.1259430261243</c:v>
                </c:pt>
                <c:pt idx="457">
                  <c:v>5707.0225662806706</c:v>
                </c:pt>
                <c:pt idx="458">
                  <c:v>5712.8863722837823</c:v>
                </c:pt>
                <c:pt idx="459">
                  <c:v>5718.7174190869282</c:v>
                </c:pt>
                <c:pt idx="460">
                  <c:v>5724.5157644954907</c:v>
                </c:pt>
                <c:pt idx="461">
                  <c:v>5730.2814660702834</c:v>
                </c:pt>
                <c:pt idx="462">
                  <c:v>5736.0145811290568</c:v>
                </c:pt>
                <c:pt idx="463">
                  <c:v>5741.715166747993</c:v>
                </c:pt>
                <c:pt idx="464">
                  <c:v>5747.3832797631903</c:v>
                </c:pt>
                <c:pt idx="465">
                  <c:v>5753.0189767721395</c:v>
                </c:pt>
                <c:pt idx="466">
                  <c:v>5758.6223141351875</c:v>
                </c:pt>
                <c:pt idx="467">
                  <c:v>5764.1933479769932</c:v>
                </c:pt>
                <c:pt idx="468">
                  <c:v>5769.7321341879724</c:v>
                </c:pt>
                <c:pt idx="469">
                  <c:v>5775.2387284257311</c:v>
                </c:pt>
                <c:pt idx="470">
                  <c:v>5780.7131861164935</c:v>
                </c:pt>
                <c:pt idx="471">
                  <c:v>5786.1555624565153</c:v>
                </c:pt>
                <c:pt idx="472">
                  <c:v>5791.5659124134909</c:v>
                </c:pt>
                <c:pt idx="473">
                  <c:v>5796.9442907279508</c:v>
                </c:pt>
                <c:pt idx="474">
                  <c:v>5802.2907519146474</c:v>
                </c:pt>
                <c:pt idx="475">
                  <c:v>5807.6053502639343</c:v>
                </c:pt>
                <c:pt idx="476">
                  <c:v>5812.8881398431331</c:v>
                </c:pt>
                <c:pt idx="477">
                  <c:v>5818.1391744978955</c:v>
                </c:pt>
                <c:pt idx="478">
                  <c:v>5823.3585078535507</c:v>
                </c:pt>
                <c:pt idx="479">
                  <c:v>5828.5461933164488</c:v>
                </c:pt>
                <c:pt idx="480">
                  <c:v>5833.7022840752934</c:v>
                </c:pt>
                <c:pt idx="481">
                  <c:v>5838.8268331024619</c:v>
                </c:pt>
                <c:pt idx="482">
                  <c:v>5843.9198931553256</c:v>
                </c:pt>
                <c:pt idx="483">
                  <c:v>5848.9815167775505</c:v>
                </c:pt>
                <c:pt idx="484">
                  <c:v>5854.0117563003978</c:v>
                </c:pt>
                <c:pt idx="485">
                  <c:v>5859.0106638440111</c:v>
                </c:pt>
                <c:pt idx="486">
                  <c:v>5863.9782913186982</c:v>
                </c:pt>
                <c:pt idx="487">
                  <c:v>5868.9146904262025</c:v>
                </c:pt>
                <c:pt idx="488">
                  <c:v>5873.8199126609643</c:v>
                </c:pt>
                <c:pt idx="489">
                  <c:v>5878.694009311379</c:v>
                </c:pt>
                <c:pt idx="490">
                  <c:v>5883.5370314610427</c:v>
                </c:pt>
                <c:pt idx="491">
                  <c:v>5888.3490299899904</c:v>
                </c:pt>
                <c:pt idx="492">
                  <c:v>5893.1300555759281</c:v>
                </c:pt>
                <c:pt idx="493">
                  <c:v>5897.8801586954542</c:v>
                </c:pt>
                <c:pt idx="494">
                  <c:v>5902.5993896252739</c:v>
                </c:pt>
                <c:pt idx="495">
                  <c:v>5907.287798443409</c:v>
                </c:pt>
                <c:pt idx="496">
                  <c:v>5911.9454350303931</c:v>
                </c:pt>
                <c:pt idx="497">
                  <c:v>5916.572349070465</c:v>
                </c:pt>
                <c:pt idx="498">
                  <c:v>5921.1685900527518</c:v>
                </c:pt>
                <c:pt idx="499">
                  <c:v>5925.7342072724441</c:v>
                </c:pt>
                <c:pt idx="500">
                  <c:v>5930.2692498319657</c:v>
                </c:pt>
                <c:pt idx="501">
                  <c:v>5934.7737666421326</c:v>
                </c:pt>
                <c:pt idx="502">
                  <c:v>5939.2478064233082</c:v>
                </c:pt>
                <c:pt idx="503">
                  <c:v>5943.6914177065482</c:v>
                </c:pt>
                <c:pt idx="504">
                  <c:v>5948.1046488347401</c:v>
                </c:pt>
                <c:pt idx="505">
                  <c:v>5952.4875479637321</c:v>
                </c:pt>
                <c:pt idx="506">
                  <c:v>5956.8401630634607</c:v>
                </c:pt>
                <c:pt idx="507">
                  <c:v>5961.162541919065</c:v>
                </c:pt>
                <c:pt idx="508">
                  <c:v>5965.4547321319978</c:v>
                </c:pt>
                <c:pt idx="509">
                  <c:v>5969.7167811211293</c:v>
                </c:pt>
                <c:pt idx="510">
                  <c:v>5973.9487361238407</c:v>
                </c:pt>
                <c:pt idx="511">
                  <c:v>5978.150644197116</c:v>
                </c:pt>
                <c:pt idx="512">
                  <c:v>5982.3225522186203</c:v>
                </c:pt>
                <c:pt idx="513">
                  <c:v>5986.464506887779</c:v>
                </c:pt>
                <c:pt idx="514">
                  <c:v>5990.5765547268438</c:v>
                </c:pt>
                <c:pt idx="515">
                  <c:v>5994.6587420819551</c:v>
                </c:pt>
                <c:pt idx="516">
                  <c:v>5998.7111151241979</c:v>
                </c:pt>
                <c:pt idx="517">
                  <c:v>6002.7337198506502</c:v>
                </c:pt>
                <c:pt idx="518">
                  <c:v>6006.726602085424</c:v>
                </c:pt>
                <c:pt idx="519">
                  <c:v>6010.6898074807013</c:v>
                </c:pt>
                <c:pt idx="520">
                  <c:v>6014.6233815177629</c:v>
                </c:pt>
                <c:pt idx="521">
                  <c:v>6018.5273695080132</c:v>
                </c:pt>
                <c:pt idx="522">
                  <c:v>6022.4018165939924</c:v>
                </c:pt>
                <c:pt idx="523">
                  <c:v>6026.246767750391</c:v>
                </c:pt>
                <c:pt idx="524">
                  <c:v>6030.0622677850506</c:v>
                </c:pt>
                <c:pt idx="525">
                  <c:v>6033.848361339963</c:v>
                </c:pt>
                <c:pt idx="526">
                  <c:v>6037.6050928922614</c:v>
                </c:pt>
                <c:pt idx="527">
                  <c:v>6041.332506755205</c:v>
                </c:pt>
                <c:pt idx="528">
                  <c:v>6045.0306470791593</c:v>
                </c:pt>
                <c:pt idx="529">
                  <c:v>6048.6995578525693</c:v>
                </c:pt>
                <c:pt idx="530">
                  <c:v>6052.3392829029262</c:v>
                </c:pt>
                <c:pt idx="531">
                  <c:v>6055.94986589773</c:v>
                </c:pt>
                <c:pt idx="532">
                  <c:v>6059.5313503454445</c:v>
                </c:pt>
                <c:pt idx="533">
                  <c:v>6063.0837795964471</c:v>
                </c:pt>
                <c:pt idx="534">
                  <c:v>6066.6071968439728</c:v>
                </c:pt>
                <c:pt idx="535">
                  <c:v>6070.1016451250543</c:v>
                </c:pt>
                <c:pt idx="536">
                  <c:v>6073.5671673214511</c:v>
                </c:pt>
                <c:pt idx="537">
                  <c:v>6077.0038061605801</c:v>
                </c:pt>
                <c:pt idx="538">
                  <c:v>6080.4116042164351</c:v>
                </c:pt>
                <c:pt idx="539">
                  <c:v>6083.7906039105028</c:v>
                </c:pt>
                <c:pt idx="540">
                  <c:v>6087.1408475126755</c:v>
                </c:pt>
                <c:pt idx="541">
                  <c:v>6090.462377142152</c:v>
                </c:pt>
                <c:pt idx="542">
                  <c:v>6093.7552347683404</c:v>
                </c:pt>
                <c:pt idx="543">
                  <c:v>6097.0194622117524</c:v>
                </c:pt>
                <c:pt idx="544">
                  <c:v>6100.2551011448895</c:v>
                </c:pt>
                <c:pt idx="545">
                  <c:v>6103.4621930931289</c:v>
                </c:pt>
                <c:pt idx="546">
                  <c:v>6106.640779435601</c:v>
                </c:pt>
                <c:pt idx="547">
                  <c:v>6109.7909014060624</c:v>
                </c:pt>
                <c:pt idx="548">
                  <c:v>6112.912600093764</c:v>
                </c:pt>
                <c:pt idx="549">
                  <c:v>6116.0059164443146</c:v>
                </c:pt>
                <c:pt idx="550">
                  <c:v>6119.0708912605387</c:v>
                </c:pt>
                <c:pt idx="551">
                  <c:v>6122.107565203326</c:v>
                </c:pt>
                <c:pt idx="552">
                  <c:v>6125.1159787924835</c:v>
                </c:pt>
                <c:pt idx="553">
                  <c:v>6128.096172407576</c:v>
                </c:pt>
                <c:pt idx="554">
                  <c:v>6131.0481862887627</c:v>
                </c:pt>
                <c:pt idx="555">
                  <c:v>6133.9720605376342</c:v>
                </c:pt>
                <c:pt idx="556">
                  <c:v>6136.8678351180351</c:v>
                </c:pt>
                <c:pt idx="557">
                  <c:v>6139.7355498568922</c:v>
                </c:pt>
                <c:pt idx="558">
                  <c:v>6142.5752444450291</c:v>
                </c:pt>
                <c:pt idx="559">
                  <c:v>6145.3869584379818</c:v>
                </c:pt>
                <c:pt idx="560">
                  <c:v>6148.1707312568033</c:v>
                </c:pt>
                <c:pt idx="561">
                  <c:v>6150.9266021888734</c:v>
                </c:pt>
                <c:pt idx="562">
                  <c:v>6153.6546103886967</c:v>
                </c:pt>
                <c:pt idx="563">
                  <c:v>6156.3547948786963</c:v>
                </c:pt>
                <c:pt idx="564">
                  <c:v>6159.0271945500072</c:v>
                </c:pt>
                <c:pt idx="565">
                  <c:v>6161.6718481632606</c:v>
                </c:pt>
                <c:pt idx="566">
                  <c:v>6164.2887943493661</c:v>
                </c:pt>
                <c:pt idx="567">
                  <c:v>6166.8780716102883</c:v>
                </c:pt>
                <c:pt idx="568">
                  <c:v>6169.4397183198189</c:v>
                </c:pt>
                <c:pt idx="569">
                  <c:v>6171.9737727243455</c:v>
                </c:pt>
                <c:pt idx="570">
                  <c:v>6174.4802729436142</c:v>
                </c:pt>
                <c:pt idx="571">
                  <c:v>6176.9592569714923</c:v>
                </c:pt>
                <c:pt idx="572">
                  <c:v>6179.4107626767191</c:v>
                </c:pt>
                <c:pt idx="573">
                  <c:v>6181.8348278036601</c:v>
                </c:pt>
                <c:pt idx="574">
                  <c:v>6184.2314899730527</c:v>
                </c:pt>
                <c:pt idx="575">
                  <c:v>6186.6007866827476</c:v>
                </c:pt>
                <c:pt idx="576">
                  <c:v>6188.9427553084488</c:v>
                </c:pt>
                <c:pt idx="577">
                  <c:v>6191.2574331044461</c:v>
                </c:pt>
                <c:pt idx="578">
                  <c:v>6193.544857204346</c:v>
                </c:pt>
                <c:pt idx="579">
                  <c:v>6195.805064621798</c:v>
                </c:pt>
                <c:pt idx="580">
                  <c:v>6198.0380922512168</c:v>
                </c:pt>
                <c:pt idx="581">
                  <c:v>6200.243976868499</c:v>
                </c:pt>
                <c:pt idx="582">
                  <c:v>6202.4227551317363</c:v>
                </c:pt>
                <c:pt idx="583">
                  <c:v>6204.5744635819283</c:v>
                </c:pt>
                <c:pt idx="584">
                  <c:v>6206.6991386436866</c:v>
                </c:pt>
                <c:pt idx="585">
                  <c:v>6208.7968166259379</c:v>
                </c:pt>
                <c:pt idx="586">
                  <c:v>6210.8675337226196</c:v>
                </c:pt>
                <c:pt idx="587">
                  <c:v>6212.9113260133781</c:v>
                </c:pt>
                <c:pt idx="588">
                  <c:v>6214.9282294642562</c:v>
                </c:pt>
                <c:pt idx="589">
                  <c:v>6216.9182799283826</c:v>
                </c:pt>
                <c:pt idx="590">
                  <c:v>6218.8815131466527</c:v>
                </c:pt>
                <c:pt idx="591">
                  <c:v>6220.8179647484085</c:v>
                </c:pt>
                <c:pt idx="592">
                  <c:v>6222.7276702521158</c:v>
                </c:pt>
                <c:pt idx="593">
                  <c:v>6224.610665066034</c:v>
                </c:pt>
                <c:pt idx="594">
                  <c:v>6226.4669844888858</c:v>
                </c:pt>
                <c:pt idx="595">
                  <c:v>6228.296663710521</c:v>
                </c:pt>
                <c:pt idx="596">
                  <c:v>6230.0997378125785</c:v>
                </c:pt>
                <c:pt idx="597">
                  <c:v>6231.8762417691423</c:v>
                </c:pt>
                <c:pt idx="598">
                  <c:v>6233.6262104473981</c:v>
                </c:pt>
                <c:pt idx="599">
                  <c:v>6235.3496786082815</c:v>
                </c:pt>
                <c:pt idx="600">
                  <c:v>6237.0466809071258</c:v>
                </c:pt>
                <c:pt idx="601">
                  <c:v>6238.7172518943044</c:v>
                </c:pt>
                <c:pt idx="602">
                  <c:v>6240.3614260158738</c:v>
                </c:pt>
                <c:pt idx="603">
                  <c:v>6241.9792376142068</c:v>
                </c:pt>
                <c:pt idx="604">
                  <c:v>6243.5707209286284</c:v>
                </c:pt>
                <c:pt idx="605">
                  <c:v>6245.1359100960444</c:v>
                </c:pt>
                <c:pt idx="606">
                  <c:v>6246.6748391515675</c:v>
                </c:pt>
                <c:pt idx="607">
                  <c:v>6248.1875420291426</c:v>
                </c:pt>
                <c:pt idx="608">
                  <c:v>6249.6740525621644</c:v>
                </c:pt>
                <c:pt idx="609">
                  <c:v>6251.1344044840962</c:v>
                </c:pt>
                <c:pt idx="610">
                  <c:v>6252.5686314290815</c:v>
                </c:pt>
                <c:pt idx="611">
                  <c:v>6253.9767669325556</c:v>
                </c:pt>
                <c:pt idx="612">
                  <c:v>6255.358844431852</c:v>
                </c:pt>
                <c:pt idx="613">
                  <c:v>6256.7148972668065</c:v>
                </c:pt>
                <c:pt idx="614">
                  <c:v>6258.0449586803588</c:v>
                </c:pt>
                <c:pt idx="615">
                  <c:v>6259.3490618191481</c:v>
                </c:pt>
                <c:pt idx="616">
                  <c:v>6260.627239734109</c:v>
                </c:pt>
                <c:pt idx="617">
                  <c:v>6261.8795253810631</c:v>
                </c:pt>
                <c:pt idx="618">
                  <c:v>6263.1059516213054</c:v>
                </c:pt>
                <c:pt idx="619">
                  <c:v>6264.3065512221929</c:v>
                </c:pt>
                <c:pt idx="620">
                  <c:v>6265.4813568577247</c:v>
                </c:pt>
                <c:pt idx="621">
                  <c:v>6266.6304011091206</c:v>
                </c:pt>
                <c:pt idx="622">
                  <c:v>6267.7537164654004</c:v>
                </c:pt>
                <c:pt idx="623">
                  <c:v>6268.8513353239532</c:v>
                </c:pt>
                <c:pt idx="624">
                  <c:v>6269.9232899911121</c:v>
                </c:pt>
                <c:pt idx="625">
                  <c:v>6270.9696126827184</c:v>
                </c:pt>
                <c:pt idx="626">
                  <c:v>6271.9903355246888</c:v>
                </c:pt>
                <c:pt idx="627">
                  <c:v>6272.985490553574</c:v>
                </c:pt>
                <c:pt idx="628">
                  <c:v>6273.9551097171225</c:v>
                </c:pt>
                <c:pt idx="629">
                  <c:v>6274.8992248748309</c:v>
                </c:pt>
                <c:pt idx="630">
                  <c:v>6275.8178677985015</c:v>
                </c:pt>
                <c:pt idx="631">
                  <c:v>6276.7110701727925</c:v>
                </c:pt>
                <c:pt idx="632">
                  <c:v>6277.5788635957624</c:v>
                </c:pt>
                <c:pt idx="633">
                  <c:v>6278.4212795794192</c:v>
                </c:pt>
                <c:pt idx="634">
                  <c:v>6279.238349550259</c:v>
                </c:pt>
                <c:pt idx="635">
                  <c:v>6280.0301048498095</c:v>
                </c:pt>
                <c:pt idx="636">
                  <c:v>6280.7965767351634</c:v>
                </c:pt>
                <c:pt idx="637">
                  <c:v>6281.5377963795136</c:v>
                </c:pt>
                <c:pt idx="638">
                  <c:v>6282.2537948726858</c:v>
                </c:pt>
                <c:pt idx="639">
                  <c:v>6282.9446032216665</c:v>
                </c:pt>
                <c:pt idx="640">
                  <c:v>6283.6102523511299</c:v>
                </c:pt>
                <c:pt idx="641">
                  <c:v>6284.2507731039605</c:v>
                </c:pt>
                <c:pt idx="642">
                  <c:v>6284.8661962417746</c:v>
                </c:pt>
                <c:pt idx="643">
                  <c:v>6285.4565524454401</c:v>
                </c:pt>
                <c:pt idx="644">
                  <c:v>6286.0218723155913</c:v>
                </c:pt>
                <c:pt idx="645">
                  <c:v>6286.5621863731421</c:v>
                </c:pt>
                <c:pt idx="646">
                  <c:v>6287.0775250597981</c:v>
                </c:pt>
                <c:pt idx="647">
                  <c:v>6287.5679187385649</c:v>
                </c:pt>
                <c:pt idx="648">
                  <c:v>6288.0333976942538</c:v>
                </c:pt>
                <c:pt idx="649">
                  <c:v>6288.4739921339851</c:v>
                </c:pt>
                <c:pt idx="650">
                  <c:v>6288.8897321876893</c:v>
                </c:pt>
                <c:pt idx="651">
                  <c:v>6289.2806479086057</c:v>
                </c:pt>
                <c:pt idx="652">
                  <c:v>6289.6467692737806</c:v>
                </c:pt>
                <c:pt idx="653">
                  <c:v>6289.9881261845585</c:v>
                </c:pt>
                <c:pt idx="654">
                  <c:v>6290.304748467076</c:v>
                </c:pt>
                <c:pt idx="655">
                  <c:v>6290.5966658727475</c:v>
                </c:pt>
                <c:pt idx="656">
                  <c:v>6290.863908078757</c:v>
                </c:pt>
                <c:pt idx="657">
                  <c:v>6291.1065046885387</c:v>
                </c:pt>
                <c:pt idx="658">
                  <c:v>6291.3244852322605</c:v>
                </c:pt>
                <c:pt idx="659">
                  <c:v>6291.5178791673052</c:v>
                </c:pt>
                <c:pt idx="660">
                  <c:v>6291.6867158787454</c:v>
                </c:pt>
                <c:pt idx="661">
                  <c:v>6291.8310246798219</c:v>
                </c:pt>
                <c:pt idx="662">
                  <c:v>6291.9508348124145</c:v>
                </c:pt>
                <c:pt idx="663">
                  <c:v>6292.0461754475145</c:v>
                </c:pt>
                <c:pt idx="664">
                  <c:v>6292.1170756856918</c:v>
                </c:pt>
                <c:pt idx="665">
                  <c:v>6292.1635645575643</c:v>
                </c:pt>
                <c:pt idx="666">
                  <c:v>6292.1856710242582</c:v>
                </c:pt>
                <c:pt idx="667">
                  <c:v>6292.1834239778746</c:v>
                </c:pt>
                <c:pt idx="668">
                  <c:v>6292.1568522419457</c:v>
                </c:pt>
                <c:pt idx="669">
                  <c:v>6292.1059845718946</c:v>
                </c:pt>
                <c:pt idx="670">
                  <c:v>6292.0308496554917</c:v>
                </c:pt>
                <c:pt idx="671">
                  <c:v>6291.9314761133064</c:v>
                </c:pt>
                <c:pt idx="672">
                  <c:v>6291.8078924991596</c:v>
                </c:pt>
                <c:pt idx="673">
                  <c:v>6291.6601273005735</c:v>
                </c:pt>
                <c:pt idx="674">
                  <c:v>6291.4882089392195</c:v>
                </c:pt>
                <c:pt idx="675">
                  <c:v>6291.2921657713614</c:v>
                </c:pt>
                <c:pt idx="676">
                  <c:v>6291.0720260883008</c:v>
                </c:pt>
                <c:pt idx="677">
                  <c:v>6290.8278181168171</c:v>
                </c:pt>
                <c:pt idx="678">
                  <c:v>6290.5595700196091</c:v>
                </c:pt>
                <c:pt idx="679">
                  <c:v>6290.2673098957284</c:v>
                </c:pt>
                <c:pt idx="680">
                  <c:v>6289.9510657810179</c:v>
                </c:pt>
                <c:pt idx="681">
                  <c:v>6289.610865648543</c:v>
                </c:pt>
                <c:pt idx="682">
                  <c:v>6289.2467374090265</c:v>
                </c:pt>
                <c:pt idx="683">
                  <c:v>6288.8587089112725</c:v>
                </c:pt>
                <c:pt idx="684">
                  <c:v>6288.4468079425988</c:v>
                </c:pt>
                <c:pt idx="685">
                  <c:v>6288.0110622292596</c:v>
                </c:pt>
                <c:pt idx="686">
                  <c:v>6287.5514994368714</c:v>
                </c:pt>
                <c:pt idx="687">
                  <c:v>6287.0681471708313</c:v>
                </c:pt>
                <c:pt idx="688">
                  <c:v>6286.5610329767414</c:v>
                </c:pt>
                <c:pt idx="689">
                  <c:v>6286.0301843408224</c:v>
                </c:pt>
                <c:pt idx="690">
                  <c:v>6285.475628690333</c:v>
                </c:pt>
                <c:pt idx="691">
                  <c:v>6284.8973933939824</c:v>
                </c:pt>
                <c:pt idx="692">
                  <c:v>6284.295505762344</c:v>
                </c:pt>
                <c:pt idx="693">
                  <c:v>6283.6699930482646</c:v>
                </c:pt>
                <c:pt idx="694">
                  <c:v>6283.0208824472747</c:v>
                </c:pt>
                <c:pt idx="695">
                  <c:v>6282.3482010979942</c:v>
                </c:pt>
                <c:pt idx="696">
                  <c:v>6281.6519760825386</c:v>
                </c:pt>
                <c:pt idx="697">
                  <c:v>6280.9322344269222</c:v>
                </c:pt>
                <c:pt idx="698">
                  <c:v>6280.1890031014591</c:v>
                </c:pt>
                <c:pt idx="699">
                  <c:v>6279.4223090211653</c:v>
                </c:pt>
                <c:pt idx="700">
                  <c:v>6278.6321790461543</c:v>
                </c:pt>
                <c:pt idx="701">
                  <c:v>6277.8186399820361</c:v>
                </c:pt>
                <c:pt idx="702">
                  <c:v>6276.9817185803086</c:v>
                </c:pt>
                <c:pt idx="703">
                  <c:v>6276.121441538754</c:v>
                </c:pt>
                <c:pt idx="704">
                  <c:v>6275.2378355018282</c:v>
                </c:pt>
                <c:pt idx="705">
                  <c:v>6274.3309270610516</c:v>
                </c:pt>
                <c:pt idx="706">
                  <c:v>6273.400742755397</c:v>
                </c:pt>
                <c:pt idx="707">
                  <c:v>6272.4473090716756</c:v>
                </c:pt>
                <c:pt idx="708">
                  <c:v>6271.4706524449202</c:v>
                </c:pt>
                <c:pt idx="709">
                  <c:v>6270.4707992587719</c:v>
                </c:pt>
                <c:pt idx="710">
                  <c:v>6269.447775845857</c:v>
                </c:pt>
                <c:pt idx="711">
                  <c:v>6268.4016084881714</c:v>
                </c:pt>
                <c:pt idx="712">
                  <c:v>6267.332323417455</c:v>
                </c:pt>
                <c:pt idx="713">
                  <c:v>6266.2399468155709</c:v>
                </c:pt>
                <c:pt idx="714">
                  <c:v>6265.1245048148776</c:v>
                </c:pt>
                <c:pt idx="715">
                  <c:v>6263.9860234986063</c:v>
                </c:pt>
                <c:pt idx="716">
                  <c:v>6262.8245289012293</c:v>
                </c:pt>
                <c:pt idx="717">
                  <c:v>6261.6400470088311</c:v>
                </c:pt>
                <c:pt idx="718">
                  <c:v>6260.4326037594783</c:v>
                </c:pt>
                <c:pt idx="719">
                  <c:v>6259.2022250435857</c:v>
                </c:pt>
                <c:pt idx="720">
                  <c:v>6257.9489367042816</c:v>
                </c:pt>
                <c:pt idx="721">
                  <c:v>6256.6727645377741</c:v>
                </c:pt>
                <c:pt idx="722">
                  <c:v>6255.3737342937111</c:v>
                </c:pt>
                <c:pt idx="723">
                  <c:v>6254.0518716755423</c:v>
                </c:pt>
                <c:pt idx="724">
                  <c:v>6252.7072023408791</c:v>
                </c:pt>
                <c:pt idx="725">
                  <c:v>6251.3397519018536</c:v>
                </c:pt>
                <c:pt idx="726">
                  <c:v>6249.9495459254731</c:v>
                </c:pt>
                <c:pt idx="727">
                  <c:v>6248.5366099339763</c:v>
                </c:pt>
                <c:pt idx="728">
                  <c:v>6247.1009694051872</c:v>
                </c:pt>
                <c:pt idx="729">
                  <c:v>6245.642649772868</c:v>
                </c:pt>
                <c:pt idx="730">
                  <c:v>6244.1616764270684</c:v>
                </c:pt>
                <c:pt idx="731">
                  <c:v>6242.6580747144762</c:v>
                </c:pt>
                <c:pt idx="732">
                  <c:v>6241.1318699387648</c:v>
                </c:pt>
                <c:pt idx="733">
                  <c:v>6239.5830873609393</c:v>
                </c:pt>
                <c:pt idx="734">
                  <c:v>6238.0117521996817</c:v>
                </c:pt>
                <c:pt idx="735">
                  <c:v>6236.4178896316962</c:v>
                </c:pt>
                <c:pt idx="736">
                  <c:v>6234.8015247920493</c:v>
                </c:pt>
                <c:pt idx="737">
                  <c:v>6233.1626827745122</c:v>
                </c:pt>
                <c:pt idx="738">
                  <c:v>6231.5013886319002</c:v>
                </c:pt>
                <c:pt idx="739">
                  <c:v>6229.817667376411</c:v>
                </c:pt>
                <c:pt idx="740">
                  <c:v>6228.1115439799605</c:v>
                </c:pt>
                <c:pt idx="741">
                  <c:v>6226.3830393804956</c:v>
                </c:pt>
                <c:pt idx="742">
                  <c:v>6224.6321704536813</c:v>
                </c:pt>
                <c:pt idx="743">
                  <c:v>6222.8589619901586</c:v>
                </c:pt>
                <c:pt idx="744">
                  <c:v>6221.0634387386599</c:v>
                </c:pt>
                <c:pt idx="745">
                  <c:v>6219.2456254056324</c:v>
                </c:pt>
                <c:pt idx="746">
                  <c:v>6217.4055466548543</c:v>
                </c:pt>
                <c:pt idx="747">
                  <c:v>6215.5432271070349</c:v>
                </c:pt>
                <c:pt idx="748">
                  <c:v>6213.658691339403</c:v>
                </c:pt>
                <c:pt idx="749">
                  <c:v>6211.7519638852864</c:v>
                </c:pt>
                <c:pt idx="750">
                  <c:v>6209.8230692336747</c:v>
                </c:pt>
                <c:pt idx="751">
                  <c:v>6207.872031828776</c:v>
                </c:pt>
                <c:pt idx="752">
                  <c:v>6205.8988760695629</c:v>
                </c:pt>
                <c:pt idx="753">
                  <c:v>6203.9036263093067</c:v>
                </c:pt>
                <c:pt idx="754">
                  <c:v>6201.8863068551045</c:v>
                </c:pt>
                <c:pt idx="755">
                  <c:v>6199.8469419673975</c:v>
                </c:pt>
                <c:pt idx="756">
                  <c:v>6197.785555859482</c:v>
                </c:pt>
                <c:pt idx="757">
                  <c:v>6195.7021726970124</c:v>
                </c:pt>
                <c:pt idx="758">
                  <c:v>6193.5968165974991</c:v>
                </c:pt>
                <c:pt idx="759">
                  <c:v>6191.4695116297953</c:v>
                </c:pt>
                <c:pt idx="760">
                  <c:v>6189.3202818135851</c:v>
                </c:pt>
                <c:pt idx="761">
                  <c:v>6187.1491511188624</c:v>
                </c:pt>
                <c:pt idx="762">
                  <c:v>6184.9561434654033</c:v>
                </c:pt>
                <c:pt idx="763">
                  <c:v>6182.7412827222388</c:v>
                </c:pt>
                <c:pt idx="764">
                  <c:v>6180.5045927071214</c:v>
                </c:pt>
                <c:pt idx="765">
                  <c:v>6178.2460971859882</c:v>
                </c:pt>
                <c:pt idx="766">
                  <c:v>6175.9658198724201</c:v>
                </c:pt>
                <c:pt idx="767">
                  <c:v>6173.6637844271017</c:v>
                </c:pt>
                <c:pt idx="768">
                  <c:v>6171.3400144572788</c:v>
                </c:pt>
                <c:pt idx="769">
                  <c:v>6168.9945335162101</c:v>
                </c:pt>
                <c:pt idx="770">
                  <c:v>6166.627365102624</c:v>
                </c:pt>
                <c:pt idx="771">
                  <c:v>6164.2385326601698</c:v>
                </c:pt>
                <c:pt idx="772">
                  <c:v>6161.828059576872</c:v>
                </c:pt>
                <c:pt idx="773">
                  <c:v>6159.395969184583</c:v>
                </c:pt>
                <c:pt idx="774">
                  <c:v>6156.9422847584383</c:v>
                </c:pt>
                <c:pt idx="775">
                  <c:v>6154.4670295163087</c:v>
                </c:pt>
                <c:pt idx="776">
                  <c:v>6151.9702266182594</c:v>
                </c:pt>
                <c:pt idx="777">
                  <c:v>6149.4518991660052</c:v>
                </c:pt>
                <c:pt idx="778">
                  <c:v>6146.9120702023729</c:v>
                </c:pt>
                <c:pt idx="779">
                  <c:v>6144.3507627107638</c:v>
                </c:pt>
                <c:pt idx="780">
                  <c:v>6141.767999614618</c:v>
                </c:pt>
                <c:pt idx="781">
                  <c:v>6139.1638037768835</c:v>
                </c:pt>
                <c:pt idx="782">
                  <c:v>6136.5381979994891</c:v>
                </c:pt>
                <c:pt idx="783">
                  <c:v>6133.89120502282</c:v>
                </c:pt>
                <c:pt idx="784">
                  <c:v>6131.2228475251977</c:v>
                </c:pt>
                <c:pt idx="785">
                  <c:v>6128.5331481223666</c:v>
                </c:pt>
                <c:pt idx="786">
                  <c:v>6125.8221293669803</c:v>
                </c:pt>
                <c:pt idx="787">
                  <c:v>6123.0898137481008</c:v>
                </c:pt>
                <c:pt idx="788">
                  <c:v>6120.336223690696</c:v>
                </c:pt>
                <c:pt idx="789">
                  <c:v>6117.561381555146</c:v>
                </c:pt>
                <c:pt idx="790">
                  <c:v>6114.7653096367549</c:v>
                </c:pt>
                <c:pt idx="791">
                  <c:v>6111.9480301652693</c:v>
                </c:pt>
                <c:pt idx="792">
                  <c:v>6109.1095653044058</c:v>
                </c:pt>
                <c:pt idx="793">
                  <c:v>6106.2499371513777</c:v>
                </c:pt>
                <c:pt idx="794">
                  <c:v>6103.3691677364377</c:v>
                </c:pt>
                <c:pt idx="795">
                  <c:v>6100.4672790224231</c:v>
                </c:pt>
                <c:pt idx="796">
                  <c:v>6097.5442929043093</c:v>
                </c:pt>
                <c:pt idx="797">
                  <c:v>6094.6002312087703</c:v>
                </c:pt>
                <c:pt idx="798">
                  <c:v>6091.6351156937499</c:v>
                </c:pt>
                <c:pt idx="799">
                  <c:v>6088.6489680480381</c:v>
                </c:pt>
                <c:pt idx="800">
                  <c:v>6085.6418098908589</c:v>
                </c:pt>
                <c:pt idx="801">
                  <c:v>6082.6136627714641</c:v>
                </c:pt>
                <c:pt idx="802">
                  <c:v>6079.5645481687379</c:v>
                </c:pt>
                <c:pt idx="803">
                  <c:v>6076.4944874908106</c:v>
                </c:pt>
                <c:pt idx="804">
                  <c:v>6073.4035020746787</c:v>
                </c:pt>
                <c:pt idx="805">
                  <c:v>6070.2916131858374</c:v>
                </c:pt>
                <c:pt idx="806">
                  <c:v>6067.1588420179241</c:v>
                </c:pt>
                <c:pt idx="807">
                  <c:v>6064.0052096923673</c:v>
                </c:pt>
                <c:pt idx="808">
                  <c:v>6060.8307372580475</c:v>
                </c:pt>
                <c:pt idx="809">
                  <c:v>6057.6354456909712</c:v>
                </c:pt>
                <c:pt idx="810">
                  <c:v>6054.4193558939496</c:v>
                </c:pt>
                <c:pt idx="811">
                  <c:v>6051.1824886962931</c:v>
                </c:pt>
                <c:pt idx="812">
                  <c:v>6047.9248648535113</c:v>
                </c:pt>
                <c:pt idx="813">
                  <c:v>6044.6465050470288</c:v>
                </c:pt>
                <c:pt idx="814">
                  <c:v>6041.3474298839074</c:v>
                </c:pt>
                <c:pt idx="815">
                  <c:v>6038.0276598965829</c:v>
                </c:pt>
                <c:pt idx="816">
                  <c:v>6034.6872155426099</c:v>
                </c:pt>
                <c:pt idx="817">
                  <c:v>6031.3261172044204</c:v>
                </c:pt>
                <c:pt idx="818">
                  <c:v>6027.9443851890919</c:v>
                </c:pt>
                <c:pt idx="819">
                  <c:v>6024.5420397281268</c:v>
                </c:pt>
                <c:pt idx="820">
                  <c:v>6021.1191009772447</c:v>
                </c:pt>
                <c:pt idx="821">
                  <c:v>6017.6755890161858</c:v>
                </c:pt>
                <c:pt idx="822">
                  <c:v>6014.2115238485248</c:v>
                </c:pt>
                <c:pt idx="823">
                  <c:v>6010.7269254014973</c:v>
                </c:pt>
                <c:pt idx="824">
                  <c:v>6007.221813525839</c:v>
                </c:pt>
                <c:pt idx="825">
                  <c:v>6003.6962079956356</c:v>
                </c:pt>
                <c:pt idx="826">
                  <c:v>6000.150128508184</c:v>
                </c:pt>
                <c:pt idx="827">
                  <c:v>5996.5835946838661</c:v>
                </c:pt>
                <c:pt idx="828">
                  <c:v>5992.9966260660367</c:v>
                </c:pt>
                <c:pt idx="829">
                  <c:v>5989.3892421209184</c:v>
                </c:pt>
                <c:pt idx="830">
                  <c:v>5985.7614622375149</c:v>
                </c:pt>
                <c:pt idx="831">
                  <c:v>5982.113305727531</c:v>
                </c:pt>
                <c:pt idx="832">
                  <c:v>5978.4447918253154</c:v>
                </c:pt>
                <c:pt idx="833">
                  <c:v>5974.7559396878614</c:v>
                </c:pt>
                <c:pt idx="834">
                  <c:v>5971.0467683947309</c:v>
                </c:pt>
                <c:pt idx="835">
                  <c:v>5967.3172969480029</c:v>
                </c:pt>
                <c:pt idx="836">
                  <c:v>5963.567544272255</c:v>
                </c:pt>
                <c:pt idx="837">
                  <c:v>5959.797529214562</c:v>
                </c:pt>
                <c:pt idx="838">
                  <c:v>5956.0072705445</c:v>
                </c:pt>
                <c:pt idx="839">
                  <c:v>5952.1967869541704</c:v>
                </c:pt>
                <c:pt idx="840">
                  <c:v>5948.3660970582278</c:v>
                </c:pt>
                <c:pt idx="841">
                  <c:v>5944.5152193939275</c:v>
                </c:pt>
                <c:pt idx="842">
                  <c:v>5940.6441724211809</c:v>
                </c:pt>
                <c:pt idx="843">
                  <c:v>5936.7529745226229</c:v>
                </c:pt>
                <c:pt idx="844">
                  <c:v>5932.8416440036945</c:v>
                </c:pt>
                <c:pt idx="845">
                  <c:v>5928.9101990927338</c:v>
                </c:pt>
                <c:pt idx="846">
                  <c:v>5924.9586579410834</c:v>
                </c:pt>
                <c:pt idx="847">
                  <c:v>5920.9870386232042</c:v>
                </c:pt>
                <c:pt idx="848">
                  <c:v>5916.9953591368067</c:v>
                </c:pt>
                <c:pt idx="849">
                  <c:v>5912.983637402991</c:v>
                </c:pt>
                <c:pt idx="850">
                  <c:v>5908.951891266398</c:v>
                </c:pt>
                <c:pt idx="851">
                  <c:v>5904.9001384953754</c:v>
                </c:pt>
                <c:pt idx="852">
                  <c:v>5900.8283967821535</c:v>
                </c:pt>
                <c:pt idx="853">
                  <c:v>5896.7366837430336</c:v>
                </c:pt>
                <c:pt idx="854">
                  <c:v>5892.625016918586</c:v>
                </c:pt>
                <c:pt idx="855">
                  <c:v>5888.4934137738637</c:v>
                </c:pt>
                <c:pt idx="856">
                  <c:v>5884.3418916986211</c:v>
                </c:pt>
                <c:pt idx="857">
                  <c:v>5880.1704680075527</c:v>
                </c:pt>
                <c:pt idx="858">
                  <c:v>5875.9791599405335</c:v>
                </c:pt>
                <c:pt idx="859">
                  <c:v>5871.7679846628798</c:v>
                </c:pt>
                <c:pt idx="860">
                  <c:v>5867.5369592656143</c:v>
                </c:pt>
                <c:pt idx="861">
                  <c:v>5863.2861007657466</c:v>
                </c:pt>
                <c:pt idx="862">
                  <c:v>5859.0154261065618</c:v>
                </c:pt>
                <c:pt idx="863">
                  <c:v>5854.7249521579215</c:v>
                </c:pt>
                <c:pt idx="864">
                  <c:v>5850.4146957165758</c:v>
                </c:pt>
                <c:pt idx="865">
                  <c:v>5846.0846735064852</c:v>
                </c:pt>
                <c:pt idx="866">
                  <c:v>5841.7349021791542</c:v>
                </c:pt>
                <c:pt idx="867">
                  <c:v>5837.3653983139739</c:v>
                </c:pt>
                <c:pt idx="868">
                  <c:v>5832.9761784185757</c:v>
                </c:pt>
                <c:pt idx="869">
                  <c:v>5828.5672589291971</c:v>
                </c:pt>
                <c:pt idx="870">
                  <c:v>5824.1386562110538</c:v>
                </c:pt>
                <c:pt idx="871">
                  <c:v>5819.6903865587246</c:v>
                </c:pt>
                <c:pt idx="872">
                  <c:v>5815.2224661965474</c:v>
                </c:pt>
                <c:pt idx="873">
                  <c:v>5810.7349112790207</c:v>
                </c:pt>
                <c:pt idx="874">
                  <c:v>5806.2277378912204</c:v>
                </c:pt>
                <c:pt idx="875">
                  <c:v>5801.7009620492217</c:v>
                </c:pt>
                <c:pt idx="876">
                  <c:v>5797.1545997005323</c:v>
                </c:pt>
                <c:pt idx="877">
                  <c:v>5792.588666724535</c:v>
                </c:pt>
                <c:pt idx="878">
                  <c:v>5788.0031789329396</c:v>
                </c:pt>
                <c:pt idx="879">
                  <c:v>5783.3981520702446</c:v>
                </c:pt>
                <c:pt idx="880">
                  <c:v>5778.7736018142041</c:v>
                </c:pt>
                <c:pt idx="881">
                  <c:v>5774.1295437763092</c:v>
                </c:pt>
                <c:pt idx="882">
                  <c:v>5769.4659935022755</c:v>
                </c:pt>
                <c:pt idx="883">
                  <c:v>5764.7829664725377</c:v>
                </c:pt>
                <c:pt idx="884">
                  <c:v>5760.0804781027537</c:v>
                </c:pt>
                <c:pt idx="885">
                  <c:v>5755.3585437443198</c:v>
                </c:pt>
                <c:pt idx="886">
                  <c:v>5750.61717868489</c:v>
                </c:pt>
                <c:pt idx="887">
                  <c:v>5745.856398148906</c:v>
                </c:pt>
                <c:pt idx="888">
                  <c:v>5741.0762172981331</c:v>
                </c:pt>
                <c:pt idx="889">
                  <c:v>5736.2766512322059</c:v>
                </c:pt>
                <c:pt idx="890">
                  <c:v>5731.457714989182</c:v>
                </c:pt>
                <c:pt idx="891">
                  <c:v>5726.6194235460998</c:v>
                </c:pt>
                <c:pt idx="892">
                  <c:v>5721.7617918195474</c:v>
                </c:pt>
                <c:pt idx="893">
                  <c:v>5716.8848346662362</c:v>
                </c:pt>
                <c:pt idx="894">
                  <c:v>5711.988566883585</c:v>
                </c:pt>
                <c:pt idx="895">
                  <c:v>5707.0730032103065</c:v>
                </c:pt>
                <c:pt idx="896">
                  <c:v>5702.138158327004</c:v>
                </c:pt>
                <c:pt idx="897">
                  <c:v>5697.1840468567734</c:v>
                </c:pt>
                <c:pt idx="898">
                  <c:v>5692.2106833658117</c:v>
                </c:pt>
                <c:pt idx="899">
                  <c:v>5687.2180823640319</c:v>
                </c:pt>
                <c:pt idx="900">
                  <c:v>5682.2062583056859</c:v>
                </c:pt>
                <c:pt idx="901">
                  <c:v>5677.175225589991</c:v>
                </c:pt>
                <c:pt idx="902">
                  <c:v>5672.1249985617642</c:v>
                </c:pt>
                <c:pt idx="903">
                  <c:v>5667.0555915120594</c:v>
                </c:pt>
                <c:pt idx="904">
                  <c:v>5661.9670186788162</c:v>
                </c:pt>
                <c:pt idx="905">
                  <c:v>5656.8592942475061</c:v>
                </c:pt>
                <c:pt idx="906">
                  <c:v>5651.7324323517923</c:v>
                </c:pt>
                <c:pt idx="907">
                  <c:v>5646.5864470741881</c:v>
                </c:pt>
                <c:pt idx="908">
                  <c:v>5641.421352446725</c:v>
                </c:pt>
                <c:pt idx="909">
                  <c:v>5636.2371624516236</c:v>
                </c:pt>
                <c:pt idx="910">
                  <c:v>5631.033891021968</c:v>
                </c:pt>
                <c:pt idx="911">
                  <c:v>5625.8115520423889</c:v>
                </c:pt>
                <c:pt idx="912">
                  <c:v>5620.5701593497479</c:v>
                </c:pt>
                <c:pt idx="913">
                  <c:v>5615.3097267338262</c:v>
                </c:pt>
                <c:pt idx="914">
                  <c:v>5610.0302679380202</c:v>
                </c:pt>
                <c:pt idx="915">
                  <c:v>5604.7317966600385</c:v>
                </c:pt>
                <c:pt idx="916">
                  <c:v>5599.4143265526045</c:v>
                </c:pt>
                <c:pt idx="917">
                  <c:v>5594.0778712241608</c:v>
                </c:pt>
                <c:pt idx="918">
                  <c:v>5588.7224442395809</c:v>
                </c:pt>
                <c:pt idx="919">
                  <c:v>5583.34805912088</c:v>
                </c:pt>
                <c:pt idx="920">
                  <c:v>5577.9547293479327</c:v>
                </c:pt>
                <c:pt idx="921">
                  <c:v>5572.5424683591928</c:v>
                </c:pt>
                <c:pt idx="922">
                  <c:v>5567.1112895524157</c:v>
                </c:pt>
                <c:pt idx="923">
                  <c:v>5561.6612062853837</c:v>
                </c:pt>
                <c:pt idx="924">
                  <c:v>5556.1922318766365</c:v>
                </c:pt>
                <c:pt idx="925">
                  <c:v>5550.7043796061989</c:v>
                </c:pt>
                <c:pt idx="926">
                  <c:v>5545.1976627163203</c:v>
                </c:pt>
                <c:pt idx="927">
                  <c:v>5539.6720944122062</c:v>
                </c:pt>
                <c:pt idx="928">
                  <c:v>5534.1276878627586</c:v>
                </c:pt>
                <c:pt idx="929">
                  <c:v>5528.5644562013185</c:v>
                </c:pt>
                <c:pt idx="930">
                  <c:v>5522.9824125264067</c:v>
                </c:pt>
                <c:pt idx="931">
                  <c:v>5517.3815699024708</c:v>
                </c:pt>
                <c:pt idx="932">
                  <c:v>5511.761941360629</c:v>
                </c:pt>
                <c:pt idx="933">
                  <c:v>5506.1235398994204</c:v>
                </c:pt>
                <c:pt idx="934">
                  <c:v>5500.4663784855566</c:v>
                </c:pt>
                <c:pt idx="935">
                  <c:v>5494.7904700546696</c:v>
                </c:pt>
                <c:pt idx="936">
                  <c:v>5489.0958275120665</c:v>
                </c:pt>
                <c:pt idx="937">
                  <c:v>5483.3824637334828</c:v>
                </c:pt>
                <c:pt idx="938">
                  <c:v>5477.6503915658377</c:v>
                </c:pt>
                <c:pt idx="939">
                  <c:v>5471.8996238279897</c:v>
                </c:pt>
                <c:pt idx="940">
                  <c:v>5466.1301733114915</c:v>
                </c:pt>
                <c:pt idx="941">
                  <c:v>5460.3420527813505</c:v>
                </c:pt>
                <c:pt idx="942">
                  <c:v>5454.5352749767844</c:v>
                </c:pt>
                <c:pt idx="943">
                  <c:v>5448.7098526119798</c:v>
                </c:pt>
                <c:pt idx="944">
                  <c:v>5442.8657983768508</c:v>
                </c:pt>
                <c:pt idx="945">
                  <c:v>5437.003124937798</c:v>
                </c:pt>
                <c:pt idx="946">
                  <c:v>5431.1218449384669</c:v>
                </c:pt>
                <c:pt idx="947">
                  <c:v>5425.2219710005074</c:v>
                </c:pt>
                <c:pt idx="948">
                  <c:v>5419.3035157243321</c:v>
                </c:pt>
                <c:pt idx="949">
                  <c:v>5413.3664916898742</c:v>
                </c:pt>
                <c:pt idx="950">
                  <c:v>5407.4109114573484</c:v>
                </c:pt>
                <c:pt idx="951">
                  <c:v>5401.4367875680045</c:v>
                </c:pt>
                <c:pt idx="952">
                  <c:v>5395.4441325448879</c:v>
                </c:pt>
                <c:pt idx="953">
                  <c:v>5389.4329588935943</c:v>
                </c:pt>
                <c:pt idx="954">
                  <c:v>5383.4032791030259</c:v>
                </c:pt>
                <c:pt idx="955">
                  <c:v>5377.3551056461456</c:v>
                </c:pt>
                <c:pt idx="956">
                  <c:v>5371.2884509807327</c:v>
                </c:pt>
                <c:pt idx="957">
                  <c:v>5365.2033275501326</c:v>
                </c:pt>
                <c:pt idx="958">
                  <c:v>5359.099747784011</c:v>
                </c:pt>
                <c:pt idx="959">
                  <c:v>5352.9777240991034</c:v>
                </c:pt>
                <c:pt idx="960">
                  <c:v>5346.8372688999634</c:v>
                </c:pt>
                <c:pt idx="961">
                  <c:v>5340.6783945797106</c:v>
                </c:pt>
                <c:pt idx="962">
                  <c:v>5334.501113520776</c:v>
                </c:pt>
                <c:pt idx="963">
                  <c:v>5328.3054380956482</c:v>
                </c:pt>
                <c:pt idx="964">
                  <c:v>5322.0913806676126</c:v>
                </c:pt>
                <c:pt idx="965">
                  <c:v>5315.8589535914934</c:v>
                </c:pt>
                <c:pt idx="966">
                  <c:v>5309.6081692143944</c:v>
                </c:pt>
                <c:pt idx="967">
                  <c:v>5303.3390398764332</c:v>
                </c:pt>
                <c:pt idx="968">
                  <c:v>5297.0515779114758</c:v>
                </c:pt>
                <c:pt idx="969">
                  <c:v>5290.7457956478702</c:v>
                </c:pt>
                <c:pt idx="970">
                  <c:v>5284.421705409176</c:v>
                </c:pt>
                <c:pt idx="971">
                  <c:v>5278.0793195148908</c:v>
                </c:pt>
                <c:pt idx="972">
                  <c:v>5271.7186502811792</c:v>
                </c:pt>
                <c:pt idx="973">
                  <c:v>5265.3397100215907</c:v>
                </c:pt>
                <c:pt idx="974">
                  <c:v>5258.9425110477841</c:v>
                </c:pt>
                <c:pt idx="975">
                  <c:v>5252.5270656702432</c:v>
                </c:pt>
                <c:pt idx="976">
                  <c:v>5246.0933861989915</c:v>
                </c:pt>
                <c:pt idx="977">
                  <c:v>5239.6414849443036</c:v>
                </c:pt>
                <c:pt idx="978">
                  <c:v>5233.1713742174161</c:v>
                </c:pt>
                <c:pt idx="979">
                  <c:v>5226.6830663312321</c:v>
                </c:pt>
                <c:pt idx="980">
                  <c:v>5220.1765736010257</c:v>
                </c:pt>
                <c:pt idx="981">
                  <c:v>5213.6519083451394</c:v>
                </c:pt>
                <c:pt idx="982">
                  <c:v>5207.1090828856841</c:v>
                </c:pt>
                <c:pt idx="983">
                  <c:v>5200.5481095492305</c:v>
                </c:pt>
                <c:pt idx="984">
                  <c:v>5193.9690006675</c:v>
                </c:pt>
                <c:pt idx="985">
                  <c:v>5187.3717685780512</c:v>
                </c:pt>
                <c:pt idx="986">
                  <c:v>5180.7562615939905</c:v>
                </c:pt>
                <c:pt idx="987">
                  <c:v>5174.1221635073935</c:v>
                </c:pt>
                <c:pt idx="988">
                  <c:v>5167.4694852605253</c:v>
                </c:pt>
                <c:pt idx="989">
                  <c:v>5160.7982378634342</c:v>
                </c:pt>
                <c:pt idx="990">
                  <c:v>5154.1084323942378</c:v>
                </c:pt>
                <c:pt idx="991">
                  <c:v>5147.4000799989699</c:v>
                </c:pt>
                <c:pt idx="992">
                  <c:v>5140.6731918914275</c:v>
                </c:pt>
                <c:pt idx="993">
                  <c:v>5133.9277793530209</c:v>
                </c:pt>
                <c:pt idx="994">
                  <c:v>5127.1638537326298</c:v>
                </c:pt>
                <c:pt idx="995">
                  <c:v>5120.3814264464572</c:v>
                </c:pt>
                <c:pt idx="996">
                  <c:v>5113.580508977886</c:v>
                </c:pt>
                <c:pt idx="997">
                  <c:v>5106.7611128773424</c:v>
                </c:pt>
                <c:pt idx="998">
                  <c:v>5099.9232497621551</c:v>
                </c:pt>
                <c:pt idx="999">
                  <c:v>5093.0669313164226</c:v>
                </c:pt>
                <c:pt idx="1000">
                  <c:v>5086.1921692908772</c:v>
                </c:pt>
                <c:pt idx="1001">
                  <c:v>5079.2989755027556</c:v>
                </c:pt>
                <c:pt idx="1002">
                  <c:v>5072.3873618356683</c:v>
                </c:pt>
                <c:pt idx="1003">
                  <c:v>5065.4573402394726</c:v>
                </c:pt>
                <c:pt idx="1004">
                  <c:v>5058.5089227301469</c:v>
                </c:pt>
                <c:pt idx="1005">
                  <c:v>5051.5421213896661</c:v>
                </c:pt>
                <c:pt idx="1006">
                  <c:v>5044.556948365881</c:v>
                </c:pt>
                <c:pt idx="1007">
                  <c:v>5037.5534158723967</c:v>
                </c:pt>
                <c:pt idx="1008">
                  <c:v>5030.5315361884541</c:v>
                </c:pt>
                <c:pt idx="1009">
                  <c:v>5023.4913216588147</c:v>
                </c:pt>
                <c:pt idx="1010">
                  <c:v>5016.4327846936412</c:v>
                </c:pt>
                <c:pt idx="1011">
                  <c:v>5009.3559377683887</c:v>
                </c:pt>
                <c:pt idx="1012">
                  <c:v>5002.2607934236867</c:v>
                </c:pt>
                <c:pt idx="1013">
                  <c:v>4995.1473642652327</c:v>
                </c:pt>
                <c:pt idx="1014">
                  <c:v>4988.0156629636813</c:v>
                </c:pt>
                <c:pt idx="1015">
                  <c:v>4980.865702254534</c:v>
                </c:pt>
                <c:pt idx="1016">
                  <c:v>4973.6974949380347</c:v>
                </c:pt>
                <c:pt idx="1017">
                  <c:v>4966.5110538790623</c:v>
                </c:pt>
                <c:pt idx="1018">
                  <c:v>4959.306392007029</c:v>
                </c:pt>
                <c:pt idx="1019">
                  <c:v>4952.0835223157746</c:v>
                </c:pt>
                <c:pt idx="1020">
                  <c:v>4944.8424578634649</c:v>
                </c:pt>
                <c:pt idx="1021">
                  <c:v>4937.5832117724904</c:v>
                </c:pt>
                <c:pt idx="1022">
                  <c:v>4930.3057972293691</c:v>
                </c:pt>
                <c:pt idx="1023">
                  <c:v>4923.0102274846449</c:v>
                </c:pt>
                <c:pt idx="1024">
                  <c:v>4915.696515852791</c:v>
                </c:pt>
                <c:pt idx="1025">
                  <c:v>4908.3646757121123</c:v>
                </c:pt>
                <c:pt idx="1026">
                  <c:v>4901.0147205046515</c:v>
                </c:pt>
                <c:pt idx="1027">
                  <c:v>4893.6466637360918</c:v>
                </c:pt>
                <c:pt idx="1028">
                  <c:v>4886.2605189756641</c:v>
                </c:pt>
                <c:pt idx="1029">
                  <c:v>4878.8562998560546</c:v>
                </c:pt>
                <c:pt idx="1030">
                  <c:v>4871.4340200733095</c:v>
                </c:pt>
                <c:pt idx="1031">
                  <c:v>4863.9936933867466</c:v>
                </c:pt>
                <c:pt idx="1032">
                  <c:v>4856.5353336188618</c:v>
                </c:pt>
                <c:pt idx="1033">
                  <c:v>4849.058954655241</c:v>
                </c:pt>
                <c:pt idx="1034">
                  <c:v>4841.5645704444687</c:v>
                </c:pt>
                <c:pt idx="1035">
                  <c:v>4834.0521949980402</c:v>
                </c:pt>
                <c:pt idx="1036">
                  <c:v>4826.5218423902725</c:v>
                </c:pt>
                <c:pt idx="1037">
                  <c:v>4818.9735267582182</c:v>
                </c:pt>
                <c:pt idx="1038">
                  <c:v>4811.4072623015754</c:v>
                </c:pt>
                <c:pt idx="1039">
                  <c:v>4803.8230632826026</c:v>
                </c:pt>
                <c:pt idx="1040">
                  <c:v>4796.220944026034</c:v>
                </c:pt>
                <c:pt idx="1041">
                  <c:v>4788.6009189189917</c:v>
                </c:pt>
                <c:pt idx="1042">
                  <c:v>4780.9630024109001</c:v>
                </c:pt>
                <c:pt idx="1043">
                  <c:v>4773.3072090134019</c:v>
                </c:pt>
                <c:pt idx="1044">
                  <c:v>4765.6335533002748</c:v>
                </c:pt>
                <c:pt idx="1045">
                  <c:v>4757.942049907344</c:v>
                </c:pt>
                <c:pt idx="1046">
                  <c:v>4750.2327135324012</c:v>
                </c:pt>
                <c:pt idx="1047">
                  <c:v>4742.5055589351196</c:v>
                </c:pt>
                <c:pt idx="1048">
                  <c:v>4734.7606009369711</c:v>
                </c:pt>
                <c:pt idx="1049">
                  <c:v>4726.9978544211426</c:v>
                </c:pt>
                <c:pt idx="1050">
                  <c:v>4719.217334332453</c:v>
                </c:pt>
                <c:pt idx="1051">
                  <c:v>4711.4190556772719</c:v>
                </c:pt>
                <c:pt idx="1052">
                  <c:v>4703.6030335234364</c:v>
                </c:pt>
                <c:pt idx="1053">
                  <c:v>4695.7692830001661</c:v>
                </c:pt>
                <c:pt idx="1054">
                  <c:v>4687.9178192979853</c:v>
                </c:pt>
                <c:pt idx="1055">
                  <c:v>4680.0486576686362</c:v>
                </c:pt>
                <c:pt idx="1056">
                  <c:v>4672.1618134250011</c:v>
                </c:pt>
                <c:pt idx="1057">
                  <c:v>4664.2573019410165</c:v>
                </c:pt>
                <c:pt idx="1058">
                  <c:v>4656.3351386515924</c:v>
                </c:pt>
                <c:pt idx="1059">
                  <c:v>4648.3953390525312</c:v>
                </c:pt>
                <c:pt idx="1060">
                  <c:v>4640.4379187004433</c:v>
                </c:pt>
                <c:pt idx="1061">
                  <c:v>4632.462893212668</c:v>
                </c:pt>
                <c:pt idx="1062">
                  <c:v>4624.4702782671875</c:v>
                </c:pt>
                <c:pt idx="1063">
                  <c:v>4616.4600896025468</c:v>
                </c:pt>
                <c:pt idx="1064">
                  <c:v>4608.432343017771</c:v>
                </c:pt>
                <c:pt idx="1065">
                  <c:v>4600.3870543722815</c:v>
                </c:pt>
                <c:pt idx="1066">
                  <c:v>4592.3242395858142</c:v>
                </c:pt>
                <c:pt idx="1067">
                  <c:v>4584.2439146383367</c:v>
                </c:pt>
                <c:pt idx="1068">
                  <c:v>4576.146095569964</c:v>
                </c:pt>
                <c:pt idx="1069">
                  <c:v>4568.030798480876</c:v>
                </c:pt>
                <c:pt idx="1070">
                  <c:v>4559.8980395312319</c:v>
                </c:pt>
                <c:pt idx="1071">
                  <c:v>4551.7478349410894</c:v>
                </c:pt>
                <c:pt idx="1072">
                  <c:v>4543.5802009903173</c:v>
                </c:pt>
                <c:pt idx="1073">
                  <c:v>4535.3951540185126</c:v>
                </c:pt>
                <c:pt idx="1074">
                  <c:v>4527.1927104249162</c:v>
                </c:pt>
                <c:pt idx="1075">
                  <c:v>4518.9728866683254</c:v>
                </c:pt>
                <c:pt idx="1076">
                  <c:v>4510.7356992670102</c:v>
                </c:pt>
                <c:pt idx="1077">
                  <c:v>4502.4811647986271</c:v>
                </c:pt>
                <c:pt idx="1078">
                  <c:v>4494.2092999001316</c:v>
                </c:pt>
                <c:pt idx="1079">
                  <c:v>4485.9201212676926</c:v>
                </c:pt>
                <c:pt idx="1080">
                  <c:v>4477.6136456566046</c:v>
                </c:pt>
                <c:pt idx="1081">
                  <c:v>4469.2898898812</c:v>
                </c:pt>
                <c:pt idx="1082">
                  <c:v>4460.948870814761</c:v>
                </c:pt>
                <c:pt idx="1083">
                  <c:v>4452.5906053894314</c:v>
                </c:pt>
                <c:pt idx="1084">
                  <c:v>4444.2151105961257</c:v>
                </c:pt>
                <c:pt idx="1085">
                  <c:v>4435.8224034844416</c:v>
                </c:pt>
                <c:pt idx="1086">
                  <c:v>4427.4125011625692</c:v>
                </c:pt>
                <c:pt idx="1087">
                  <c:v>4418.9854207971994</c:v>
                </c:pt>
                <c:pt idx="1088">
                  <c:v>4410.5411796134322</c:v>
                </c:pt>
                <c:pt idx="1089">
                  <c:v>4402.0797948946874</c:v>
                </c:pt>
                <c:pt idx="1090">
                  <c:v>4393.6012839826089</c:v>
                </c:pt>
                <c:pt idx="1091">
                  <c:v>4385.1056642769727</c:v>
                </c:pt>
                <c:pt idx="1092">
                  <c:v>4376.592953235594</c:v>
                </c:pt>
                <c:pt idx="1093">
                  <c:v>4368.0631683742331</c:v>
                </c:pt>
                <c:pt idx="1094">
                  <c:v>4359.5163272664968</c:v>
                </c:pt>
                <c:pt idx="1095">
                  <c:v>4350.9524475437474</c:v>
                </c:pt>
                <c:pt idx="1096">
                  <c:v>4342.3715468950022</c:v>
                </c:pt>
                <c:pt idx="1097">
                  <c:v>4333.7736430668392</c:v>
                </c:pt>
                <c:pt idx="1098">
                  <c:v>4325.1587538632984</c:v>
                </c:pt>
                <c:pt idx="1099">
                  <c:v>4316.5268971457808</c:v>
                </c:pt>
                <c:pt idx="1100">
                  <c:v>4307.8780908329536</c:v>
                </c:pt>
                <c:pt idx="1101">
                  <c:v>4299.2123529006458</c:v>
                </c:pt>
                <c:pt idx="1102">
                  <c:v>4290.5297013817499</c:v>
                </c:pt>
                <c:pt idx="1103">
                  <c:v>4281.8301543661191</c:v>
                </c:pt>
                <c:pt idx="1104">
                  <c:v>4273.1137300004648</c:v>
                </c:pt>
                <c:pt idx="1105">
                  <c:v>4264.3804464882542</c:v>
                </c:pt>
                <c:pt idx="1106">
                  <c:v>4255.6303220896052</c:v>
                </c:pt>
                <c:pt idx="1107">
                  <c:v>4246.863375121181</c:v>
                </c:pt>
                <c:pt idx="1108">
                  <c:v>4238.0796239560868</c:v>
                </c:pt>
                <c:pt idx="1109">
                  <c:v>4229.2790870237595</c:v>
                </c:pt>
                <c:pt idx="1110">
                  <c:v>4220.4617828098635</c:v>
                </c:pt>
                <c:pt idx="1111">
                  <c:v>4211.6277298561799</c:v>
                </c:pt>
                <c:pt idx="1112">
                  <c:v>4202.7769467604994</c:v>
                </c:pt>
                <c:pt idx="1113">
                  <c:v>4193.9094521765091</c:v>
                </c:pt>
                <c:pt idx="1114">
                  <c:v>4185.0252648136839</c:v>
                </c:pt>
                <c:pt idx="1115">
                  <c:v>4176.1244034371739</c:v>
                </c:pt>
                <c:pt idx="1116">
                  <c:v>4167.2068868676906</c:v>
                </c:pt>
                <c:pt idx="1117">
                  <c:v>4158.2727339813937</c:v>
                </c:pt>
                <c:pt idx="1118">
                  <c:v>4149.3219637097754</c:v>
                </c:pt>
                <c:pt idx="1119">
                  <c:v>4140.3545950395455</c:v>
                </c:pt>
                <c:pt idx="1120">
                  <c:v>4131.3706470125144</c:v>
                </c:pt>
                <c:pt idx="1121">
                  <c:v>4122.3701387254741</c:v>
                </c:pt>
                <c:pt idx="1122">
                  <c:v>4113.3530893300804</c:v>
                </c:pt>
                <c:pt idx="1123">
                  <c:v>4104.3195180327339</c:v>
                </c:pt>
                <c:pt idx="1124">
                  <c:v>4095.2694440944574</c:v>
                </c:pt>
                <c:pt idx="1125">
                  <c:v>4086.2028868307743</c:v>
                </c:pt>
                <c:pt idx="1126">
                  <c:v>4077.1198656115871</c:v>
                </c:pt>
                <c:pt idx="1127">
                  <c:v>4068.0203998610514</c:v>
                </c:pt>
                <c:pt idx="1128">
                  <c:v>4058.9045090574532</c:v>
                </c:pt>
                <c:pt idx="1129">
                  <c:v>4049.7722127330808</c:v>
                </c:pt>
                <c:pt idx="1130">
                  <c:v>4040.623530474099</c:v>
                </c:pt>
                <c:pt idx="1131">
                  <c:v>4031.4584819204201</c:v>
                </c:pt>
                <c:pt idx="1132">
                  <c:v>4022.2770867655754</c:v>
                </c:pt>
                <c:pt idx="1133">
                  <c:v>4013.0793647565838</c:v>
                </c:pt>
                <c:pt idx="1134">
                  <c:v>4003.8653356938216</c:v>
                </c:pt>
                <c:pt idx="1135">
                  <c:v>3994.6350194308893</c:v>
                </c:pt>
                <c:pt idx="1136">
                  <c:v>3985.3884358744781</c:v>
                </c:pt>
                <c:pt idx="1137">
                  <c:v>3976.1256049842345</c:v>
                </c:pt>
                <c:pt idx="1138">
                  <c:v>3966.8465467726255</c:v>
                </c:pt>
                <c:pt idx="1139">
                  <c:v>3957.5512813048013</c:v>
                </c:pt>
                <c:pt idx="1140">
                  <c:v>3948.2398286984562</c:v>
                </c:pt>
                <c:pt idx="1141">
                  <c:v>3938.9122091236904</c:v>
                </c:pt>
                <c:pt idx="1142">
                  <c:v>3929.5684428028694</c:v>
                </c:pt>
                <c:pt idx="1143">
                  <c:v>3920.2085500104822</c:v>
                </c:pt>
                <c:pt idx="1144">
                  <c:v>3910.8325510729992</c:v>
                </c:pt>
                <c:pt idx="1145">
                  <c:v>3901.4404663687269</c:v>
                </c:pt>
                <c:pt idx="1146">
                  <c:v>3892.0323163276639</c:v>
                </c:pt>
                <c:pt idx="1147">
                  <c:v>3882.6081214313554</c:v>
                </c:pt>
                <c:pt idx="1148">
                  <c:v>3873.1679022127441</c:v>
                </c:pt>
                <c:pt idx="1149">
                  <c:v>3863.7116792560232</c:v>
                </c:pt>
                <c:pt idx="1150">
                  <c:v>3854.2394731964855</c:v>
                </c:pt>
                <c:pt idx="1151">
                  <c:v>3844.7513047203734</c:v>
                </c:pt>
                <c:pt idx="1152">
                  <c:v>3835.2471945647258</c:v>
                </c:pt>
                <c:pt idx="1153">
                  <c:v>3825.7271635172265</c:v>
                </c:pt>
                <c:pt idx="1154">
                  <c:v>3816.1912324160476</c:v>
                </c:pt>
                <c:pt idx="1155">
                  <c:v>3806.6394221496953</c:v>
                </c:pt>
                <c:pt idx="1156">
                  <c:v>3797.0717536568523</c:v>
                </c:pt>
                <c:pt idx="1157">
                  <c:v>3787.4882479262201</c:v>
                </c:pt>
                <c:pt idx="1158">
                  <c:v>3777.8889259963598</c:v>
                </c:pt>
                <c:pt idx="1159">
                  <c:v>3768.2738089555314</c:v>
                </c:pt>
                <c:pt idx="1160">
                  <c:v>3758.6429179415313</c:v>
                </c:pt>
                <c:pt idx="1161">
                  <c:v>3748.9962741415311</c:v>
                </c:pt>
                <c:pt idx="1162">
                  <c:v>3739.3338987919119</c:v>
                </c:pt>
                <c:pt idx="1163">
                  <c:v>3729.6558131780994</c:v>
                </c:pt>
                <c:pt idx="1164">
                  <c:v>3719.9620386343981</c:v>
                </c:pt>
                <c:pt idx="1165">
                  <c:v>3710.2525965438222</c:v>
                </c:pt>
                <c:pt idx="1166">
                  <c:v>3700.5275083379274</c:v>
                </c:pt>
                <c:pt idx="1167">
                  <c:v>3690.7867954966414</c:v>
                </c:pt>
                <c:pt idx="1168">
                  <c:v>3681.0304795480902</c:v>
                </c:pt>
                <c:pt idx="1169">
                  <c:v>3671.2585820684276</c:v>
                </c:pt>
                <c:pt idx="1170">
                  <c:v>3661.4711246816605</c:v>
                </c:pt>
                <c:pt idx="1171">
                  <c:v>3651.6681290594734</c:v>
                </c:pt>
                <c:pt idx="1172">
                  <c:v>3641.849616921053</c:v>
                </c:pt>
                <c:pt idx="1173">
                  <c:v>3632.0156100329095</c:v>
                </c:pt>
                <c:pt idx="1174">
                  <c:v>3622.1661302086986</c:v>
                </c:pt>
                <c:pt idx="1175">
                  <c:v>3612.3011993090413</c:v>
                </c:pt>
                <c:pt idx="1176">
                  <c:v>3602.4208392413429</c:v>
                </c:pt>
                <c:pt idx="1177">
                  <c:v>3592.5250719596102</c:v>
                </c:pt>
                <c:pt idx="1178">
                  <c:v>3582.6139194642674</c:v>
                </c:pt>
                <c:pt idx="1179">
                  <c:v>3572.6874038019728</c:v>
                </c:pt>
                <c:pt idx="1180">
                  <c:v>3562.7455470654304</c:v>
                </c:pt>
                <c:pt idx="1181">
                  <c:v>3552.7883713932051</c:v>
                </c:pt>
                <c:pt idx="1182">
                  <c:v>3542.8158989695321</c:v>
                </c:pt>
                <c:pt idx="1183">
                  <c:v>3532.828152024128</c:v>
                </c:pt>
                <c:pt idx="1184">
                  <c:v>3522.8251528320006</c:v>
                </c:pt>
                <c:pt idx="1185">
                  <c:v>3512.8069237132554</c:v>
                </c:pt>
                <c:pt idx="1186">
                  <c:v>3502.7734870329027</c:v>
                </c:pt>
                <c:pt idx="1187">
                  <c:v>3492.7248652006638</c:v>
                </c:pt>
                <c:pt idx="1188">
                  <c:v>3482.661080670774</c:v>
                </c:pt>
                <c:pt idx="1189">
                  <c:v>3472.5821559417873</c:v>
                </c:pt>
                <c:pt idx="1190">
                  <c:v>3462.4881135563764</c:v>
                </c:pt>
                <c:pt idx="1191">
                  <c:v>3452.3789761011344</c:v>
                </c:pt>
                <c:pt idx="1192">
                  <c:v>3442.2547662063748</c:v>
                </c:pt>
                <c:pt idx="1193">
                  <c:v>3432.1155065459288</c:v>
                </c:pt>
                <c:pt idx="1194">
                  <c:v>3421.9612198369427</c:v>
                </c:pt>
                <c:pt idx="1195">
                  <c:v>3411.7919288396743</c:v>
                </c:pt>
                <c:pt idx="1196">
                  <c:v>3401.6076563572869</c:v>
                </c:pt>
                <c:pt idx="1197">
                  <c:v>3391.4084252356442</c:v>
                </c:pt>
                <c:pt idx="1198">
                  <c:v>3381.1942583631017</c:v>
                </c:pt>
                <c:pt idx="1199">
                  <c:v>3370.9651786702984</c:v>
                </c:pt>
                <c:pt idx="1200">
                  <c:v>3360.7212091299471</c:v>
                </c:pt>
                <c:pt idx="1201">
                  <c:v>3350.4623727566232</c:v>
                </c:pt>
                <c:pt idx="1202">
                  <c:v>3340.1886926065531</c:v>
                </c:pt>
                <c:pt idx="1203">
                  <c:v>3329.9001917773999</c:v>
                </c:pt>
                <c:pt idx="1204">
                  <c:v>3319.5968934080502</c:v>
                </c:pt>
                <c:pt idx="1205">
                  <c:v>3309.2788206783985</c:v>
                </c:pt>
                <c:pt idx="1206">
                  <c:v>3298.9459968091296</c:v>
                </c:pt>
                <c:pt idx="1207">
                  <c:v>3288.5984450615024</c:v>
                </c:pt>
                <c:pt idx="1208">
                  <c:v>3278.2361887371299</c:v>
                </c:pt>
                <c:pt idx="1209">
                  <c:v>3267.8592511777597</c:v>
                </c:pt>
                <c:pt idx="1210">
                  <c:v>3257.4676557650528</c:v>
                </c:pt>
                <c:pt idx="1211">
                  <c:v>3247.0614259203626</c:v>
                </c:pt>
                <c:pt idx="1212">
                  <c:v>3236.6405851045106</c:v>
                </c:pt>
                <c:pt idx="1213">
                  <c:v>3226.2051568175625</c:v>
                </c:pt>
                <c:pt idx="1214">
                  <c:v>3215.7551645986036</c:v>
                </c:pt>
                <c:pt idx="1215">
                  <c:v>3205.2906320255111</c:v>
                </c:pt>
                <c:pt idx="1216">
                  <c:v>3194.8115827147285</c:v>
                </c:pt>
                <c:pt idx="1217">
                  <c:v>3184.3180403210358</c:v>
                </c:pt>
                <c:pt idx="1218">
                  <c:v>3173.8100285373207</c:v>
                </c:pt>
                <c:pt idx="1219">
                  <c:v>3163.2875710943481</c:v>
                </c:pt>
                <c:pt idx="1220">
                  <c:v>3152.7506917605292</c:v>
                </c:pt>
                <c:pt idx="1221">
                  <c:v>3142.1994143416882</c:v>
                </c:pt>
                <c:pt idx="1222">
                  <c:v>3131.6337626808295</c:v>
                </c:pt>
                <c:pt idx="1223">
                  <c:v>3121.0537606579023</c:v>
                </c:pt>
                <c:pt idx="1224">
                  <c:v>3110.459432189567</c:v>
                </c:pt>
                <c:pt idx="1225">
                  <c:v>3099.8508012289576</c:v>
                </c:pt>
                <c:pt idx="1226">
                  <c:v>3089.2278917654439</c:v>
                </c:pt>
                <c:pt idx="1227">
                  <c:v>3078.5907278243949</c:v>
                </c:pt>
                <c:pt idx="1228">
                  <c:v>3067.939333466938</c:v>
                </c:pt>
                <c:pt idx="1229">
                  <c:v>3057.2737327897203</c:v>
                </c:pt>
                <c:pt idx="1230">
                  <c:v>3046.593949924666</c:v>
                </c:pt>
                <c:pt idx="1231">
                  <c:v>3035.9000090387362</c:v>
                </c:pt>
                <c:pt idx="1232">
                  <c:v>3025.1919343336849</c:v>
                </c:pt>
                <c:pt idx="1233">
                  <c:v>3014.469750045816</c:v>
                </c:pt>
                <c:pt idx="1234">
                  <c:v>3003.7334804457378</c:v>
                </c:pt>
                <c:pt idx="1235">
                  <c:v>2992.9831498381182</c:v>
                </c:pt>
                <c:pt idx="1236">
                  <c:v>2982.2187825614383</c:v>
                </c:pt>
                <c:pt idx="1237">
                  <c:v>2971.440402987746</c:v>
                </c:pt>
                <c:pt idx="1238">
                  <c:v>2960.6480355224062</c:v>
                </c:pt>
                <c:pt idx="1239">
                  <c:v>2949.8417046038544</c:v>
                </c:pt>
                <c:pt idx="1240">
                  <c:v>2939.0214347033448</c:v>
                </c:pt>
                <c:pt idx="1241">
                  <c:v>2928.1872503247014</c:v>
                </c:pt>
                <c:pt idx="1242">
                  <c:v>2917.3391760040663</c:v>
                </c:pt>
                <c:pt idx="1243">
                  <c:v>2906.4772363096486</c:v>
                </c:pt>
                <c:pt idx="1244">
                  <c:v>2895.6014558414699</c:v>
                </c:pt>
                <c:pt idx="1245">
                  <c:v>2884.7118592311126</c:v>
                </c:pt>
                <c:pt idx="1246">
                  <c:v>2873.8084711414654</c:v>
                </c:pt>
                <c:pt idx="1247">
                  <c:v>2862.8913162664671</c:v>
                </c:pt>
                <c:pt idx="1248">
                  <c:v>2851.9604193308533</c:v>
                </c:pt>
                <c:pt idx="1249">
                  <c:v>2841.0158050898976</c:v>
                </c:pt>
                <c:pt idx="1250">
                  <c:v>2830.0574983291567</c:v>
                </c:pt>
                <c:pt idx="1251">
                  <c:v>2819.0855238642116</c:v>
                </c:pt>
                <c:pt idx="1252">
                  <c:v>2808.0999065404098</c:v>
                </c:pt>
                <c:pt idx="1253">
                  <c:v>2797.1006712326061</c:v>
                </c:pt>
                <c:pt idx="1254">
                  <c:v>2786.0878428449032</c:v>
                </c:pt>
                <c:pt idx="1255">
                  <c:v>2775.0614463103911</c:v>
                </c:pt>
                <c:pt idx="1256">
                  <c:v>2764.0215065908874</c:v>
                </c:pt>
                <c:pt idx="1257">
                  <c:v>2752.9680486766742</c:v>
                </c:pt>
                <c:pt idx="1258">
                  <c:v>2741.9010975862384</c:v>
                </c:pt>
                <c:pt idx="1259">
                  <c:v>2730.8206783660071</c:v>
                </c:pt>
                <c:pt idx="1260">
                  <c:v>2719.7268160900858</c:v>
                </c:pt>
                <c:pt idx="1261">
                  <c:v>2708.6195358599944</c:v>
                </c:pt>
                <c:pt idx="1262">
                  <c:v>2697.4988628044034</c:v>
                </c:pt>
                <c:pt idx="1263">
                  <c:v>2686.3648220788696</c:v>
                </c:pt>
                <c:pt idx="1264">
                  <c:v>2675.2174388655699</c:v>
                </c:pt>
                <c:pt idx="1265">
                  <c:v>2664.0567383730368</c:v>
                </c:pt>
                <c:pt idx="1266">
                  <c:v>2652.8827458358924</c:v>
                </c:pt>
                <c:pt idx="1267">
                  <c:v>2641.6954865145813</c:v>
                </c:pt>
                <c:pt idx="1268">
                  <c:v>2630.4949856951043</c:v>
                </c:pt>
                <c:pt idx="1269">
                  <c:v>2619.2812686887519</c:v>
                </c:pt>
                <c:pt idx="1270">
                  <c:v>2608.0543608318349</c:v>
                </c:pt>
                <c:pt idx="1271">
                  <c:v>2596.8142874854175</c:v>
                </c:pt>
                <c:pt idx="1272">
                  <c:v>2585.5610740350494</c:v>
                </c:pt>
                <c:pt idx="1273">
                  <c:v>2574.2947458904964</c:v>
                </c:pt>
                <c:pt idx="1274">
                  <c:v>2563.0153284854709</c:v>
                </c:pt>
                <c:pt idx="1275">
                  <c:v>2551.7228472773641</c:v>
                </c:pt>
                <c:pt idx="1276">
                  <c:v>2540.4173277469749</c:v>
                </c:pt>
                <c:pt idx="1277">
                  <c:v>2529.0987953982408</c:v>
                </c:pt>
                <c:pt idx="1278">
                  <c:v>2517.7672757579676</c:v>
                </c:pt>
                <c:pt idx="1279">
                  <c:v>2506.4227943755586</c:v>
                </c:pt>
                <c:pt idx="1280">
                  <c:v>2495.0653768227448</c:v>
                </c:pt>
                <c:pt idx="1281">
                  <c:v>2483.6950486933138</c:v>
                </c:pt>
                <c:pt idx="1282">
                  <c:v>2472.3118356028381</c:v>
                </c:pt>
                <c:pt idx="1283">
                  <c:v>2460.9157631884054</c:v>
                </c:pt>
                <c:pt idx="1284">
                  <c:v>2449.5068571083452</c:v>
                </c:pt>
                <c:pt idx="1285">
                  <c:v>2438.0851430419598</c:v>
                </c:pt>
                <c:pt idx="1286">
                  <c:v>2426.6506466892502</c:v>
                </c:pt>
                <c:pt idx="1287">
                  <c:v>2415.2033937706465</c:v>
                </c:pt>
                <c:pt idx="1288">
                  <c:v>2403.7434100267351</c:v>
                </c:pt>
                <c:pt idx="1289">
                  <c:v>2392.2707212179876</c:v>
                </c:pt>
                <c:pt idx="1290">
                  <c:v>2380.7853531244873</c:v>
                </c:pt>
                <c:pt idx="1291">
                  <c:v>2369.28733154566</c:v>
                </c:pt>
                <c:pt idx="1292">
                  <c:v>2357.7766822999997</c:v>
                </c:pt>
                <c:pt idx="1293">
                  <c:v>2346.2534312247976</c:v>
                </c:pt>
                <c:pt idx="1294">
                  <c:v>2334.7176041758712</c:v>
                </c:pt>
                <c:pt idx="1295">
                  <c:v>2323.1692270272906</c:v>
                </c:pt>
                <c:pt idx="1296">
                  <c:v>2311.608325671109</c:v>
                </c:pt>
                <c:pt idx="1297">
                  <c:v>2300.0349260170892</c:v>
                </c:pt>
                <c:pt idx="1298">
                  <c:v>2288.4490539924332</c:v>
                </c:pt>
                <c:pt idx="1299">
                  <c:v>2276.8507355415104</c:v>
                </c:pt>
                <c:pt idx="1300">
                  <c:v>2265.2399966255866</c:v>
                </c:pt>
                <c:pt idx="1301">
                  <c:v>2253.6168632225526</c:v>
                </c:pt>
                <c:pt idx="1302">
                  <c:v>2241.9813613266542</c:v>
                </c:pt>
                <c:pt idx="1303">
                  <c:v>2230.3335169482207</c:v>
                </c:pt>
                <c:pt idx="1304">
                  <c:v>2218.6733561133951</c:v>
                </c:pt>
                <c:pt idx="1305">
                  <c:v>2207.0009048638635</c:v>
                </c:pt>
                <c:pt idx="1306">
                  <c:v>2195.3161892565854</c:v>
                </c:pt>
                <c:pt idx="1307">
                  <c:v>2183.6192353635247</c:v>
                </c:pt>
                <c:pt idx="1308">
                  <c:v>2171.9100692713796</c:v>
                </c:pt>
                <c:pt idx="1309">
                  <c:v>2160.1887170813143</c:v>
                </c:pt>
                <c:pt idx="1310">
                  <c:v>2148.4552049086901</c:v>
                </c:pt>
                <c:pt idx="1311">
                  <c:v>2136.7095588827983</c:v>
                </c:pt>
                <c:pt idx="1312">
                  <c:v>2124.9518051465907</c:v>
                </c:pt>
                <c:pt idx="1313">
                  <c:v>2113.1819698564141</c:v>
                </c:pt>
                <c:pt idx="1314">
                  <c:v>2101.4000791817421</c:v>
                </c:pt>
                <c:pt idx="1315">
                  <c:v>2089.6061593049099</c:v>
                </c:pt>
                <c:pt idx="1316">
                  <c:v>2077.8002364208473</c:v>
                </c:pt>
                <c:pt idx="1317">
                  <c:v>2065.9823367368149</c:v>
                </c:pt>
                <c:pt idx="1318">
                  <c:v>2054.1524864721378</c:v>
                </c:pt>
                <c:pt idx="1319">
                  <c:v>2042.3107118579424</c:v>
                </c:pt>
                <c:pt idx="1320">
                  <c:v>2030.4570391368923</c:v>
                </c:pt>
                <c:pt idx="1321">
                  <c:v>2018.5914945629258</c:v>
                </c:pt>
                <c:pt idx="1322">
                  <c:v>2006.7141044009934</c:v>
                </c:pt>
                <c:pt idx="1323">
                  <c:v>1994.8248949267957</c:v>
                </c:pt>
                <c:pt idx="1324">
                  <c:v>1982.9238924265235</c:v>
                </c:pt>
                <c:pt idx="1325">
                  <c:v>1971.0111231965966</c:v>
                </c:pt>
                <c:pt idx="1326">
                  <c:v>1959.0866135434051</c:v>
                </c:pt>
                <c:pt idx="1327">
                  <c:v>1947.1503897830501</c:v>
                </c:pt>
                <c:pt idx="1328">
                  <c:v>1935.2024782410865</c:v>
                </c:pt>
                <c:pt idx="1329">
                  <c:v>1923.2429052522655</c:v>
                </c:pt>
                <c:pt idx="1330">
                  <c:v>1911.2716971602783</c:v>
                </c:pt>
                <c:pt idx="1331">
                  <c:v>1899.2888803175017</c:v>
                </c:pt>
                <c:pt idx="1332">
                  <c:v>1887.2944810847428</c:v>
                </c:pt>
                <c:pt idx="1333">
                  <c:v>1875.2885258309859</c:v>
                </c:pt>
                <c:pt idx="1334">
                  <c:v>1863.2710409331405</c:v>
                </c:pt>
                <c:pt idx="1335">
                  <c:v>1851.242052775789</c:v>
                </c:pt>
                <c:pt idx="1336">
                  <c:v>1839.2015877509375</c:v>
                </c:pt>
                <c:pt idx="1337">
                  <c:v>1827.1496722577651</c:v>
                </c:pt>
                <c:pt idx="1338">
                  <c:v>1815.0863327023771</c:v>
                </c:pt>
                <c:pt idx="1339">
                  <c:v>1803.011595497557</c:v>
                </c:pt>
                <c:pt idx="1340">
                  <c:v>1790.9254870625207</c:v>
                </c:pt>
                <c:pt idx="1341">
                  <c:v>1778.8280338226718</c:v>
                </c:pt>
                <c:pt idx="1342">
                  <c:v>1766.7192622093587</c:v>
                </c:pt>
                <c:pt idx="1343">
                  <c:v>1754.5991986596314</c:v>
                </c:pt>
                <c:pt idx="1344">
                  <c:v>1742.4678696160011</c:v>
                </c:pt>
                <c:pt idx="1345">
                  <c:v>1730.3253015262003</c:v>
                </c:pt>
                <c:pt idx="1346">
                  <c:v>1718.1715208429455</c:v>
                </c:pt>
                <c:pt idx="1347">
                  <c:v>1706.0065540236988</c:v>
                </c:pt>
                <c:pt idx="1348">
                  <c:v>1693.830427530434</c:v>
                </c:pt>
                <c:pt idx="1349">
                  <c:v>1681.6431678294016</c:v>
                </c:pt>
                <c:pt idx="1350">
                  <c:v>1669.4448013908971</c:v>
                </c:pt>
                <c:pt idx="1351">
                  <c:v>1657.2353546890295</c:v>
                </c:pt>
                <c:pt idx="1352">
                  <c:v>1645.0148542014929</c:v>
                </c:pt>
                <c:pt idx="1353">
                  <c:v>1632.7833264093383</c:v>
                </c:pt>
                <c:pt idx="1354">
                  <c:v>1620.5407977967479</c:v>
                </c:pt>
                <c:pt idx="1355">
                  <c:v>1608.2872948508107</c:v>
                </c:pt>
                <c:pt idx="1356">
                  <c:v>1596.0228440613</c:v>
                </c:pt>
                <c:pt idx="1357">
                  <c:v>1583.7474719204536</c:v>
                </c:pt>
                <c:pt idx="1358">
                  <c:v>1571.4612049227537</c:v>
                </c:pt>
                <c:pt idx="1359">
                  <c:v>1559.1640695647113</c:v>
                </c:pt>
                <c:pt idx="1360">
                  <c:v>1546.8560923446507</c:v>
                </c:pt>
                <c:pt idx="1361">
                  <c:v>1534.5372997624968</c:v>
                </c:pt>
                <c:pt idx="1362">
                  <c:v>1522.2077183195638</c:v>
                </c:pt>
                <c:pt idx="1363">
                  <c:v>1509.8673745183471</c:v>
                </c:pt>
                <c:pt idx="1364">
                  <c:v>1497.5162948623167</c:v>
                </c:pt>
                <c:pt idx="1365">
                  <c:v>1485.1545058557124</c:v>
                </c:pt>
                <c:pt idx="1366">
                  <c:v>1472.782034003342</c:v>
                </c:pt>
                <c:pt idx="1367">
                  <c:v>1460.3989058103821</c:v>
                </c:pt>
                <c:pt idx="1368">
                  <c:v>1448.0051477821794</c:v>
                </c:pt>
                <c:pt idx="1369">
                  <c:v>1435.6007864240576</c:v>
                </c:pt>
                <c:pt idx="1370">
                  <c:v>1423.1858482411235</c:v>
                </c:pt>
                <c:pt idx="1371">
                  <c:v>1410.760359738078</c:v>
                </c:pt>
                <c:pt idx="1372">
                  <c:v>1398.3243474190294</c:v>
                </c:pt>
                <c:pt idx="1373">
                  <c:v>1385.877837787308</c:v>
                </c:pt>
                <c:pt idx="1374">
                  <c:v>1373.4208573452847</c:v>
                </c:pt>
                <c:pt idx="1375">
                  <c:v>1360.9534325941936</c:v>
                </c:pt>
                <c:pt idx="1376">
                  <c:v>1348.4755900339544</c:v>
                </c:pt>
                <c:pt idx="1377">
                  <c:v>1335.9873561630011</c:v>
                </c:pt>
                <c:pt idx="1378">
                  <c:v>1323.4887574781114</c:v>
                </c:pt>
                <c:pt idx="1379">
                  <c:v>1310.9798204742413</c:v>
                </c:pt>
                <c:pt idx="1380">
                  <c:v>1298.4605716443607</c:v>
                </c:pt>
                <c:pt idx="1381">
                  <c:v>1285.9310374792949</c:v>
                </c:pt>
                <c:pt idx="1382">
                  <c:v>1273.3912444675675</c:v>
                </c:pt>
                <c:pt idx="1383">
                  <c:v>1260.8412190952483</c:v>
                </c:pt>
                <c:pt idx="1384">
                  <c:v>1248.280987845804</c:v>
                </c:pt>
                <c:pt idx="1385">
                  <c:v>1235.7105771999527</c:v>
                </c:pt>
                <c:pt idx="1386">
                  <c:v>1223.1300136355233</c:v>
                </c:pt>
                <c:pt idx="1387">
                  <c:v>1210.5393236273173</c:v>
                </c:pt>
                <c:pt idx="1388">
                  <c:v>1197.9385336469768</c:v>
                </c:pt>
                <c:pt idx="1389">
                  <c:v>1185.3276701628542</c:v>
                </c:pt>
                <c:pt idx="1390">
                  <c:v>1172.7067596398888</c:v>
                </c:pt>
                <c:pt idx="1391">
                  <c:v>1160.0758285394859</c:v>
                </c:pt>
                <c:pt idx="1392">
                  <c:v>1147.4349033194023</c:v>
                </c:pt>
                <c:pt idx="1393">
                  <c:v>1134.7840104336351</c:v>
                </c:pt>
                <c:pt idx="1394">
                  <c:v>1122.1231763323165</c:v>
                </c:pt>
                <c:pt idx="1395">
                  <c:v>1109.4524274616133</c:v>
                </c:pt>
                <c:pt idx="1396">
                  <c:v>1096.7717902636316</c:v>
                </c:pt>
                <c:pt idx="1397">
                  <c:v>1084.0812911763271</c:v>
                </c:pt>
                <c:pt idx="1398">
                  <c:v>1071.3809566334214</c:v>
                </c:pt>
                <c:pt idx="1399">
                  <c:v>1058.6708130643235</c:v>
                </c:pt>
                <c:pt idx="1400">
                  <c:v>1045.9508868940577</c:v>
                </c:pt>
                <c:pt idx="1401">
                  <c:v>1033.2212045431979</c:v>
                </c:pt>
                <c:pt idx="1402">
                  <c:v>1020.4817924278083</c:v>
                </c:pt>
                <c:pt idx="1403">
                  <c:v>1007.7326769593899</c:v>
                </c:pt>
                <c:pt idx="1404">
                  <c:v>994.97388454483587</c:v>
                </c:pt>
                <c:pt idx="1405">
                  <c:v>982.20544158639245</c:v>
                </c:pt>
                <c:pt idx="1406">
                  <c:v>969.42737448162779</c:v>
                </c:pt>
                <c:pt idx="1407">
                  <c:v>956.63970962340909</c:v>
                </c:pt>
                <c:pt idx="1408">
                  <c:v>943.84247339988701</c:v>
                </c:pt>
                <c:pt idx="1409">
                  <c:v>931.035692194489</c:v>
                </c:pt>
                <c:pt idx="1410">
                  <c:v>918.2193923859212</c:v>
                </c:pt>
                <c:pt idx="1411">
                  <c:v>905.39360034817923</c:v>
                </c:pt>
                <c:pt idx="1412">
                  <c:v>892.55834245056849</c:v>
                </c:pt>
                <c:pt idx="1413">
                  <c:v>879.71364505773454</c:v>
                </c:pt>
                <c:pt idx="1414">
                  <c:v>866.8595345297033</c:v>
                </c:pt>
                <c:pt idx="1415">
                  <c:v>853.99603722193206</c:v>
                </c:pt>
                <c:pt idx="1416">
                  <c:v>841.12317948537157</c:v>
                </c:pt>
                <c:pt idx="1417">
                  <c:v>828.24098766653992</c:v>
                </c:pt>
                <c:pt idx="1418">
                  <c:v>815.34948810760852</c:v>
                </c:pt>
                <c:pt idx="1419">
                  <c:v>802.44870714650028</c:v>
                </c:pt>
                <c:pt idx="1420">
                  <c:v>789.53867111700151</c:v>
                </c:pt>
                <c:pt idx="1421">
                  <c:v>776.61940634888776</c:v>
                </c:pt>
                <c:pt idx="1422">
                  <c:v>763.69093916806378</c:v>
                </c:pt>
                <c:pt idx="1423">
                  <c:v>750.7532958967189</c:v>
                </c:pt>
                <c:pt idx="1424">
                  <c:v>737.8065028534985</c:v>
                </c:pt>
                <c:pt idx="1425">
                  <c:v>724.85058635369194</c:v>
                </c:pt>
                <c:pt idx="1426">
                  <c:v>711.88557270943829</c:v>
                </c:pt>
                <c:pt idx="1427">
                  <c:v>698.91148822995081</c:v>
                </c:pt>
                <c:pt idx="1428">
                  <c:v>685.92835922176016</c:v>
                </c:pt>
                <c:pt idx="1429">
                  <c:v>672.93621198897893</c:v>
                </c:pt>
                <c:pt idx="1430">
                  <c:v>659.93507283358736</c:v>
                </c:pt>
                <c:pt idx="1431">
                  <c:v>646.92496805574172</c:v>
                </c:pt>
                <c:pt idx="1432">
                  <c:v>633.90592395410715</c:v>
                </c:pt>
                <c:pt idx="1433">
                  <c:v>620.87796682621581</c:v>
                </c:pt>
                <c:pt idx="1434">
                  <c:v>607.84112296885166</c:v>
                </c:pt>
                <c:pt idx="1435">
                  <c:v>594.79541867846399</c:v>
                </c:pt>
                <c:pt idx="1436">
                  <c:v>581.74088025161109</c:v>
                </c:pt>
                <c:pt idx="1437">
                  <c:v>568.67753398543607</c:v>
                </c:pt>
                <c:pt idx="1438">
                  <c:v>555.60540617817617</c:v>
                </c:pt>
                <c:pt idx="1439">
                  <c:v>542.524523129709</c:v>
                </c:pt>
                <c:pt idx="1440">
                  <c:v>529.4349111421368</c:v>
                </c:pt>
                <c:pt idx="1441">
                  <c:v>516.3365965204116</c:v>
                </c:pt>
                <c:pt idx="1442">
                  <c:v>503.22960557300462</c:v>
                </c:pt>
                <c:pt idx="1443">
                  <c:v>490.11396461262194</c:v>
                </c:pt>
                <c:pt idx="1444">
                  <c:v>476.98969995697053</c:v>
                </c:pt>
                <c:pt idx="1445">
                  <c:v>463.85683792957741</c:v>
                </c:pt>
                <c:pt idx="1446">
                  <c:v>450.71540486066669</c:v>
                </c:pt>
                <c:pt idx="1447">
                  <c:v>437.56542708809775</c:v>
                </c:pt>
                <c:pt idx="1448">
                  <c:v>424.40693095837003</c:v>
                </c:pt>
                <c:pt idx="1449">
                  <c:v>411.23994282769922</c:v>
                </c:pt>
                <c:pt idx="1450">
                  <c:v>398.06448906317024</c:v>
                </c:pt>
                <c:pt idx="1451">
                  <c:v>384.88059604397341</c:v>
                </c:pt>
                <c:pt idx="1452">
                  <c:v>371.68829016273088</c:v>
                </c:pt>
                <c:pt idx="1453">
                  <c:v>358.48759782692019</c:v>
                </c:pt>
                <c:pt idx="1454">
                  <c:v>345.2785454604043</c:v>
                </c:pt>
                <c:pt idx="1455">
                  <c:v>332.06115950507638</c:v>
                </c:pt>
                <c:pt idx="1456">
                  <c:v>318.83546642263059</c:v>
                </c:pt>
                <c:pt idx="1457">
                  <c:v>305.6014926964699</c:v>
                </c:pt>
                <c:pt idx="1458">
                  <c:v>292.35926483376426</c:v>
                </c:pt>
                <c:pt idx="1459">
                  <c:v>279.10880936767353</c:v>
                </c:pt>
                <c:pt idx="1460">
                  <c:v>265.85015285975174</c:v>
                </c:pt>
                <c:pt idx="1461">
                  <c:v>252.58332190255098</c:v>
                </c:pt>
                <c:pt idx="1462">
                  <c:v>239.3083431224463</c:v>
                </c:pt>
                <c:pt idx="1463">
                  <c:v>226.02524318270514</c:v>
                </c:pt>
                <c:pt idx="1464">
                  <c:v>212.73404878682894</c:v>
                </c:pt>
                <c:pt idx="1465">
                  <c:v>199.43478668219765</c:v>
                </c:pt>
                <c:pt idx="1466">
                  <c:v>186.12748366405364</c:v>
                </c:pt>
                <c:pt idx="1467">
                  <c:v>172.81216657986585</c:v>
                </c:pt>
                <c:pt idx="1468">
                  <c:v>159.48886233412247</c:v>
                </c:pt>
                <c:pt idx="1469">
                  <c:v>146.15759789360823</c:v>
                </c:pt>
                <c:pt idx="1470">
                  <c:v>132.81840029323126</c:v>
                </c:pt>
                <c:pt idx="1471">
                  <c:v>119.4712966424773</c:v>
                </c:pt>
                <c:pt idx="1472">
                  <c:v>106.11631413258176</c:v>
                </c:pt>
                <c:pt idx="1473">
                  <c:v>92.753480044528843</c:v>
                </c:pt>
                <c:pt idx="1474">
                  <c:v>79.382821758007594</c:v>
                </c:pt>
                <c:pt idx="1475">
                  <c:v>66.004366761482544</c:v>
                </c:pt>
                <c:pt idx="1476">
                  <c:v>52.618142663570012</c:v>
                </c:pt>
                <c:pt idx="1477">
                  <c:v>39.224177205955414</c:v>
                </c:pt>
                <c:pt idx="1478">
                  <c:v>25.822498278142348</c:v>
                </c:pt>
                <c:pt idx="1479">
                  <c:v>12.4131339343979</c:v>
                </c:pt>
                <c:pt idx="1480">
                  <c:v>-1.7763568394002505E-15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97C-4D2F-B610-E5CEC8D856A3}"/>
            </c:ext>
          </c:extLst>
        </c:ser>
        <c:ser>
          <c:idx val="2"/>
          <c:order val="1"/>
          <c:tx>
            <c:v>Старт = 0, t = 77.494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Лист1!$O$2:$O$1552</c:f>
              <c:numCache>
                <c:formatCode>General</c:formatCode>
                <c:ptCount val="1551"/>
                <c:pt idx="0">
                  <c:v>0</c:v>
                </c:pt>
                <c:pt idx="1">
                  <c:v>40.042444988467999</c:v>
                </c:pt>
                <c:pt idx="2">
                  <c:v>80.14231627615078</c:v>
                </c:pt>
                <c:pt idx="3">
                  <c:v>120.35479785013678</c:v>
                </c:pt>
                <c:pt idx="4">
                  <c:v>160.6813664681373</c:v>
                </c:pt>
                <c:pt idx="5">
                  <c:v>201.10931269344269</c:v>
                </c:pt>
                <c:pt idx="6">
                  <c:v>241.63105040993017</c:v>
                </c:pt>
                <c:pt idx="7">
                  <c:v>282.23853869439688</c:v>
                </c:pt>
                <c:pt idx="8">
                  <c:v>322.92182033802067</c:v>
                </c:pt>
                <c:pt idx="9">
                  <c:v>363.67048104892888</c:v>
                </c:pt>
                <c:pt idx="10">
                  <c:v>404.47408051735749</c:v>
                </c:pt>
                <c:pt idx="11">
                  <c:v>445.32215537715234</c:v>
                </c:pt>
                <c:pt idx="12">
                  <c:v>486.20422218997908</c:v>
                </c:pt>
                <c:pt idx="13">
                  <c:v>527.11209878199998</c:v>
                </c:pt>
                <c:pt idx="14">
                  <c:v>568.04484786820433</c:v>
                </c:pt>
                <c:pt idx="15">
                  <c:v>609.00317631541793</c:v>
                </c:pt>
                <c:pt idx="16">
                  <c:v>649.98779067205339</c:v>
                </c:pt>
                <c:pt idx="17">
                  <c:v>690.99939721358953</c:v>
                </c:pt>
                <c:pt idx="18">
                  <c:v>732.03870198623781</c:v>
                </c:pt>
                <c:pt idx="19">
                  <c:v>773.10641084904807</c:v>
                </c:pt>
                <c:pt idx="20">
                  <c:v>814.20322951466176</c:v>
                </c:pt>
                <c:pt idx="21">
                  <c:v>855.32986358888729</c:v>
                </c:pt>
                <c:pt idx="22">
                  <c:v>896.48701860924496</c:v>
                </c:pt>
                <c:pt idx="23">
                  <c:v>937.67649908820988</c:v>
                </c:pt>
                <c:pt idx="24">
                  <c:v>978.9013030402233</c:v>
                </c:pt>
                <c:pt idx="25">
                  <c:v>1020.1644632376974</c:v>
                </c:pt>
                <c:pt idx="26">
                  <c:v>1061.4690166044938</c:v>
                </c:pt>
                <c:pt idx="27">
                  <c:v>1102.8180045610936</c:v>
                </c:pt>
                <c:pt idx="28">
                  <c:v>1144.2144733708171</c:v>
                </c:pt>
                <c:pt idx="29">
                  <c:v>1185.6614744872695</c:v>
                </c:pt>
                <c:pt idx="30">
                  <c:v>1227.1620649031818</c:v>
                </c:pt>
                <c:pt idx="31">
                  <c:v>1268.7193075008129</c:v>
                </c:pt>
                <c:pt idx="32">
                  <c:v>1310.3362714040736</c:v>
                </c:pt>
                <c:pt idx="33">
                  <c:v>1352.0160323325308</c:v>
                </c:pt>
                <c:pt idx="34">
                  <c:v>1393.7616729574463</c:v>
                </c:pt>
                <c:pt idx="35">
                  <c:v>1435.5762832600046</c:v>
                </c:pt>
                <c:pt idx="36">
                  <c:v>1477.4629608918806</c:v>
                </c:pt>
                <c:pt idx="37">
                  <c:v>1519.4248115410828</c:v>
                </c:pt>
                <c:pt idx="38">
                  <c:v>1561.4649492981353</c:v>
                </c:pt>
                <c:pt idx="39">
                  <c:v>1603.5864970162029</c:v>
                </c:pt>
                <c:pt idx="40">
                  <c:v>1645.7925866876785</c:v>
                </c:pt>
                <c:pt idx="41">
                  <c:v>1688.086359818707</c:v>
                </c:pt>
                <c:pt idx="42">
                  <c:v>1730.4718070558943</c:v>
                </c:pt>
                <c:pt idx="43">
                  <c:v>1772.954364912647</c:v>
                </c:pt>
                <c:pt idx="44">
                  <c:v>1815.5396865251605</c:v>
                </c:pt>
                <c:pt idx="45">
                  <c:v>1858.2334455187042</c:v>
                </c:pt>
                <c:pt idx="46">
                  <c:v>1901.0413371274005</c:v>
                </c:pt>
                <c:pt idx="47">
                  <c:v>1943.9690793273101</c:v>
                </c:pt>
                <c:pt idx="48">
                  <c:v>1987.0224139835559</c:v>
                </c:pt>
                <c:pt idx="49">
                  <c:v>2030.2071080122346</c:v>
                </c:pt>
                <c:pt idx="50">
                  <c:v>2073.5269268202992</c:v>
                </c:pt>
                <c:pt idx="51">
                  <c:v>2116.9751625975641</c:v>
                </c:pt>
                <c:pt idx="52">
                  <c:v>2160.5406754984583</c:v>
                </c:pt>
                <c:pt idx="53">
                  <c:v>2204.2122816541255</c:v>
                </c:pt>
                <c:pt idx="54">
                  <c:v>2247.962842860908</c:v>
                </c:pt>
                <c:pt idx="55">
                  <c:v>2291.7379932656827</c:v>
                </c:pt>
                <c:pt idx="56">
                  <c:v>2335.4858980309477</c:v>
                </c:pt>
                <c:pt idx="57">
                  <c:v>2379.1629515335112</c:v>
                </c:pt>
                <c:pt idx="58">
                  <c:v>2422.7397189460107</c:v>
                </c:pt>
                <c:pt idx="59">
                  <c:v>2466.1975305646151</c:v>
                </c:pt>
                <c:pt idx="60">
                  <c:v>2509.52193138959</c:v>
                </c:pt>
                <c:pt idx="61">
                  <c:v>2552.7224428895347</c:v>
                </c:pt>
                <c:pt idx="62">
                  <c:v>2595.8075099488779</c:v>
                </c:pt>
                <c:pt idx="63">
                  <c:v>2638.7778172807757</c:v>
                </c:pt>
                <c:pt idx="64">
                  <c:v>2681.6340434742287</c:v>
                </c:pt>
                <c:pt idx="65">
                  <c:v>2724.3768610694392</c:v>
                </c:pt>
                <c:pt idx="66">
                  <c:v>2767.0069366319422</c:v>
                </c:pt>
                <c:pt idx="67">
                  <c:v>2809.5249308255338</c:v>
                </c:pt>
                <c:pt idx="68">
                  <c:v>2851.9314984840212</c:v>
                </c:pt>
                <c:pt idx="69">
                  <c:v>2894.2272886818205</c:v>
                </c:pt>
                <c:pt idx="70">
                  <c:v>2936.4129448034228</c:v>
                </c:pt>
                <c:pt idx="71">
                  <c:v>2978.4891046117573</c:v>
                </c:pt>
                <c:pt idx="72">
                  <c:v>3020.4564003154683</c:v>
                </c:pt>
                <c:pt idx="73">
                  <c:v>3062.3154586296432</c:v>
                </c:pt>
                <c:pt idx="74">
                  <c:v>3104.0669008412838</c:v>
                </c:pt>
                <c:pt idx="75">
                  <c:v>3145.7113428899925</c:v>
                </c:pt>
                <c:pt idx="76">
                  <c:v>3187.2493954198376</c:v>
                </c:pt>
                <c:pt idx="77">
                  <c:v>3228.6816638415298</c:v>
                </c:pt>
                <c:pt idx="78">
                  <c:v>3270.0087483936368</c:v>
                </c:pt>
                <c:pt idx="79">
                  <c:v>3311.231244202856</c:v>
                </c:pt>
                <c:pt idx="80">
                  <c:v>3352.3497413433656</c:v>
                </c:pt>
                <c:pt idx="81">
                  <c:v>3393.3648248952677</c:v>
                </c:pt>
                <c:pt idx="82">
                  <c:v>3434.2770750021441</c:v>
                </c:pt>
                <c:pt idx="83">
                  <c:v>3475.0870669277415</c:v>
                </c:pt>
                <c:pt idx="84">
                  <c:v>3515.7953711118007</c:v>
                </c:pt>
                <c:pt idx="85">
                  <c:v>3556.402553225048</c:v>
                </c:pt>
                <c:pt idx="86">
                  <c:v>3596.9091742233636</c:v>
                </c:pt>
                <c:pt idx="87">
                  <c:v>3637.3157904011446</c:v>
                </c:pt>
                <c:pt idx="88">
                  <c:v>3677.6229534438726</c:v>
                </c:pt>
                <c:pt idx="89">
                  <c:v>3717.8312104799079</c:v>
                </c:pt>
                <c:pt idx="90">
                  <c:v>3757.9411041315175</c:v>
                </c:pt>
                <c:pt idx="91">
                  <c:v>3797.9531725651568</c:v>
                </c:pt>
                <c:pt idx="92">
                  <c:v>3837.8679495410156</c:v>
                </c:pt>
                <c:pt idx="93">
                  <c:v>3877.6859644618412</c:v>
                </c:pt>
                <c:pt idx="94">
                  <c:v>3917.4077424210564</c:v>
                </c:pt>
                <c:pt idx="95">
                  <c:v>3957.0338042501785</c:v>
                </c:pt>
                <c:pt idx="96">
                  <c:v>3996.5646665655586</c:v>
                </c:pt>
                <c:pt idx="97">
                  <c:v>4036.000841814448</c:v>
                </c:pt>
                <c:pt idx="98">
                  <c:v>4075.3428383204082</c:v>
                </c:pt>
                <c:pt idx="99">
                  <c:v>4114.5911603280729</c:v>
                </c:pt>
                <c:pt idx="100">
                  <c:v>4153.7463080472744</c:v>
                </c:pt>
                <c:pt idx="101">
                  <c:v>4192.8087776965494</c:v>
                </c:pt>
                <c:pt idx="102">
                  <c:v>4231.779061546029</c:v>
                </c:pt>
                <c:pt idx="103">
                  <c:v>4270.6576479597261</c:v>
                </c:pt>
                <c:pt idx="104">
                  <c:v>4309.4450214372346</c:v>
                </c:pt>
                <c:pt idx="105">
                  <c:v>4348.1416626548471</c:v>
                </c:pt>
                <c:pt idx="106">
                  <c:v>4386.7480485060978</c:v>
                </c:pt>
                <c:pt idx="107">
                  <c:v>4425.26465214175</c:v>
                </c:pt>
                <c:pt idx="108">
                  <c:v>4463.6919430092294</c:v>
                </c:pt>
                <c:pt idx="109">
                  <c:v>4502.0303868915134</c:v>
                </c:pt>
                <c:pt idx="110">
                  <c:v>4540.2804459454946</c:v>
                </c:pt>
                <c:pt idx="111">
                  <c:v>4578.4425787398159</c:v>
                </c:pt>
                <c:pt idx="112">
                  <c:v>4616.5172402921917</c:v>
                </c:pt>
                <c:pt idx="113">
                  <c:v>4654.5048821062255</c:v>
                </c:pt>
                <c:pt idx="114">
                  <c:v>4692.4059522077287</c:v>
                </c:pt>
                <c:pt idx="115">
                  <c:v>4730.2208951805533</c:v>
                </c:pt>
                <c:pt idx="116">
                  <c:v>4767.9501522019418</c:v>
                </c:pt>
                <c:pt idx="117">
                  <c:v>4805.5941610774062</c:v>
                </c:pt>
                <c:pt idx="118">
                  <c:v>4843.1533562751401</c:v>
                </c:pt>
                <c:pt idx="119">
                  <c:v>4880.62816895998</c:v>
                </c:pt>
                <c:pt idx="120">
                  <c:v>4918.0190270269104</c:v>
                </c:pt>
                <c:pt idx="121">
                  <c:v>4955.3263551341324</c:v>
                </c:pt>
                <c:pt idx="122">
                  <c:v>4992.5505747356974</c:v>
                </c:pt>
                <c:pt idx="123">
                  <c:v>5029.6921041137102</c:v>
                </c:pt>
                <c:pt idx="124">
                  <c:v>5066.7513584101162</c:v>
                </c:pt>
                <c:pt idx="125">
                  <c:v>5103.728749658072</c:v>
                </c:pt>
                <c:pt idx="126">
                  <c:v>5140.6246868129128</c:v>
                </c:pt>
                <c:pt idx="127">
                  <c:v>5177.4395757827151</c:v>
                </c:pt>
                <c:pt idx="128">
                  <c:v>5214.1738194584723</c:v>
                </c:pt>
                <c:pt idx="129">
                  <c:v>5250.827817743876</c:v>
                </c:pt>
                <c:pt idx="130">
                  <c:v>5287.4019675847221</c:v>
                </c:pt>
                <c:pt idx="131">
                  <c:v>5323.8966629979386</c:v>
                </c:pt>
                <c:pt idx="132">
                  <c:v>5360.3122951002479</c:v>
                </c:pt>
                <c:pt idx="133">
                  <c:v>5396.6492521364617</c:v>
                </c:pt>
                <c:pt idx="134">
                  <c:v>5432.9079195074228</c:v>
                </c:pt>
                <c:pt idx="135">
                  <c:v>5469.0886797975918</c:v>
                </c:pt>
                <c:pt idx="136">
                  <c:v>5505.1919128022901</c:v>
                </c:pt>
                <c:pt idx="137">
                  <c:v>5541.2179955546017</c:v>
                </c:pt>
                <c:pt idx="138">
                  <c:v>5577.1673023519415</c:v>
                </c:pt>
                <c:pt idx="139">
                  <c:v>5613.0402047822881</c:v>
                </c:pt>
                <c:pt idx="140">
                  <c:v>5648.8370717500984</c:v>
                </c:pt>
                <c:pt idx="141">
                  <c:v>5684.5582695018975</c:v>
                </c:pt>
                <c:pt idx="142">
                  <c:v>5720.2041616515553</c:v>
                </c:pt>
                <c:pt idx="143">
                  <c:v>5755.775109205254</c:v>
                </c:pt>
                <c:pt idx="144">
                  <c:v>5791.2714705861481</c:v>
                </c:pt>
                <c:pt idx="145">
                  <c:v>5826.6936016587269</c:v>
                </c:pt>
                <c:pt idx="146">
                  <c:v>5862.0418557528765</c:v>
                </c:pt>
                <c:pt idx="147">
                  <c:v>5897.3165836876542</c:v>
                </c:pt>
                <c:pt idx="148">
                  <c:v>5932.5181337947724</c:v>
                </c:pt>
                <c:pt idx="149">
                  <c:v>5967.6468519418049</c:v>
                </c:pt>
                <c:pt idx="150">
                  <c:v>6002.7030815551079</c:v>
                </c:pt>
                <c:pt idx="151">
                  <c:v>6037.6871636424703</c:v>
                </c:pt>
                <c:pt idx="152">
                  <c:v>6072.5994368154943</c:v>
                </c:pt>
                <c:pt idx="153">
                  <c:v>6107.4402373117091</c:v>
                </c:pt>
                <c:pt idx="154">
                  <c:v>6142.2098990164204</c:v>
                </c:pt>
                <c:pt idx="155">
                  <c:v>6176.9087534843038</c:v>
                </c:pt>
                <c:pt idx="156">
                  <c:v>6211.5371299607423</c:v>
                </c:pt>
                <c:pt idx="157">
                  <c:v>6246.0953554029147</c:v>
                </c:pt>
                <c:pt idx="158">
                  <c:v>6280.5837545006343</c:v>
                </c:pt>
                <c:pt idx="159">
                  <c:v>6315.0026496969458</c:v>
                </c:pt>
                <c:pt idx="160">
                  <c:v>6349.3523612084819</c:v>
                </c:pt>
                <c:pt idx="161">
                  <c:v>6383.6332070455828</c:v>
                </c:pt>
                <c:pt idx="162">
                  <c:v>6417.8455030321848</c:v>
                </c:pt>
                <c:pt idx="163">
                  <c:v>6451.9895628254744</c:v>
                </c:pt>
                <c:pt idx="164">
                  <c:v>6486.0656979353216</c:v>
                </c:pt>
                <c:pt idx="165">
                  <c:v>6520.0742177434859</c:v>
                </c:pt>
                <c:pt idx="166">
                  <c:v>6554.0154295226057</c:v>
                </c:pt>
                <c:pt idx="167">
                  <c:v>6587.889638454968</c:v>
                </c:pt>
                <c:pt idx="168">
                  <c:v>6621.6971476510653</c:v>
                </c:pt>
                <c:pt idx="169">
                  <c:v>6655.4382581679438</c:v>
                </c:pt>
                <c:pt idx="170">
                  <c:v>6689.1132690273389</c:v>
                </c:pt>
                <c:pt idx="171">
                  <c:v>6722.722477233614</c:v>
                </c:pt>
                <c:pt idx="172">
                  <c:v>6756.2661777914873</c:v>
                </c:pt>
                <c:pt idx="173">
                  <c:v>6789.744663723568</c:v>
                </c:pt>
                <c:pt idx="174">
                  <c:v>6823.1582260876939</c:v>
                </c:pt>
                <c:pt idx="175">
                  <c:v>6856.5071539940709</c:v>
                </c:pt>
                <c:pt idx="176">
                  <c:v>6889.7917346222293</c:v>
                </c:pt>
                <c:pt idx="177">
                  <c:v>6923.0122532377845</c:v>
                </c:pt>
                <c:pt idx="178">
                  <c:v>6956.1689932090185</c:v>
                </c:pt>
                <c:pt idx="179">
                  <c:v>6989.2622360232726</c:v>
                </c:pt>
                <c:pt idx="180">
                  <c:v>7022.292261303166</c:v>
                </c:pt>
                <c:pt idx="181">
                  <c:v>7055.2593468226278</c:v>
                </c:pt>
                <c:pt idx="182">
                  <c:v>7088.1637685227615</c:v>
                </c:pt>
                <c:pt idx="183">
                  <c:v>7121.0058005275323</c:v>
                </c:pt>
                <c:pt idx="184">
                  <c:v>7153.7857151592834</c:v>
                </c:pt>
                <c:pt idx="185">
                  <c:v>7186.5037829540861</c:v>
                </c:pt>
                <c:pt idx="186">
                  <c:v>7219.1602726769197</c:v>
                </c:pt>
                <c:pt idx="187">
                  <c:v>7251.7554513366913</c:v>
                </c:pt>
                <c:pt idx="188">
                  <c:v>7284.2895842010912</c:v>
                </c:pt>
                <c:pt idx="189">
                  <c:v>7316.7629348112887</c:v>
                </c:pt>
                <c:pt idx="190">
                  <c:v>7349.175764996472</c:v>
                </c:pt>
                <c:pt idx="191">
                  <c:v>7381.5283348882313</c:v>
                </c:pt>
                <c:pt idx="192">
                  <c:v>7413.820902934789</c:v>
                </c:pt>
                <c:pt idx="193">
                  <c:v>7446.0537259150788</c:v>
                </c:pt>
                <c:pt idx="194">
                  <c:v>7478.2270589526725</c:v>
                </c:pt>
                <c:pt idx="195">
                  <c:v>7510.3411555295634</c:v>
                </c:pt>
                <c:pt idx="196">
                  <c:v>7542.3962674998038</c:v>
                </c:pt>
                <c:pt idx="197">
                  <c:v>7574.3926451029956</c:v>
                </c:pt>
                <c:pt idx="198">
                  <c:v>7606.3305369776417</c:v>
                </c:pt>
                <c:pt idx="199">
                  <c:v>7638.2101901743572</c:v>
                </c:pt>
                <c:pt idx="200">
                  <c:v>7670.0318501689426</c:v>
                </c:pt>
                <c:pt idx="201">
                  <c:v>7701.7957608753195</c:v>
                </c:pt>
                <c:pt idx="202">
                  <c:v>7733.5021646583336</c:v>
                </c:pt>
                <c:pt idx="203">
                  <c:v>7765.151302346424</c:v>
                </c:pt>
                <c:pt idx="204">
                  <c:v>7796.7434132441613</c:v>
                </c:pt>
                <c:pt idx="205">
                  <c:v>7828.2787351446559</c:v>
                </c:pt>
                <c:pt idx="206">
                  <c:v>7859.7575043418392</c:v>
                </c:pt>
                <c:pt idx="207">
                  <c:v>7891.1799556426195</c:v>
                </c:pt>
                <c:pt idx="208">
                  <c:v>7922.5463223789111</c:v>
                </c:pt>
                <c:pt idx="209">
                  <c:v>7953.8568364195417</c:v>
                </c:pt>
                <c:pt idx="210">
                  <c:v>7985.111728182038</c:v>
                </c:pt>
                <c:pt idx="211">
                  <c:v>8016.311226644294</c:v>
                </c:pt>
                <c:pt idx="212">
                  <c:v>8047.4555593561163</c:v>
                </c:pt>
                <c:pt idx="213">
                  <c:v>8078.5449524506539</c:v>
                </c:pt>
                <c:pt idx="214">
                  <c:v>8109.5796306557177</c:v>
                </c:pt>
                <c:pt idx="215">
                  <c:v>8140.5598173049775</c:v>
                </c:pt>
                <c:pt idx="216">
                  <c:v>8171.4857343490521</c:v>
                </c:pt>
                <c:pt idx="217">
                  <c:v>8202.3576023664882</c:v>
                </c:pt>
                <c:pt idx="218">
                  <c:v>8233.1756405746237</c:v>
                </c:pt>
                <c:pt idx="219">
                  <c:v>8263.9400668403541</c:v>
                </c:pt>
                <c:pt idx="220">
                  <c:v>8294.6510976907757</c:v>
                </c:pt>
                <c:pt idx="221">
                  <c:v>8325.30894832374</c:v>
                </c:pt>
                <c:pt idx="222">
                  <c:v>8355.9138326182892</c:v>
                </c:pt>
                <c:pt idx="223">
                  <c:v>8386.4659631449958</c:v>
                </c:pt>
                <c:pt idx="224">
                  <c:v>8416.965551176203</c:v>
                </c:pt>
                <c:pt idx="225">
                  <c:v>8447.4128066961548</c:v>
                </c:pt>
                <c:pt idx="226">
                  <c:v>8477.8079384110333</c:v>
                </c:pt>
                <c:pt idx="227">
                  <c:v>8508.1511537588995</c:v>
                </c:pt>
                <c:pt idx="228">
                  <c:v>8538.44265891953</c:v>
                </c:pt>
                <c:pt idx="229">
                  <c:v>8568.6826588241638</c:v>
                </c:pt>
                <c:pt idx="230">
                  <c:v>8598.8713571651479</c:v>
                </c:pt>
                <c:pt idx="231">
                  <c:v>8629.0089564054979</c:v>
                </c:pt>
                <c:pt idx="232">
                  <c:v>8659.0956577883608</c:v>
                </c:pt>
                <c:pt idx="233">
                  <c:v>8689.1316613463805</c:v>
                </c:pt>
                <c:pt idx="234">
                  <c:v>8719.1171659109878</c:v>
                </c:pt>
                <c:pt idx="235">
                  <c:v>8749.0523691215858</c:v>
                </c:pt>
                <c:pt idx="236">
                  <c:v>8778.9374674346545</c:v>
                </c:pt>
                <c:pt idx="237">
                  <c:v>8808.7726561327709</c:v>
                </c:pt>
                <c:pt idx="238">
                  <c:v>8838.5581293335345</c:v>
                </c:pt>
                <c:pt idx="239">
                  <c:v>8868.2940799984135</c:v>
                </c:pt>
                <c:pt idx="240">
                  <c:v>8897.9806999415068</c:v>
                </c:pt>
                <c:pt idx="241">
                  <c:v>8927.6181798382204</c:v>
                </c:pt>
                <c:pt idx="242">
                  <c:v>8957.2067092338602</c:v>
                </c:pt>
                <c:pt idx="243">
                  <c:v>8986.7464765521472</c:v>
                </c:pt>
                <c:pt idx="244">
                  <c:v>9016.2376691036534</c:v>
                </c:pt>
                <c:pt idx="245">
                  <c:v>9045.6804730941512</c:v>
                </c:pt>
                <c:pt idx="246">
                  <c:v>9075.0750736328901</c:v>
                </c:pt>
                <c:pt idx="247">
                  <c:v>9104.4216547407941</c:v>
                </c:pt>
                <c:pt idx="248">
                  <c:v>9133.7203993585845</c:v>
                </c:pt>
                <c:pt idx="249">
                  <c:v>9162.9714893548226</c:v>
                </c:pt>
                <c:pt idx="250">
                  <c:v>9192.1751055338791</c:v>
                </c:pt>
                <c:pt idx="251">
                  <c:v>9221.3314276438323</c:v>
                </c:pt>
                <c:pt idx="252">
                  <c:v>9250.4406343842857</c:v>
                </c:pt>
                <c:pt idx="253">
                  <c:v>9279.5029034141207</c:v>
                </c:pt>
                <c:pt idx="254">
                  <c:v>9308.5184113591768</c:v>
                </c:pt>
                <c:pt idx="255">
                  <c:v>9337.4873338198558</c:v>
                </c:pt>
                <c:pt idx="256">
                  <c:v>9366.4098453786592</c:v>
                </c:pt>
                <c:pt idx="257">
                  <c:v>9395.2861196076574</c:v>
                </c:pt>
                <c:pt idx="258">
                  <c:v>9424.116329075885</c:v>
                </c:pt>
                <c:pt idx="259">
                  <c:v>9452.9006453566781</c:v>
                </c:pt>
                <c:pt idx="260">
                  <c:v>9481.6392390349338</c:v>
                </c:pt>
                <c:pt idx="261">
                  <c:v>9510.3322797143137</c:v>
                </c:pt>
                <c:pt idx="262">
                  <c:v>9538.9799360243687</c:v>
                </c:pt>
                <c:pt idx="263">
                  <c:v>9567.5823756276168</c:v>
                </c:pt>
                <c:pt idx="264">
                  <c:v>9596.1397652265368</c:v>
                </c:pt>
                <c:pt idx="265">
                  <c:v>9624.6522705705156</c:v>
                </c:pt>
                <c:pt idx="266">
                  <c:v>9653.1200564627252</c:v>
                </c:pt>
                <c:pt idx="267">
                  <c:v>9681.5432867669333</c:v>
                </c:pt>
                <c:pt idx="268">
                  <c:v>9709.9221244142645</c:v>
                </c:pt>
                <c:pt idx="269">
                  <c:v>9738.2567314098906</c:v>
                </c:pt>
                <c:pt idx="270">
                  <c:v>9766.5472688396621</c:v>
                </c:pt>
                <c:pt idx="271">
                  <c:v>9794.7938968766866</c:v>
                </c:pt>
                <c:pt idx="272">
                  <c:v>9822.9967747878418</c:v>
                </c:pt>
                <c:pt idx="273">
                  <c:v>9851.1560609402368</c:v>
                </c:pt>
                <c:pt idx="274">
                  <c:v>9879.2719128076042</c:v>
                </c:pt>
                <c:pt idx="275">
                  <c:v>9907.3444869766536</c:v>
                </c:pt>
                <c:pt idx="276">
                  <c:v>9935.3739391533509</c:v>
                </c:pt>
                <c:pt idx="277">
                  <c:v>9963.3604241691537</c:v>
                </c:pt>
                <c:pt idx="278">
                  <c:v>9991.3040959871869</c:v>
                </c:pt>
                <c:pt idx="279">
                  <c:v>10019.205107708363</c:v>
                </c:pt>
                <c:pt idx="280">
                  <c:v>10047.063611577452</c:v>
                </c:pt>
                <c:pt idx="281">
                  <c:v>10074.879758989096</c:v>
                </c:pt>
                <c:pt idx="282">
                  <c:v>10102.653700493773</c:v>
                </c:pt>
                <c:pt idx="283">
                  <c:v>10130.3855858037</c:v>
                </c:pt>
                <c:pt idx="284">
                  <c:v>10158.075563798702</c:v>
                </c:pt>
                <c:pt idx="285">
                  <c:v>10185.723782532012</c:v>
                </c:pt>
                <c:pt idx="286">
                  <c:v>10213.330389236027</c:v>
                </c:pt>
                <c:pt idx="287">
                  <c:v>10240.895530328024</c:v>
                </c:pt>
                <c:pt idx="288">
                  <c:v>10268.419351415801</c:v>
                </c:pt>
                <c:pt idx="289">
                  <c:v>10295.901997303305</c:v>
                </c:pt>
                <c:pt idx="290">
                  <c:v>10323.343611996173</c:v>
                </c:pt>
                <c:pt idx="291">
                  <c:v>10350.74433870726</c:v>
                </c:pt>
                <c:pt idx="292">
                  <c:v>10378.104319862092</c:v>
                </c:pt>
                <c:pt idx="293">
                  <c:v>10405.423697104288</c:v>
                </c:pt>
                <c:pt idx="294">
                  <c:v>10432.702611300934</c:v>
                </c:pt>
                <c:pt idx="295">
                  <c:v>10459.941202547903</c:v>
                </c:pt>
                <c:pt idx="296">
                  <c:v>10487.139610175138</c:v>
                </c:pt>
                <c:pt idx="297">
                  <c:v>10514.297972751881</c:v>
                </c:pt>
                <c:pt idx="298">
                  <c:v>10541.416428091874</c:v>
                </c:pt>
                <c:pt idx="299">
                  <c:v>10568.49511325849</c:v>
                </c:pt>
                <c:pt idx="300">
                  <c:v>10595.53416456985</c:v>
                </c:pt>
                <c:pt idx="301">
                  <c:v>10622.53371760387</c:v>
                </c:pt>
                <c:pt idx="302">
                  <c:v>10649.493907203285</c:v>
                </c:pt>
                <c:pt idx="303">
                  <c:v>10676.414867480617</c:v>
                </c:pt>
                <c:pt idx="304">
                  <c:v>10703.296731823111</c:v>
                </c:pt>
                <c:pt idx="305">
                  <c:v>10730.139632897626</c:v>
                </c:pt>
                <c:pt idx="306">
                  <c:v>10756.943702655479</c:v>
                </c:pt>
                <c:pt idx="307">
                  <c:v>10783.709072337255</c:v>
                </c:pt>
                <c:pt idx="308">
                  <c:v>10810.435872477581</c:v>
                </c:pt>
                <c:pt idx="309">
                  <c:v>10837.124232909848</c:v>
                </c:pt>
                <c:pt idx="310">
                  <c:v>10863.774282770901</c:v>
                </c:pt>
                <c:pt idx="311">
                  <c:v>10890.38615050569</c:v>
                </c:pt>
                <c:pt idx="312">
                  <c:v>10916.959963871885</c:v>
                </c:pt>
                <c:pt idx="313">
                  <c:v>10943.495849944438</c:v>
                </c:pt>
                <c:pt idx="314">
                  <c:v>10969.993935120132</c:v>
                </c:pt>
                <c:pt idx="315">
                  <c:v>10996.454345122065</c:v>
                </c:pt>
                <c:pt idx="316">
                  <c:v>11022.877205004123</c:v>
                </c:pt>
                <c:pt idx="317">
                  <c:v>11049.262639155391</c:v>
                </c:pt>
                <c:pt idx="318">
                  <c:v>11075.610771304551</c:v>
                </c:pt>
                <c:pt idx="319">
                  <c:v>11101.921724524225</c:v>
                </c:pt>
                <c:pt idx="320">
                  <c:v>11128.195621235294</c:v>
                </c:pt>
                <c:pt idx="321">
                  <c:v>11154.432583211177</c:v>
                </c:pt>
                <c:pt idx="322">
                  <c:v>11180.632731582076</c:v>
                </c:pt>
                <c:pt idx="323">
                  <c:v>11206.796186839189</c:v>
                </c:pt>
                <c:pt idx="324">
                  <c:v>11232.923068838876</c:v>
                </c:pt>
                <c:pt idx="325">
                  <c:v>11259.013496806816</c:v>
                </c:pt>
                <c:pt idx="326">
                  <c:v>11285.067589342101</c:v>
                </c:pt>
                <c:pt idx="327">
                  <c:v>11311.085464421318</c:v>
                </c:pt>
                <c:pt idx="328">
                  <c:v>11337.06723940259</c:v>
                </c:pt>
                <c:pt idx="329">
                  <c:v>11363.013031029583</c:v>
                </c:pt>
                <c:pt idx="330">
                  <c:v>11388.922955435486</c:v>
                </c:pt>
                <c:pt idx="331">
                  <c:v>11414.797128146953</c:v>
                </c:pt>
                <c:pt idx="332">
                  <c:v>11440.635664088013</c:v>
                </c:pt>
                <c:pt idx="333">
                  <c:v>11466.438677583958</c:v>
                </c:pt>
                <c:pt idx="334">
                  <c:v>11492.206282365189</c:v>
                </c:pt>
                <c:pt idx="335">
                  <c:v>11517.938591571034</c:v>
                </c:pt>
                <c:pt idx="336">
                  <c:v>11543.635717753541</c:v>
                </c:pt>
                <c:pt idx="337">
                  <c:v>11569.297772881231</c:v>
                </c:pt>
                <c:pt idx="338">
                  <c:v>11594.924868342832</c:v>
                </c:pt>
                <c:pt idx="339">
                  <c:v>11620.517114950975</c:v>
                </c:pt>
                <c:pt idx="340">
                  <c:v>11646.07462294586</c:v>
                </c:pt>
                <c:pt idx="341">
                  <c:v>11671.597501998902</c:v>
                </c:pt>
                <c:pt idx="342">
                  <c:v>11697.085861216337</c:v>
                </c:pt>
                <c:pt idx="343">
                  <c:v>11722.539809142811</c:v>
                </c:pt>
                <c:pt idx="344">
                  <c:v>11747.959453764925</c:v>
                </c:pt>
                <c:pt idx="345">
                  <c:v>11773.344902514771</c:v>
                </c:pt>
                <c:pt idx="346">
                  <c:v>11798.696262273425</c:v>
                </c:pt>
                <c:pt idx="347">
                  <c:v>11824.013639374416</c:v>
                </c:pt>
                <c:pt idx="348">
                  <c:v>11849.297139607175</c:v>
                </c:pt>
                <c:pt idx="349">
                  <c:v>11874.546868220448</c:v>
                </c:pt>
                <c:pt idx="350">
                  <c:v>11899.762929925688</c:v>
                </c:pt>
                <c:pt idx="351">
                  <c:v>11924.945428900413</c:v>
                </c:pt>
                <c:pt idx="352">
                  <c:v>11950.094468791549</c:v>
                </c:pt>
                <c:pt idx="353">
                  <c:v>11975.210152718739</c:v>
                </c:pt>
                <c:pt idx="354">
                  <c:v>12000.292583277625</c:v>
                </c:pt>
                <c:pt idx="355">
                  <c:v>12025.341862543115</c:v>
                </c:pt>
                <c:pt idx="356">
                  <c:v>12050.358092072607</c:v>
                </c:pt>
                <c:pt idx="357">
                  <c:v>12075.341372909206</c:v>
                </c:pt>
                <c:pt idx="358">
                  <c:v>12100.291805584904</c:v>
                </c:pt>
                <c:pt idx="359">
                  <c:v>12125.209490123743</c:v>
                </c:pt>
                <c:pt idx="360">
                  <c:v>12150.094526044948</c:v>
                </c:pt>
                <c:pt idx="361">
                  <c:v>12174.947012366036</c:v>
                </c:pt>
                <c:pt idx="362">
                  <c:v>12199.767047605907</c:v>
                </c:pt>
                <c:pt idx="363">
                  <c:v>12224.554729787904</c:v>
                </c:pt>
                <c:pt idx="364">
                  <c:v>12249.310156442858</c:v>
                </c:pt>
                <c:pt idx="365">
                  <c:v>12274.033424612096</c:v>
                </c:pt>
                <c:pt idx="366">
                  <c:v>12298.724630850444</c:v>
                </c:pt>
                <c:pt idx="367">
                  <c:v>12323.383871229185</c:v>
                </c:pt>
                <c:pt idx="368">
                  <c:v>12348.011241339023</c:v>
                </c:pt>
                <c:pt idx="369">
                  <c:v>12372.606836292993</c:v>
                </c:pt>
                <c:pt idx="370">
                  <c:v>12397.170750729372</c:v>
                </c:pt>
                <c:pt idx="371">
                  <c:v>12421.703078814558</c:v>
                </c:pt>
                <c:pt idx="372">
                  <c:v>12446.203914245931</c:v>
                </c:pt>
                <c:pt idx="373">
                  <c:v>12470.673350254685</c:v>
                </c:pt>
                <c:pt idx="374">
                  <c:v>12495.111479608651</c:v>
                </c:pt>
                <c:pt idx="375">
                  <c:v>12519.518394615085</c:v>
                </c:pt>
                <c:pt idx="376">
                  <c:v>12543.894187123446</c:v>
                </c:pt>
                <c:pt idx="377">
                  <c:v>12568.238948528144</c:v>
                </c:pt>
                <c:pt idx="378">
                  <c:v>12592.552769771277</c:v>
                </c:pt>
                <c:pt idx="379">
                  <c:v>12616.835741345338</c:v>
                </c:pt>
                <c:pt idx="380">
                  <c:v>12641.087953295908</c:v>
                </c:pt>
                <c:pt idx="381">
                  <c:v>12665.309495224326</c:v>
                </c:pt>
                <c:pt idx="382">
                  <c:v>12689.50045629034</c:v>
                </c:pt>
                <c:pt idx="383">
                  <c:v>12713.660925214734</c:v>
                </c:pt>
                <c:pt idx="384">
                  <c:v>12737.790990281948</c:v>
                </c:pt>
                <c:pt idx="385">
                  <c:v>12761.89073934266</c:v>
                </c:pt>
                <c:pt idx="386">
                  <c:v>12785.960259816364</c:v>
                </c:pt>
                <c:pt idx="387">
                  <c:v>12809.999638693922</c:v>
                </c:pt>
                <c:pt idx="388">
                  <c:v>12834.008962540096</c:v>
                </c:pt>
                <c:pt idx="389">
                  <c:v>12857.988317496067</c:v>
                </c:pt>
                <c:pt idx="390">
                  <c:v>12881.937789281928</c:v>
                </c:pt>
                <c:pt idx="391">
                  <c:v>12905.857463199167</c:v>
                </c:pt>
                <c:pt idx="392">
                  <c:v>12929.74742413312</c:v>
                </c:pt>
                <c:pt idx="393">
                  <c:v>12953.607756555422</c:v>
                </c:pt>
                <c:pt idx="394">
                  <c:v>12977.438544526423</c:v>
                </c:pt>
                <c:pt idx="395">
                  <c:v>13001.239871697595</c:v>
                </c:pt>
                <c:pt idx="396">
                  <c:v>13025.011821313925</c:v>
                </c:pt>
                <c:pt idx="397">
                  <c:v>13048.75447621628</c:v>
                </c:pt>
                <c:pt idx="398">
                  <c:v>13072.467918843764</c:v>
                </c:pt>
                <c:pt idx="399">
                  <c:v>13096.152231236054</c:v>
                </c:pt>
                <c:pt idx="400">
                  <c:v>13119.807495035715</c:v>
                </c:pt>
                <c:pt idx="401">
                  <c:v>13143.433791490506</c:v>
                </c:pt>
                <c:pt idx="402">
                  <c:v>13167.031201455666</c:v>
                </c:pt>
                <c:pt idx="403">
                  <c:v>13190.599805396178</c:v>
                </c:pt>
                <c:pt idx="404">
                  <c:v>13214.139683389023</c:v>
                </c:pt>
                <c:pt idx="405">
                  <c:v>13237.650915125419</c:v>
                </c:pt>
                <c:pt idx="406">
                  <c:v>13261.133579913037</c:v>
                </c:pt>
                <c:pt idx="407">
                  <c:v>13284.587756678206</c:v>
                </c:pt>
                <c:pt idx="408">
                  <c:v>13308.013523968097</c:v>
                </c:pt>
                <c:pt idx="409">
                  <c:v>13331.410959952898</c:v>
                </c:pt>
                <c:pt idx="410">
                  <c:v>13354.780142427971</c:v>
                </c:pt>
                <c:pt idx="411">
                  <c:v>13378.12114881599</c:v>
                </c:pt>
                <c:pt idx="412">
                  <c:v>13401.434056169062</c:v>
                </c:pt>
                <c:pt idx="413">
                  <c:v>13424.718941170848</c:v>
                </c:pt>
                <c:pt idx="414">
                  <c:v>13447.975880138645</c:v>
                </c:pt>
                <c:pt idx="415">
                  <c:v>13471.204949025472</c:v>
                </c:pt>
                <c:pt idx="416">
                  <c:v>13494.406223422135</c:v>
                </c:pt>
                <c:pt idx="417">
                  <c:v>13517.579778559273</c:v>
                </c:pt>
                <c:pt idx="418">
                  <c:v>13540.725689309398</c:v>
                </c:pt>
                <c:pt idx="419">
                  <c:v>13563.84403018891</c:v>
                </c:pt>
                <c:pt idx="420">
                  <c:v>13586.934875360108</c:v>
                </c:pt>
                <c:pt idx="421">
                  <c:v>13609.998298633178</c:v>
                </c:pt>
                <c:pt idx="422">
                  <c:v>13633.034373468174</c:v>
                </c:pt>
                <c:pt idx="423">
                  <c:v>13656.043172976979</c:v>
                </c:pt>
                <c:pt idx="424">
                  <c:v>13679.024769925256</c:v>
                </c:pt>
                <c:pt idx="425">
                  <c:v>13701.979236734385</c:v>
                </c:pt>
                <c:pt idx="426">
                  <c:v>13724.906645434092</c:v>
                </c:pt>
                <c:pt idx="427">
                  <c:v>13747.807067662858</c:v>
                </c:pt>
                <c:pt idx="428">
                  <c:v>13770.680574817739</c:v>
                </c:pt>
                <c:pt idx="429">
                  <c:v>13793.527237959092</c:v>
                </c:pt>
                <c:pt idx="430">
                  <c:v>13816.347127812436</c:v>
                </c:pt>
                <c:pt idx="431">
                  <c:v>13839.14031477032</c:v>
                </c:pt>
                <c:pt idx="432">
                  <c:v>13861.906868894157</c:v>
                </c:pt>
                <c:pt idx="433">
                  <c:v>13884.646859916053</c:v>
                </c:pt>
                <c:pt idx="434">
                  <c:v>13907.360357240626</c:v>
                </c:pt>
                <c:pt idx="435">
                  <c:v>13930.047429946815</c:v>
                </c:pt>
                <c:pt idx="436">
                  <c:v>13952.708146789659</c:v>
                </c:pt>
                <c:pt idx="437">
                  <c:v>13975.342576202085</c:v>
                </c:pt>
                <c:pt idx="438">
                  <c:v>13997.950786296673</c:v>
                </c:pt>
                <c:pt idx="439">
                  <c:v>14020.532844867404</c:v>
                </c:pt>
                <c:pt idx="440">
                  <c:v>14043.088819391412</c:v>
                </c:pt>
                <c:pt idx="441">
                  <c:v>14065.618777030704</c:v>
                </c:pt>
                <c:pt idx="442">
                  <c:v>14088.122784633881</c:v>
                </c:pt>
                <c:pt idx="443">
                  <c:v>14110.600908737846</c:v>
                </c:pt>
                <c:pt idx="444">
                  <c:v>14133.053215569495</c:v>
                </c:pt>
                <c:pt idx="445">
                  <c:v>14155.479771047399</c:v>
                </c:pt>
                <c:pt idx="446">
                  <c:v>14177.880640783482</c:v>
                </c:pt>
                <c:pt idx="447">
                  <c:v>14200.255890084663</c:v>
                </c:pt>
                <c:pt idx="448">
                  <c:v>14222.605583954522</c:v>
                </c:pt>
                <c:pt idx="449">
                  <c:v>14244.929787094927</c:v>
                </c:pt>
                <c:pt idx="450">
                  <c:v>14267.228563907658</c:v>
                </c:pt>
                <c:pt idx="451">
                  <c:v>14289.501978496026</c:v>
                </c:pt>
                <c:pt idx="452">
                  <c:v>14311.75009466647</c:v>
                </c:pt>
                <c:pt idx="453">
                  <c:v>14333.972975930154</c:v>
                </c:pt>
                <c:pt idx="454">
                  <c:v>14356.170685504543</c:v>
                </c:pt>
                <c:pt idx="455">
                  <c:v>14378.343286314977</c:v>
                </c:pt>
                <c:pt idx="456">
                  <c:v>14400.49084099623</c:v>
                </c:pt>
                <c:pt idx="457">
                  <c:v>14422.613411894054</c:v>
                </c:pt>
                <c:pt idx="458">
                  <c:v>14444.711061066722</c:v>
                </c:pt>
                <c:pt idx="459">
                  <c:v>14466.783850286556</c:v>
                </c:pt>
                <c:pt idx="460">
                  <c:v>14488.831841041438</c:v>
                </c:pt>
                <c:pt idx="461">
                  <c:v>14510.855094536324</c:v>
                </c:pt>
                <c:pt idx="462">
                  <c:v>14532.853671694738</c:v>
                </c:pt>
                <c:pt idx="463">
                  <c:v>14554.827633160259</c:v>
                </c:pt>
                <c:pt idx="464">
                  <c:v>14576.777039297996</c:v>
                </c:pt>
                <c:pt idx="465">
                  <c:v>14598.701950196057</c:v>
                </c:pt>
                <c:pt idx="466">
                  <c:v>14620.602425666999</c:v>
                </c:pt>
                <c:pt idx="467">
                  <c:v>14642.478525249287</c:v>
                </c:pt>
                <c:pt idx="468">
                  <c:v>14664.33030820872</c:v>
                </c:pt>
                <c:pt idx="469">
                  <c:v>14686.157833539864</c:v>
                </c:pt>
                <c:pt idx="470">
                  <c:v>14707.96115996747</c:v>
                </c:pt>
                <c:pt idx="471">
                  <c:v>14729.740345947876</c:v>
                </c:pt>
                <c:pt idx="472">
                  <c:v>14751.495449670412</c:v>
                </c:pt>
                <c:pt idx="473">
                  <c:v>14773.226529058791</c:v>
                </c:pt>
                <c:pt idx="474">
                  <c:v>14794.933641772483</c:v>
                </c:pt>
                <c:pt idx="475">
                  <c:v>14816.616845208089</c:v>
                </c:pt>
                <c:pt idx="476">
                  <c:v>14838.276196500707</c:v>
                </c:pt>
                <c:pt idx="477">
                  <c:v>14859.911752525273</c:v>
                </c:pt>
                <c:pt idx="478">
                  <c:v>14881.52356989792</c:v>
                </c:pt>
                <c:pt idx="479">
                  <c:v>14903.111704977298</c:v>
                </c:pt>
                <c:pt idx="480">
                  <c:v>14924.676213865914</c:v>
                </c:pt>
                <c:pt idx="481">
                  <c:v>14946.217152411436</c:v>
                </c:pt>
                <c:pt idx="482">
                  <c:v>14967.734576208013</c:v>
                </c:pt>
                <c:pt idx="483">
                  <c:v>14989.228540597564</c:v>
                </c:pt>
                <c:pt idx="484">
                  <c:v>15010.699100671076</c:v>
                </c:pt>
                <c:pt idx="485">
                  <c:v>15032.146311269888</c:v>
                </c:pt>
                <c:pt idx="486">
                  <c:v>15053.570226986956</c:v>
                </c:pt>
                <c:pt idx="487">
                  <c:v>15074.97090216813</c:v>
                </c:pt>
                <c:pt idx="488">
                  <c:v>15096.348390913405</c:v>
                </c:pt>
                <c:pt idx="489">
                  <c:v>15117.702747078167</c:v>
                </c:pt>
                <c:pt idx="490">
                  <c:v>15139.034024274444</c:v>
                </c:pt>
                <c:pt idx="491">
                  <c:v>15160.34227587213</c:v>
                </c:pt>
                <c:pt idx="492">
                  <c:v>15181.627555000212</c:v>
                </c:pt>
                <c:pt idx="493">
                  <c:v>15202.889914547988</c:v>
                </c:pt>
                <c:pt idx="494">
                  <c:v>15224.129407166276</c:v>
                </c:pt>
                <c:pt idx="495">
                  <c:v>15245.346085268613</c:v>
                </c:pt>
                <c:pt idx="496">
                  <c:v>15266.540001032448</c:v>
                </c:pt>
                <c:pt idx="497">
                  <c:v>15287.711206400329</c:v>
                </c:pt>
                <c:pt idx="498">
                  <c:v>15308.859753081078</c:v>
                </c:pt>
                <c:pt idx="499">
                  <c:v>15329.985692550965</c:v>
                </c:pt>
                <c:pt idx="500">
                  <c:v>15351.089076054865</c:v>
                </c:pt>
                <c:pt idx="501">
                  <c:v>15372.169954607416</c:v>
                </c:pt>
                <c:pt idx="502">
                  <c:v>15393.228378994167</c:v>
                </c:pt>
                <c:pt idx="503">
                  <c:v>15414.264399772712</c:v>
                </c:pt>
                <c:pt idx="504">
                  <c:v>15435.27806727383</c:v>
                </c:pt>
                <c:pt idx="505">
                  <c:v>15456.269431602608</c:v>
                </c:pt>
                <c:pt idx="506">
                  <c:v>15477.238542639554</c:v>
                </c:pt>
                <c:pt idx="507">
                  <c:v>15498.185450041714</c:v>
                </c:pt>
                <c:pt idx="508">
                  <c:v>15519.11020324377</c:v>
                </c:pt>
                <c:pt idx="509">
                  <c:v>15540.012851459142</c:v>
                </c:pt>
                <c:pt idx="510">
                  <c:v>15560.893443681072</c:v>
                </c:pt>
                <c:pt idx="511">
                  <c:v>15581.75202868371</c:v>
                </c:pt>
                <c:pt idx="512">
                  <c:v>15602.588655023188</c:v>
                </c:pt>
                <c:pt idx="513">
                  <c:v>15623.403371038688</c:v>
                </c:pt>
                <c:pt idx="514">
                  <c:v>15644.196224853506</c:v>
                </c:pt>
                <c:pt idx="515">
                  <c:v>15664.967264376104</c:v>
                </c:pt>
                <c:pt idx="516">
                  <c:v>15685.716537301159</c:v>
                </c:pt>
                <c:pt idx="517">
                  <c:v>15706.444091110607</c:v>
                </c:pt>
                <c:pt idx="518">
                  <c:v>15727.149973074675</c:v>
                </c:pt>
                <c:pt idx="519">
                  <c:v>15747.834230252909</c:v>
                </c:pt>
                <c:pt idx="520">
                  <c:v>15768.496909495199</c:v>
                </c:pt>
                <c:pt idx="521">
                  <c:v>15789.138057442791</c:v>
                </c:pt>
                <c:pt idx="522">
                  <c:v>15809.757720529296</c:v>
                </c:pt>
                <c:pt idx="523">
                  <c:v>15830.355944981698</c:v>
                </c:pt>
                <c:pt idx="524">
                  <c:v>15850.932776821341</c:v>
                </c:pt>
                <c:pt idx="525">
                  <c:v>15871.488261864924</c:v>
                </c:pt>
                <c:pt idx="526">
                  <c:v>15892.022445725488</c:v>
                </c:pt>
                <c:pt idx="527">
                  <c:v>15912.535373813385</c:v>
                </c:pt>
                <c:pt idx="528">
                  <c:v>15933.027091337259</c:v>
                </c:pt>
                <c:pt idx="529">
                  <c:v>15953.497643305</c:v>
                </c:pt>
                <c:pt idx="530">
                  <c:v>15973.947074524713</c:v>
                </c:pt>
                <c:pt idx="531">
                  <c:v>15994.375429605665</c:v>
                </c:pt>
                <c:pt idx="532">
                  <c:v>16014.782752959236</c:v>
                </c:pt>
                <c:pt idx="533">
                  <c:v>16035.169088799856</c:v>
                </c:pt>
                <c:pt idx="534">
                  <c:v>16055.534481145945</c:v>
                </c:pt>
                <c:pt idx="535">
                  <c:v>16075.87897382084</c:v>
                </c:pt>
                <c:pt idx="536">
                  <c:v>16096.202610453716</c:v>
                </c:pt>
                <c:pt idx="537">
                  <c:v>16116.50543448051</c:v>
                </c:pt>
                <c:pt idx="538">
                  <c:v>16136.787489144828</c:v>
                </c:pt>
                <c:pt idx="539">
                  <c:v>16157.048817498853</c:v>
                </c:pt>
                <c:pt idx="540">
                  <c:v>16177.289462404247</c:v>
                </c:pt>
                <c:pt idx="541">
                  <c:v>16197.509466533045</c:v>
                </c:pt>
                <c:pt idx="542">
                  <c:v>16217.708872368547</c:v>
                </c:pt>
                <c:pt idx="543">
                  <c:v>16237.887722206195</c:v>
                </c:pt>
                <c:pt idx="544">
                  <c:v>16258.046058154463</c:v>
                </c:pt>
                <c:pt idx="545">
                  <c:v>16278.183922135724</c:v>
                </c:pt>
                <c:pt idx="546">
                  <c:v>16298.301355887115</c:v>
                </c:pt>
                <c:pt idx="547">
                  <c:v>16318.398400961407</c:v>
                </c:pt>
                <c:pt idx="548">
                  <c:v>16338.475098727857</c:v>
                </c:pt>
                <c:pt idx="549">
                  <c:v>16358.53149037306</c:v>
                </c:pt>
                <c:pt idx="550">
                  <c:v>16378.567616901799</c:v>
                </c:pt>
                <c:pt idx="551">
                  <c:v>16398.583519137886</c:v>
                </c:pt>
                <c:pt idx="552">
                  <c:v>16418.579237724996</c:v>
                </c:pt>
                <c:pt idx="553">
                  <c:v>16438.554813127499</c:v>
                </c:pt>
                <c:pt idx="554">
                  <c:v>16458.510285631288</c:v>
                </c:pt>
                <c:pt idx="555">
                  <c:v>16478.445695344602</c:v>
                </c:pt>
                <c:pt idx="556">
                  <c:v>16498.361082198837</c:v>
                </c:pt>
                <c:pt idx="557">
                  <c:v>16518.256485949358</c:v>
                </c:pt>
                <c:pt idx="558">
                  <c:v>16538.131946176309</c:v>
                </c:pt>
                <c:pt idx="559">
                  <c:v>16557.987502285414</c:v>
                </c:pt>
                <c:pt idx="560">
                  <c:v>16577.823193508775</c:v>
                </c:pt>
                <c:pt idx="561">
                  <c:v>16597.639058905654</c:v>
                </c:pt>
                <c:pt idx="562">
                  <c:v>16617.435137363271</c:v>
                </c:pt>
                <c:pt idx="563">
                  <c:v>16637.211467597579</c:v>
                </c:pt>
                <c:pt idx="564">
                  <c:v>16656.968088154052</c:v>
                </c:pt>
                <c:pt idx="565">
                  <c:v>16676.705037408443</c:v>
                </c:pt>
                <c:pt idx="566">
                  <c:v>16696.422353567563</c:v>
                </c:pt>
                <c:pt idx="567">
                  <c:v>16716.120074670038</c:v>
                </c:pt>
                <c:pt idx="568">
                  <c:v>16735.798238587078</c:v>
                </c:pt>
                <c:pt idx="569">
                  <c:v>16755.456883023217</c:v>
                </c:pt>
                <c:pt idx="570">
                  <c:v>16775.096045517075</c:v>
                </c:pt>
                <c:pt idx="571">
                  <c:v>16794.715763442098</c:v>
                </c:pt>
                <c:pt idx="572">
                  <c:v>16814.316074007296</c:v>
                </c:pt>
                <c:pt idx="573">
                  <c:v>16833.897014257989</c:v>
                </c:pt>
                <c:pt idx="574">
                  <c:v>16853.458621076526</c:v>
                </c:pt>
                <c:pt idx="575">
                  <c:v>16873.000931183029</c:v>
                </c:pt>
                <c:pt idx="576">
                  <c:v>16892.523981136103</c:v>
                </c:pt>
                <c:pt idx="577">
                  <c:v>16912.027807333554</c:v>
                </c:pt>
                <c:pt idx="578">
                  <c:v>16931.512446013119</c:v>
                </c:pt>
                <c:pt idx="579">
                  <c:v>16950.977933253162</c:v>
                </c:pt>
                <c:pt idx="580">
                  <c:v>16970.424304973385</c:v>
                </c:pt>
                <c:pt idx="581">
                  <c:v>16989.851596935532</c:v>
                </c:pt>
                <c:pt idx="582">
                  <c:v>17009.259844744087</c:v>
                </c:pt>
                <c:pt idx="583">
                  <c:v>17028.649083846965</c:v>
                </c:pt>
                <c:pt idx="584">
                  <c:v>17048.019349536204</c:v>
                </c:pt>
                <c:pt idx="585">
                  <c:v>17067.370676948653</c:v>
                </c:pt>
                <c:pt idx="586">
                  <c:v>17086.703101066643</c:v>
                </c:pt>
                <c:pt idx="587">
                  <c:v>17106.016656718682</c:v>
                </c:pt>
                <c:pt idx="588">
                  <c:v>17125.311378580118</c:v>
                </c:pt>
                <c:pt idx="589">
                  <c:v>17144.587301173808</c:v>
                </c:pt>
                <c:pt idx="590">
                  <c:v>17163.844458870786</c:v>
                </c:pt>
                <c:pt idx="591">
                  <c:v>17183.08288589093</c:v>
                </c:pt>
                <c:pt idx="592">
                  <c:v>17202.302616303616</c:v>
                </c:pt>
                <c:pt idx="593">
                  <c:v>17221.503684028365</c:v>
                </c:pt>
                <c:pt idx="594">
                  <c:v>17240.686122835512</c:v>
                </c:pt>
                <c:pt idx="595">
                  <c:v>17259.849966346832</c:v>
                </c:pt>
                <c:pt idx="596">
                  <c:v>17278.995248036201</c:v>
                </c:pt>
                <c:pt idx="597">
                  <c:v>17298.122001230222</c:v>
                </c:pt>
                <c:pt idx="598">
                  <c:v>17317.230259108866</c:v>
                </c:pt>
                <c:pt idx="599">
                  <c:v>17336.320054706106</c:v>
                </c:pt>
                <c:pt idx="600">
                  <c:v>17355.391420910542</c:v>
                </c:pt>
                <c:pt idx="601">
                  <c:v>17374.444390466029</c:v>
                </c:pt>
                <c:pt idx="602">
                  <c:v>17393.478995972291</c:v>
                </c:pt>
                <c:pt idx="603">
                  <c:v>17412.495269885552</c:v>
                </c:pt>
                <c:pt idx="604">
                  <c:v>17431.493244519133</c:v>
                </c:pt>
                <c:pt idx="605">
                  <c:v>17450.472952044074</c:v>
                </c:pt>
                <c:pt idx="606">
                  <c:v>17469.434460937911</c:v>
                </c:pt>
                <c:pt idx="607">
                  <c:v>17488.377875483875</c:v>
                </c:pt>
                <c:pt idx="608">
                  <c:v>17507.303226480304</c:v>
                </c:pt>
                <c:pt idx="609">
                  <c:v>17526.210544634032</c:v>
                </c:pt>
                <c:pt idx="610">
                  <c:v>17545.099860565322</c:v>
                </c:pt>
                <c:pt idx="611">
                  <c:v>17563.97120481266</c:v>
                </c:pt>
                <c:pt idx="612">
                  <c:v>17582.824607837407</c:v>
                </c:pt>
                <c:pt idx="613">
                  <c:v>17601.660100028337</c:v>
                </c:pt>
                <c:pt idx="614">
                  <c:v>17620.477711706037</c:v>
                </c:pt>
                <c:pt idx="615">
                  <c:v>17639.277473127178</c:v>
                </c:pt>
                <c:pt idx="616">
                  <c:v>17658.05941448866</c:v>
                </c:pt>
                <c:pt idx="617">
                  <c:v>17676.823565931641</c:v>
                </c:pt>
                <c:pt idx="618">
                  <c:v>17695.569957545446</c:v>
                </c:pt>
                <c:pt idx="619">
                  <c:v>17714.298619371351</c:v>
                </c:pt>
                <c:pt idx="620">
                  <c:v>17733.009581406255</c:v>
                </c:pt>
                <c:pt idx="621">
                  <c:v>17751.702873606238</c:v>
                </c:pt>
                <c:pt idx="622">
                  <c:v>17770.378525890002</c:v>
                </c:pt>
                <c:pt idx="623">
                  <c:v>17789.036568142215</c:v>
                </c:pt>
                <c:pt idx="624">
                  <c:v>17807.677030216728</c:v>
                </c:pt>
                <c:pt idx="625">
                  <c:v>17826.299941939698</c:v>
                </c:pt>
                <c:pt idx="626">
                  <c:v>17844.905333112609</c:v>
                </c:pt>
                <c:pt idx="627">
                  <c:v>17863.493233515168</c:v>
                </c:pt>
                <c:pt idx="628">
                  <c:v>17882.063672908134</c:v>
                </c:pt>
                <c:pt idx="629">
                  <c:v>17900.616681036023</c:v>
                </c:pt>
                <c:pt idx="630">
                  <c:v>17919.152287629717</c:v>
                </c:pt>
                <c:pt idx="631">
                  <c:v>17937.670522408989</c:v>
                </c:pt>
                <c:pt idx="632">
                  <c:v>17956.171415084929</c:v>
                </c:pt>
                <c:pt idx="633">
                  <c:v>17974.654995362267</c:v>
                </c:pt>
                <c:pt idx="634">
                  <c:v>17993.121292941614</c:v>
                </c:pt>
                <c:pt idx="635">
                  <c:v>18011.570337521625</c:v>
                </c:pt>
                <c:pt idx="636">
                  <c:v>18030.002158801042</c:v>
                </c:pt>
                <c:pt idx="637">
                  <c:v>18048.416786480691</c:v>
                </c:pt>
                <c:pt idx="638">
                  <c:v>18066.814250265357</c:v>
                </c:pt>
                <c:pt idx="639">
                  <c:v>18085.194579865598</c:v>
                </c:pt>
                <c:pt idx="640">
                  <c:v>18103.557804999477</c:v>
                </c:pt>
                <c:pt idx="641">
                  <c:v>18121.903955394198</c:v>
                </c:pt>
                <c:pt idx="642">
                  <c:v>18140.233060787687</c:v>
                </c:pt>
                <c:pt idx="643">
                  <c:v>18158.545150930058</c:v>
                </c:pt>
                <c:pt idx="644">
                  <c:v>18176.840255585052</c:v>
                </c:pt>
                <c:pt idx="645">
                  <c:v>18195.11840453136</c:v>
                </c:pt>
                <c:pt idx="646">
                  <c:v>18213.379627563889</c:v>
                </c:pt>
                <c:pt idx="647">
                  <c:v>18231.62395449496</c:v>
                </c:pt>
                <c:pt idx="648">
                  <c:v>18249.851415155426</c:v>
                </c:pt>
                <c:pt idx="649">
                  <c:v>18268.062039395725</c:v>
                </c:pt>
                <c:pt idx="650">
                  <c:v>18286.255857086864</c:v>
                </c:pt>
                <c:pt idx="651">
                  <c:v>18304.432898121344</c:v>
                </c:pt>
                <c:pt idx="652">
                  <c:v>18322.593192413995</c:v>
                </c:pt>
                <c:pt idx="653">
                  <c:v>18340.736769902782</c:v>
                </c:pt>
                <c:pt idx="654">
                  <c:v>18358.863660549519</c:v>
                </c:pt>
                <c:pt idx="655">
                  <c:v>18376.973894340532</c:v>
                </c:pt>
                <c:pt idx="656">
                  <c:v>18395.06750128726</c:v>
                </c:pt>
                <c:pt idx="657">
                  <c:v>18413.144511426803</c:v>
                </c:pt>
                <c:pt idx="658">
                  <c:v>18431.204954822399</c:v>
                </c:pt>
                <c:pt idx="659">
                  <c:v>18449.24886156385</c:v>
                </c:pt>
                <c:pt idx="660">
                  <c:v>18467.276261767907</c:v>
                </c:pt>
                <c:pt idx="661">
                  <c:v>18485.287185578563</c:v>
                </c:pt>
                <c:pt idx="662">
                  <c:v>18503.28166316733</c:v>
                </c:pt>
                <c:pt idx="663">
                  <c:v>18521.259724733442</c:v>
                </c:pt>
                <c:pt idx="664">
                  <c:v>18539.221400504019</c:v>
                </c:pt>
                <c:pt idx="665">
                  <c:v>18557.166720734163</c:v>
                </c:pt>
                <c:pt idx="666">
                  <c:v>18575.095715707026</c:v>
                </c:pt>
                <c:pt idx="667">
                  <c:v>18593.008415733817</c:v>
                </c:pt>
                <c:pt idx="668">
                  <c:v>18610.904851153755</c:v>
                </c:pt>
                <c:pt idx="669">
                  <c:v>18628.785052333998</c:v>
                </c:pt>
                <c:pt idx="670">
                  <c:v>18646.649049669508</c:v>
                </c:pt>
                <c:pt idx="671">
                  <c:v>18664.49687358287</c:v>
                </c:pt>
                <c:pt idx="672">
                  <c:v>18682.328554524087</c:v>
                </c:pt>
                <c:pt idx="673">
                  <c:v>18700.144122970316</c:v>
                </c:pt>
                <c:pt idx="674">
                  <c:v>18717.943609425558</c:v>
                </c:pt>
                <c:pt idx="675">
                  <c:v>18735.727044420335</c:v>
                </c:pt>
                <c:pt idx="676">
                  <c:v>18753.494458511297</c:v>
                </c:pt>
                <c:pt idx="677">
                  <c:v>18771.245882280811</c:v>
                </c:pt>
                <c:pt idx="678">
                  <c:v>18788.981346336495</c:v>
                </c:pt>
                <c:pt idx="679">
                  <c:v>18806.700881310739</c:v>
                </c:pt>
                <c:pt idx="680">
                  <c:v>18824.404517860166</c:v>
                </c:pt>
                <c:pt idx="681">
                  <c:v>18842.092286665076</c:v>
                </c:pt>
                <c:pt idx="682">
                  <c:v>18859.764218428849</c:v>
                </c:pt>
                <c:pt idx="683">
                  <c:v>18877.420343877311</c:v>
                </c:pt>
                <c:pt idx="684">
                  <c:v>18895.060693758085</c:v>
                </c:pt>
                <c:pt idx="685">
                  <c:v>18912.685298839882</c:v>
                </c:pt>
                <c:pt idx="686">
                  <c:v>18930.29418991179</c:v>
                </c:pt>
                <c:pt idx="687">
                  <c:v>18947.887397782521</c:v>
                </c:pt>
                <c:pt idx="688">
                  <c:v>18965.464953279625</c:v>
                </c:pt>
                <c:pt idx="689">
                  <c:v>18983.026887248692</c:v>
                </c:pt>
                <c:pt idx="690">
                  <c:v>19000.573230552505</c:v>
                </c:pt>
                <c:pt idx="691">
                  <c:v>19018.104014070192</c:v>
                </c:pt>
                <c:pt idx="692">
                  <c:v>19035.619268696322</c:v>
                </c:pt>
                <c:pt idx="693">
                  <c:v>19053.119025340009</c:v>
                </c:pt>
                <c:pt idx="694">
                  <c:v>19070.603314923974</c:v>
                </c:pt>
                <c:pt idx="695">
                  <c:v>19088.072168383584</c:v>
                </c:pt>
                <c:pt idx="696">
                  <c:v>19105.525616665873</c:v>
                </c:pt>
                <c:pt idx="697">
                  <c:v>19122.963690044169</c:v>
                </c:pt>
                <c:pt idx="698">
                  <c:v>19140.386419128601</c:v>
                </c:pt>
                <c:pt idx="699">
                  <c:v>19157.79383487513</c:v>
                </c:pt>
                <c:pt idx="700">
                  <c:v>19175.185968247199</c:v>
                </c:pt>
                <c:pt idx="701">
                  <c:v>19192.56285021465</c:v>
                </c:pt>
                <c:pt idx="702">
                  <c:v>19209.92451175263</c:v>
                </c:pt>
                <c:pt idx="703">
                  <c:v>19227.270983840481</c:v>
                </c:pt>
                <c:pt idx="704">
                  <c:v>19244.602297460598</c:v>
                </c:pt>
                <c:pt idx="705">
                  <c:v>19261.918483597296</c:v>
                </c:pt>
                <c:pt idx="706">
                  <c:v>19279.219573235638</c:v>
                </c:pt>
                <c:pt idx="707">
                  <c:v>19296.505597360258</c:v>
                </c:pt>
                <c:pt idx="708">
                  <c:v>19313.776586954184</c:v>
                </c:pt>
                <c:pt idx="709">
                  <c:v>19331.032572997618</c:v>
                </c:pt>
                <c:pt idx="710">
                  <c:v>19348.273586466727</c:v>
                </c:pt>
                <c:pt idx="711">
                  <c:v>19365.499658332425</c:v>
                </c:pt>
                <c:pt idx="712">
                  <c:v>19382.710819559114</c:v>
                </c:pt>
                <c:pt idx="713">
                  <c:v>19399.907101103454</c:v>
                </c:pt>
                <c:pt idx="714">
                  <c:v>19417.088533913087</c:v>
                </c:pt>
                <c:pt idx="715">
                  <c:v>19434.255148925375</c:v>
                </c:pt>
                <c:pt idx="716">
                  <c:v>19451.406977066126</c:v>
                </c:pt>
                <c:pt idx="717">
                  <c:v>19468.544049248296</c:v>
                </c:pt>
                <c:pt idx="718">
                  <c:v>19485.6663963707</c:v>
                </c:pt>
                <c:pt idx="719">
                  <c:v>19502.774049316715</c:v>
                </c:pt>
                <c:pt idx="720">
                  <c:v>19519.867038952958</c:v>
                </c:pt>
                <c:pt idx="721">
                  <c:v>19536.945396127987</c:v>
                </c:pt>
                <c:pt idx="722">
                  <c:v>19554.009151670962</c:v>
                </c:pt>
                <c:pt idx="723">
                  <c:v>19571.058336390332</c:v>
                </c:pt>
                <c:pt idx="724">
                  <c:v>19588.092981072503</c:v>
                </c:pt>
                <c:pt idx="725">
                  <c:v>19605.113116480497</c:v>
                </c:pt>
                <c:pt idx="726">
                  <c:v>19622.118773352613</c:v>
                </c:pt>
                <c:pt idx="727">
                  <c:v>19639.109982401096</c:v>
                </c:pt>
                <c:pt idx="728">
                  <c:v>19656.086774310777</c:v>
                </c:pt>
                <c:pt idx="729">
                  <c:v>19673.049179737733</c:v>
                </c:pt>
                <c:pt idx="730">
                  <c:v>19689.997229307941</c:v>
                </c:pt>
                <c:pt idx="731">
                  <c:v>19706.930953615923</c:v>
                </c:pt>
                <c:pt idx="732">
                  <c:v>19723.850383223395</c:v>
                </c:pt>
                <c:pt idx="733">
                  <c:v>19740.755548657911</c:v>
                </c:pt>
                <c:pt idx="734">
                  <c:v>19757.64648041152</c:v>
                </c:pt>
                <c:pt idx="735">
                  <c:v>19774.523208939409</c:v>
                </c:pt>
                <c:pt idx="736">
                  <c:v>19791.385764658546</c:v>
                </c:pt>
                <c:pt idx="737">
                  <c:v>19808.234177946335</c:v>
                </c:pt>
                <c:pt idx="738">
                  <c:v>19825.068479139274</c:v>
                </c:pt>
                <c:pt idx="739">
                  <c:v>19841.888698531595</c:v>
                </c:pt>
                <c:pt idx="740">
                  <c:v>19858.694866373924</c:v>
                </c:pt>
                <c:pt idx="741">
                  <c:v>19875.487012871941</c:v>
                </c:pt>
                <c:pt idx="742">
                  <c:v>19892.26516818504</c:v>
                </c:pt>
                <c:pt idx="743">
                  <c:v>19909.029362424993</c:v>
                </c:pt>
                <c:pt idx="744">
                  <c:v>19925.77962565461</c:v>
                </c:pt>
                <c:pt idx="745">
                  <c:v>19942.515987886418</c:v>
                </c:pt>
                <c:pt idx="746">
                  <c:v>19959.238479081341</c:v>
                </c:pt>
                <c:pt idx="747">
                  <c:v>19975.947129147367</c:v>
                </c:pt>
                <c:pt idx="748">
                  <c:v>19992.641967938242</c:v>
                </c:pt>
                <c:pt idx="749">
                  <c:v>20009.323025252157</c:v>
                </c:pt>
                <c:pt idx="750">
                  <c:v>20025.990330830446</c:v>
                </c:pt>
                <c:pt idx="751">
                  <c:v>20042.643914356286</c:v>
                </c:pt>
                <c:pt idx="752">
                  <c:v>20059.2838054534</c:v>
                </c:pt>
                <c:pt idx="753">
                  <c:v>20075.910033684784</c:v>
                </c:pt>
                <c:pt idx="754">
                  <c:v>20092.522628551415</c:v>
                </c:pt>
                <c:pt idx="755">
                  <c:v>20109.121619490976</c:v>
                </c:pt>
                <c:pt idx="756">
                  <c:v>20125.707035876603</c:v>
                </c:pt>
                <c:pt idx="757">
                  <c:v>20142.278907015618</c:v>
                </c:pt>
                <c:pt idx="758">
                  <c:v>20158.837262148278</c:v>
                </c:pt>
                <c:pt idx="759">
                  <c:v>20175.382130446538</c:v>
                </c:pt>
                <c:pt idx="760">
                  <c:v>20191.913541012811</c:v>
                </c:pt>
                <c:pt idx="761">
                  <c:v>20208.431522878738</c:v>
                </c:pt>
                <c:pt idx="762">
                  <c:v>20224.936105003981</c:v>
                </c:pt>
                <c:pt idx="763">
                  <c:v>20241.427316275003</c:v>
                </c:pt>
                <c:pt idx="764">
                  <c:v>20257.905185503874</c:v>
                </c:pt>
                <c:pt idx="765">
                  <c:v>20274.369741427079</c:v>
                </c:pt>
                <c:pt idx="766">
                  <c:v>20290.821012704331</c:v>
                </c:pt>
                <c:pt idx="767">
                  <c:v>20307.2590279174</c:v>
                </c:pt>
                <c:pt idx="768">
                  <c:v>20323.683815568958</c:v>
                </c:pt>
                <c:pt idx="769">
                  <c:v>20340.095404081414</c:v>
                </c:pt>
                <c:pt idx="770">
                  <c:v>20356.493821795779</c:v>
                </c:pt>
                <c:pt idx="771">
                  <c:v>20372.879096970526</c:v>
                </c:pt>
                <c:pt idx="772">
                  <c:v>20389.251257780477</c:v>
                </c:pt>
                <c:pt idx="773">
                  <c:v>20405.610332315682</c:v>
                </c:pt>
                <c:pt idx="774">
                  <c:v>20421.956348580319</c:v>
                </c:pt>
                <c:pt idx="775">
                  <c:v>20438.289334491608</c:v>
                </c:pt>
                <c:pt idx="776">
                  <c:v>20454.609317878727</c:v>
                </c:pt>
                <c:pt idx="777">
                  <c:v>20470.91632648174</c:v>
                </c:pt>
                <c:pt idx="778">
                  <c:v>20487.210387950541</c:v>
                </c:pt>
                <c:pt idx="779">
                  <c:v>20503.491529843817</c:v>
                </c:pt>
                <c:pt idx="780">
                  <c:v>20519.759779627999</c:v>
                </c:pt>
                <c:pt idx="781">
                  <c:v>20536.015164676239</c:v>
                </c:pt>
                <c:pt idx="782">
                  <c:v>20552.257712267408</c:v>
                </c:pt>
                <c:pt idx="783">
                  <c:v>20568.487449585085</c:v>
                </c:pt>
                <c:pt idx="784">
                  <c:v>20584.704403716576</c:v>
                </c:pt>
                <c:pt idx="785">
                  <c:v>20600.908601651929</c:v>
                </c:pt>
                <c:pt idx="786">
                  <c:v>20617.100070282973</c:v>
                </c:pt>
                <c:pt idx="787">
                  <c:v>20633.278836402365</c:v>
                </c:pt>
                <c:pt idx="788">
                  <c:v>20649.44492670265</c:v>
                </c:pt>
                <c:pt idx="789">
                  <c:v>20665.598367775328</c:v>
                </c:pt>
                <c:pt idx="790">
                  <c:v>20681.739186109939</c:v>
                </c:pt>
                <c:pt idx="791">
                  <c:v>20697.86740809316</c:v>
                </c:pt>
                <c:pt idx="792">
                  <c:v>20713.983060007911</c:v>
                </c:pt>
                <c:pt idx="793">
                  <c:v>20730.086168032478</c:v>
                </c:pt>
                <c:pt idx="794">
                  <c:v>20746.176758239639</c:v>
                </c:pt>
                <c:pt idx="795">
                  <c:v>20762.254856595817</c:v>
                </c:pt>
                <c:pt idx="796">
                  <c:v>20778.320488960235</c:v>
                </c:pt>
                <c:pt idx="797">
                  <c:v>20794.373681084086</c:v>
                </c:pt>
                <c:pt idx="798">
                  <c:v>20810.41445860971</c:v>
                </c:pt>
                <c:pt idx="799">
                  <c:v>20826.4428470698</c:v>
                </c:pt>
                <c:pt idx="800">
                  <c:v>20842.458871886603</c:v>
                </c:pt>
                <c:pt idx="801">
                  <c:v>20858.462558371142</c:v>
                </c:pt>
                <c:pt idx="802">
                  <c:v>20874.453931722455</c:v>
                </c:pt>
                <c:pt idx="803">
                  <c:v>20890.433017026829</c:v>
                </c:pt>
                <c:pt idx="804">
                  <c:v>20906.399839257068</c:v>
                </c:pt>
                <c:pt idx="805">
                  <c:v>20922.354423271769</c:v>
                </c:pt>
                <c:pt idx="806">
                  <c:v>20938.296793814596</c:v>
                </c:pt>
                <c:pt idx="807">
                  <c:v>20954.226975513582</c:v>
                </c:pt>
                <c:pt idx="808">
                  <c:v>20970.14499288044</c:v>
                </c:pt>
                <c:pt idx="809">
                  <c:v>20986.050870309882</c:v>
                </c:pt>
                <c:pt idx="810">
                  <c:v>21001.944632078961</c:v>
                </c:pt>
                <c:pt idx="811">
                  <c:v>21017.826302346413</c:v>
                </c:pt>
                <c:pt idx="812">
                  <c:v>21033.695905152021</c:v>
                </c:pt>
                <c:pt idx="813">
                  <c:v>21049.553464415989</c:v>
                </c:pt>
                <c:pt idx="814">
                  <c:v>21065.399003938324</c:v>
                </c:pt>
                <c:pt idx="815">
                  <c:v>21081.232547398246</c:v>
                </c:pt>
                <c:pt idx="816">
                  <c:v>21097.054118353586</c:v>
                </c:pt>
                <c:pt idx="817">
                  <c:v>21112.86374024022</c:v>
                </c:pt>
                <c:pt idx="818">
                  <c:v>21128.661436371502</c:v>
                </c:pt>
                <c:pt idx="819">
                  <c:v>21144.447229937712</c:v>
                </c:pt>
                <c:pt idx="820">
                  <c:v>21160.221144005529</c:v>
                </c:pt>
                <c:pt idx="821">
                  <c:v>21175.983201517494</c:v>
                </c:pt>
                <c:pt idx="822">
                  <c:v>21191.733425291499</c:v>
                </c:pt>
                <c:pt idx="823">
                  <c:v>21207.47183802029</c:v>
                </c:pt>
                <c:pt idx="824">
                  <c:v>21223.198462270982</c:v>
                </c:pt>
                <c:pt idx="825">
                  <c:v>21238.913320484578</c:v>
                </c:pt>
                <c:pt idx="826">
                  <c:v>21254.616434975509</c:v>
                </c:pt>
                <c:pt idx="827">
                  <c:v>21270.307827931178</c:v>
                </c:pt>
                <c:pt idx="828">
                  <c:v>21285.987521411531</c:v>
                </c:pt>
                <c:pt idx="829">
                  <c:v>21301.655537348623</c:v>
                </c:pt>
                <c:pt idx="830">
                  <c:v>21317.311897546209</c:v>
                </c:pt>
                <c:pt idx="831">
                  <c:v>21332.956623679336</c:v>
                </c:pt>
                <c:pt idx="832">
                  <c:v>21348.589737293958</c:v>
                </c:pt>
                <c:pt idx="833">
                  <c:v>21364.211259806558</c:v>
                </c:pt>
                <c:pt idx="834">
                  <c:v>21379.821212503779</c:v>
                </c:pt>
                <c:pt idx="835">
                  <c:v>21395.419616542076</c:v>
                </c:pt>
                <c:pt idx="836">
                  <c:v>21411.006492947363</c:v>
                </c:pt>
                <c:pt idx="837">
                  <c:v>21426.581862614694</c:v>
                </c:pt>
                <c:pt idx="838">
                  <c:v>21442.145746307935</c:v>
                </c:pt>
                <c:pt idx="839">
                  <c:v>21457.698164659465</c:v>
                </c:pt>
                <c:pt idx="840">
                  <c:v>21473.239138169873</c:v>
                </c:pt>
                <c:pt idx="841">
                  <c:v>21488.768687207681</c:v>
                </c:pt>
                <c:pt idx="842">
                  <c:v>21504.286832009067</c:v>
                </c:pt>
                <c:pt idx="843">
                  <c:v>21519.793592677608</c:v>
                </c:pt>
                <c:pt idx="844">
                  <c:v>21535.288989184017</c:v>
                </c:pt>
                <c:pt idx="845">
                  <c:v>21550.773041365926</c:v>
                </c:pt>
                <c:pt idx="846">
                  <c:v>21566.245768927638</c:v>
                </c:pt>
                <c:pt idx="847">
                  <c:v>21581.707191439928</c:v>
                </c:pt>
                <c:pt idx="848">
                  <c:v>21597.157328339817</c:v>
                </c:pt>
                <c:pt idx="849">
                  <c:v>21612.596198930405</c:v>
                </c:pt>
                <c:pt idx="850">
                  <c:v>21628.023822380659</c:v>
                </c:pt>
                <c:pt idx="851">
                  <c:v>21643.44021772526</c:v>
                </c:pt>
                <c:pt idx="852">
                  <c:v>21658.845403864434</c:v>
                </c:pt>
                <c:pt idx="853">
                  <c:v>21674.239399563798</c:v>
                </c:pt>
                <c:pt idx="854">
                  <c:v>21689.62280599953</c:v>
                </c:pt>
                <c:pt idx="855">
                  <c:v>21704.995932821399</c:v>
                </c:pt>
                <c:pt idx="856">
                  <c:v>21720.358798362588</c:v>
                </c:pt>
                <c:pt idx="857">
                  <c:v>21735.711420720505</c:v>
                </c:pt>
                <c:pt idx="858">
                  <c:v>21751.053817759199</c:v>
                </c:pt>
                <c:pt idx="859">
                  <c:v>21766.386007111683</c:v>
                </c:pt>
                <c:pt idx="860">
                  <c:v>21781.708006182274</c:v>
                </c:pt>
                <c:pt idx="861">
                  <c:v>21797.019832148868</c:v>
                </c:pt>
                <c:pt idx="862">
                  <c:v>21812.321501965205</c:v>
                </c:pt>
                <c:pt idx="863">
                  <c:v>21827.613032363086</c:v>
                </c:pt>
                <c:pt idx="864">
                  <c:v>21842.894439854568</c:v>
                </c:pt>
                <c:pt idx="865">
                  <c:v>21858.165740734123</c:v>
                </c:pt>
                <c:pt idx="866">
                  <c:v>21873.426951080775</c:v>
                </c:pt>
                <c:pt idx="867">
                  <c:v>21888.678086760206</c:v>
                </c:pt>
                <c:pt idx="868">
                  <c:v>21903.919163426821</c:v>
                </c:pt>
                <c:pt idx="869">
                  <c:v>21919.150196525807</c:v>
                </c:pt>
                <c:pt idx="870">
                  <c:v>21934.37120129514</c:v>
                </c:pt>
                <c:pt idx="871">
                  <c:v>21949.582192767582</c:v>
                </c:pt>
                <c:pt idx="872">
                  <c:v>21964.783185772649</c:v>
                </c:pt>
                <c:pt idx="873">
                  <c:v>21979.974194938542</c:v>
                </c:pt>
                <c:pt idx="874">
                  <c:v>21995.155234694066</c:v>
                </c:pt>
                <c:pt idx="875">
                  <c:v>22010.326319270513</c:v>
                </c:pt>
                <c:pt idx="876">
                  <c:v>22025.487462703521</c:v>
                </c:pt>
                <c:pt idx="877">
                  <c:v>22040.638678834919</c:v>
                </c:pt>
                <c:pt idx="878">
                  <c:v>22055.779981314539</c:v>
                </c:pt>
                <c:pt idx="879">
                  <c:v>22070.911383601993</c:v>
                </c:pt>
                <c:pt idx="880">
                  <c:v>22086.032898968457</c:v>
                </c:pt>
                <c:pt idx="881">
                  <c:v>22101.144540498401</c:v>
                </c:pt>
                <c:pt idx="882">
                  <c:v>22116.246321091316</c:v>
                </c:pt>
                <c:pt idx="883">
                  <c:v>22131.338253463411</c:v>
                </c:pt>
                <c:pt idx="884">
                  <c:v>22146.420350149285</c:v>
                </c:pt>
                <c:pt idx="885">
                  <c:v>22161.492623503589</c:v>
                </c:pt>
                <c:pt idx="886">
                  <c:v>22176.555085702654</c:v>
                </c:pt>
                <c:pt idx="887">
                  <c:v>22191.607748746108</c:v>
                </c:pt>
                <c:pt idx="888">
                  <c:v>22206.650624458463</c:v>
                </c:pt>
                <c:pt idx="889">
                  <c:v>22221.683724490696</c:v>
                </c:pt>
                <c:pt idx="890">
                  <c:v>22236.707060321794</c:v>
                </c:pt>
                <c:pt idx="891">
                  <c:v>22251.720643260294</c:v>
                </c:pt>
                <c:pt idx="892">
                  <c:v>22266.724484445793</c:v>
                </c:pt>
                <c:pt idx="893">
                  <c:v>22281.718594850441</c:v>
                </c:pt>
                <c:pt idx="894">
                  <c:v>22296.70298528043</c:v>
                </c:pt>
                <c:pt idx="895">
                  <c:v>22311.677666377436</c:v>
                </c:pt>
                <c:pt idx="896">
                  <c:v>22326.642648620073</c:v>
                </c:pt>
                <c:pt idx="897">
                  <c:v>22341.597942325312</c:v>
                </c:pt>
                <c:pt idx="898">
                  <c:v>22356.543557649893</c:v>
                </c:pt>
                <c:pt idx="899">
                  <c:v>22371.479504591698</c:v>
                </c:pt>
                <c:pt idx="900">
                  <c:v>22386.405792991143</c:v>
                </c:pt>
                <c:pt idx="901">
                  <c:v>22401.322432532525</c:v>
                </c:pt>
                <c:pt idx="902">
                  <c:v>22416.22943274536</c:v>
                </c:pt>
                <c:pt idx="903">
                  <c:v>22431.126803005711</c:v>
                </c:pt>
                <c:pt idx="904">
                  <c:v>22446.014552537497</c:v>
                </c:pt>
                <c:pt idx="905">
                  <c:v>22460.892690413781</c:v>
                </c:pt>
                <c:pt idx="906">
                  <c:v>22475.761225558053</c:v>
                </c:pt>
                <c:pt idx="907">
                  <c:v>22490.620166745495</c:v>
                </c:pt>
                <c:pt idx="908">
                  <c:v>22505.46952260422</c:v>
                </c:pt>
                <c:pt idx="909">
                  <c:v>22520.309301616511</c:v>
                </c:pt>
                <c:pt idx="910">
                  <c:v>22535.139512120048</c:v>
                </c:pt>
                <c:pt idx="911">
                  <c:v>22549.9601623091</c:v>
                </c:pt>
                <c:pt idx="912">
                  <c:v>22564.771260235728</c:v>
                </c:pt>
                <c:pt idx="913">
                  <c:v>22579.572813810955</c:v>
                </c:pt>
                <c:pt idx="914">
                  <c:v>22594.364830805942</c:v>
                </c:pt>
                <c:pt idx="915">
                  <c:v>22609.147318853134</c:v>
                </c:pt>
                <c:pt idx="916">
                  <c:v>22623.920285447395</c:v>
                </c:pt>
                <c:pt idx="917">
                  <c:v>22638.68373794714</c:v>
                </c:pt>
                <c:pt idx="918">
                  <c:v>22653.437683575452</c:v>
                </c:pt>
                <c:pt idx="919">
                  <c:v>22668.182129421177</c:v>
                </c:pt>
                <c:pt idx="920">
                  <c:v>22682.917082440017</c:v>
                </c:pt>
                <c:pt idx="921">
                  <c:v>22697.642549455613</c:v>
                </c:pt>
                <c:pt idx="922">
                  <c:v>22712.358537160602</c:v>
                </c:pt>
                <c:pt idx="923">
                  <c:v>22727.065052117679</c:v>
                </c:pt>
                <c:pt idx="924">
                  <c:v>22741.762100760636</c:v>
                </c:pt>
                <c:pt idx="925">
                  <c:v>22756.449689395402</c:v>
                </c:pt>
                <c:pt idx="926">
                  <c:v>22771.127824201052</c:v>
                </c:pt>
                <c:pt idx="927">
                  <c:v>22785.796511230834</c:v>
                </c:pt>
                <c:pt idx="928">
                  <c:v>22800.455756413154</c:v>
                </c:pt>
                <c:pt idx="929">
                  <c:v>22815.105565552574</c:v>
                </c:pt>
                <c:pt idx="930">
                  <c:v>22829.745944330789</c:v>
                </c:pt>
                <c:pt idx="931">
                  <c:v>22844.376898307601</c:v>
                </c:pt>
                <c:pt idx="932">
                  <c:v>22858.998432921868</c:v>
                </c:pt>
                <c:pt idx="933">
                  <c:v>22873.610553492468</c:v>
                </c:pt>
                <c:pt idx="934">
                  <c:v>22888.213265219227</c:v>
                </c:pt>
                <c:pt idx="935">
                  <c:v>22902.806573183858</c:v>
                </c:pt>
                <c:pt idx="936">
                  <c:v>22917.390482350875</c:v>
                </c:pt>
                <c:pt idx="937">
                  <c:v>22931.96499756851</c:v>
                </c:pt>
                <c:pt idx="938">
                  <c:v>22946.530123569617</c:v>
                </c:pt>
                <c:pt idx="939">
                  <c:v>22961.085864972563</c:v>
                </c:pt>
                <c:pt idx="940">
                  <c:v>22975.632226282116</c:v>
                </c:pt>
                <c:pt idx="941">
                  <c:v>22990.169211890319</c:v>
                </c:pt>
                <c:pt idx="942">
                  <c:v>23004.696826077365</c:v>
                </c:pt>
                <c:pt idx="943">
                  <c:v>23019.215073012452</c:v>
                </c:pt>
                <c:pt idx="944">
                  <c:v>23033.723956754635</c:v>
                </c:pt>
                <c:pt idx="945">
                  <c:v>23048.22348125367</c:v>
                </c:pt>
                <c:pt idx="946">
                  <c:v>23062.713650350852</c:v>
                </c:pt>
                <c:pt idx="947">
                  <c:v>23077.194467779849</c:v>
                </c:pt>
                <c:pt idx="948">
                  <c:v>23091.665937167509</c:v>
                </c:pt>
                <c:pt idx="949">
                  <c:v>23106.128062034684</c:v>
                </c:pt>
                <c:pt idx="950">
                  <c:v>23120.580845797034</c:v>
                </c:pt>
                <c:pt idx="951">
                  <c:v>23135.024291765822</c:v>
                </c:pt>
                <c:pt idx="952">
                  <c:v>23149.458403148707</c:v>
                </c:pt>
                <c:pt idx="953">
                  <c:v>23163.883183050526</c:v>
                </c:pt>
                <c:pt idx="954">
                  <c:v>23178.298634474082</c:v>
                </c:pt>
                <c:pt idx="955">
                  <c:v>23192.704760320896</c:v>
                </c:pt>
                <c:pt idx="956">
                  <c:v>23207.101563391989</c:v>
                </c:pt>
                <c:pt idx="957">
                  <c:v>23221.48904638863</c:v>
                </c:pt>
                <c:pt idx="958">
                  <c:v>23235.867211913079</c:v>
                </c:pt>
                <c:pt idx="959">
                  <c:v>23250.23606246935</c:v>
                </c:pt>
                <c:pt idx="960">
                  <c:v>23264.595600463937</c:v>
                </c:pt>
                <c:pt idx="961">
                  <c:v>23278.945828206543</c:v>
                </c:pt>
                <c:pt idx="962">
                  <c:v>23293.28674791081</c:v>
                </c:pt>
                <c:pt idx="963">
                  <c:v>23307.618361695044</c:v>
                </c:pt>
                <c:pt idx="964">
                  <c:v>23321.940671582917</c:v>
                </c:pt>
                <c:pt idx="965">
                  <c:v>23336.253679504185</c:v>
                </c:pt>
                <c:pt idx="966">
                  <c:v>23350.557387295383</c:v>
                </c:pt>
                <c:pt idx="967">
                  <c:v>23364.851796700525</c:v>
                </c:pt>
                <c:pt idx="968">
                  <c:v>23379.136909371799</c:v>
                </c:pt>
                <c:pt idx="969">
                  <c:v>23393.412726870243</c:v>
                </c:pt>
                <c:pt idx="970">
                  <c:v>23407.679250666435</c:v>
                </c:pt>
                <c:pt idx="971">
                  <c:v>23421.936482141162</c:v>
                </c:pt>
                <c:pt idx="972">
                  <c:v>23436.184422586088</c:v>
                </c:pt>
                <c:pt idx="973">
                  <c:v>23450.423073204427</c:v>
                </c:pt>
                <c:pt idx="974">
                  <c:v>23464.652435111599</c:v>
                </c:pt>
                <c:pt idx="975">
                  <c:v>23478.872509335881</c:v>
                </c:pt>
                <c:pt idx="976">
                  <c:v>23493.083296819059</c:v>
                </c:pt>
                <c:pt idx="977">
                  <c:v>23507.28479841708</c:v>
                </c:pt>
                <c:pt idx="978">
                  <c:v>23521.47701490068</c:v>
                </c:pt>
                <c:pt idx="979">
                  <c:v>23535.659946956031</c:v>
                </c:pt>
                <c:pt idx="980">
                  <c:v>23549.833595185366</c:v>
                </c:pt>
                <c:pt idx="981">
                  <c:v>23563.997960107612</c:v>
                </c:pt>
                <c:pt idx="982">
                  <c:v>23578.153042159007</c:v>
                </c:pt>
                <c:pt idx="983">
                  <c:v>23592.298841693719</c:v>
                </c:pt>
                <c:pt idx="984">
                  <c:v>23606.435358984465</c:v>
                </c:pt>
                <c:pt idx="985">
                  <c:v>23620.56259422312</c:v>
                </c:pt>
                <c:pt idx="986">
                  <c:v>23634.680547521315</c:v>
                </c:pt>
                <c:pt idx="987">
                  <c:v>23648.78921891105</c:v>
                </c:pt>
                <c:pt idx="988">
                  <c:v>23662.888608345282</c:v>
                </c:pt>
                <c:pt idx="989">
                  <c:v>23676.978715698529</c:v>
                </c:pt>
                <c:pt idx="990">
                  <c:v>23691.059540767455</c:v>
                </c:pt>
                <c:pt idx="991">
                  <c:v>23705.131083271455</c:v>
                </c:pt>
                <c:pt idx="992">
                  <c:v>23719.193342853239</c:v>
                </c:pt>
                <c:pt idx="993">
                  <c:v>23733.246319079415</c:v>
                </c:pt>
                <c:pt idx="994">
                  <c:v>23747.290011441062</c:v>
                </c:pt>
                <c:pt idx="995">
                  <c:v>23761.3244193543</c:v>
                </c:pt>
                <c:pt idx="996">
                  <c:v>23775.349542160864</c:v>
                </c:pt>
                <c:pt idx="997">
                  <c:v>23789.365379128667</c:v>
                </c:pt>
                <c:pt idx="998">
                  <c:v>23803.371929452362</c:v>
                </c:pt>
                <c:pt idx="999">
                  <c:v>23817.369192253896</c:v>
                </c:pt>
                <c:pt idx="1000">
                  <c:v>23831.357166583079</c:v>
                </c:pt>
                <c:pt idx="1001">
                  <c:v>23845.33585141812</c:v>
                </c:pt>
                <c:pt idx="1002">
                  <c:v>23859.305245666194</c:v>
                </c:pt>
                <c:pt idx="1003">
                  <c:v>23873.265348163972</c:v>
                </c:pt>
                <c:pt idx="1004">
                  <c:v>23887.216157678173</c:v>
                </c:pt>
                <c:pt idx="1005">
                  <c:v>23901.157672906105</c:v>
                </c:pt>
                <c:pt idx="1006">
                  <c:v>23915.089892476204</c:v>
                </c:pt>
                <c:pt idx="1007">
                  <c:v>23929.012814948557</c:v>
                </c:pt>
                <c:pt idx="1008">
                  <c:v>23942.926438815455</c:v>
                </c:pt>
                <c:pt idx="1009">
                  <c:v>23956.830762501901</c:v>
                </c:pt>
                <c:pt idx="1010">
                  <c:v>23970.72578436615</c:v>
                </c:pt>
                <c:pt idx="1011">
                  <c:v>23984.611502700231</c:v>
                </c:pt>
                <c:pt idx="1012">
                  <c:v>23998.487915730464</c:v>
                </c:pt>
                <c:pt idx="1013">
                  <c:v>24012.355021617986</c:v>
                </c:pt>
                <c:pt idx="1014">
                  <c:v>24026.212818459258</c:v>
                </c:pt>
                <c:pt idx="1015">
                  <c:v>24040.061304286588</c:v>
                </c:pt>
                <c:pt idx="1016">
                  <c:v>24053.900477068641</c:v>
                </c:pt>
                <c:pt idx="1017">
                  <c:v>24067.730334710941</c:v>
                </c:pt>
                <c:pt idx="1018">
                  <c:v>24081.550875056386</c:v>
                </c:pt>
                <c:pt idx="1019">
                  <c:v>24095.362095885754</c:v>
                </c:pt>
                <c:pt idx="1020">
                  <c:v>24109.163994918195</c:v>
                </c:pt>
                <c:pt idx="1021">
                  <c:v>24122.956569811748</c:v>
                </c:pt>
                <c:pt idx="1022">
                  <c:v>24136.73981816382</c:v>
                </c:pt>
                <c:pt idx="1023">
                  <c:v>24150.513737511694</c:v>
                </c:pt>
                <c:pt idx="1024">
                  <c:v>24164.278325333024</c:v>
                </c:pt>
                <c:pt idx="1025">
                  <c:v>24178.033579046318</c:v>
                </c:pt>
                <c:pt idx="1026">
                  <c:v>24191.779496011441</c:v>
                </c:pt>
                <c:pt idx="1027">
                  <c:v>24205.516073530089</c:v>
                </c:pt>
                <c:pt idx="1028">
                  <c:v>24219.243308846282</c:v>
                </c:pt>
                <c:pt idx="1029">
                  <c:v>24232.961199146848</c:v>
                </c:pt>
                <c:pt idx="1030">
                  <c:v>24246.669741561909</c:v>
                </c:pt>
                <c:pt idx="1031">
                  <c:v>24260.368933165359</c:v>
                </c:pt>
                <c:pt idx="1032">
                  <c:v>24274.058770975331</c:v>
                </c:pt>
                <c:pt idx="1033">
                  <c:v>24287.739251954696</c:v>
                </c:pt>
                <c:pt idx="1034">
                  <c:v>24301.410373011524</c:v>
                </c:pt>
                <c:pt idx="1035">
                  <c:v>24315.072130999557</c:v>
                </c:pt>
                <c:pt idx="1036">
                  <c:v>24328.724522718687</c:v>
                </c:pt>
                <c:pt idx="1037">
                  <c:v>24342.367544915425</c:v>
                </c:pt>
                <c:pt idx="1038">
                  <c:v>24356.00119428337</c:v>
                </c:pt>
                <c:pt idx="1039">
                  <c:v>24369.625467463669</c:v>
                </c:pt>
                <c:pt idx="1040">
                  <c:v>24383.240361045497</c:v>
                </c:pt>
                <c:pt idx="1041">
                  <c:v>24396.845871566507</c:v>
                </c:pt>
                <c:pt idx="1042">
                  <c:v>24410.441995513302</c:v>
                </c:pt>
                <c:pt idx="1043">
                  <c:v>24424.028729321886</c:v>
                </c:pt>
                <c:pt idx="1044">
                  <c:v>24437.60606937814</c:v>
                </c:pt>
                <c:pt idx="1045">
                  <c:v>24451.174012018269</c:v>
                </c:pt>
                <c:pt idx="1046">
                  <c:v>24464.732553529258</c:v>
                </c:pt>
                <c:pt idx="1047">
                  <c:v>24478.281690149332</c:v>
                </c:pt>
                <c:pt idx="1048">
                  <c:v>24491.821418068408</c:v>
                </c:pt>
                <c:pt idx="1049">
                  <c:v>24505.351733428553</c:v>
                </c:pt>
                <c:pt idx="1050">
                  <c:v>24518.872632324434</c:v>
                </c:pt>
                <c:pt idx="1051">
                  <c:v>24532.38411080376</c:v>
                </c:pt>
                <c:pt idx="1052">
                  <c:v>24545.886164867745</c:v>
                </c:pt>
                <c:pt idx="1053">
                  <c:v>24559.378790471546</c:v>
                </c:pt>
                <c:pt idx="1054">
                  <c:v>24572.861983524715</c:v>
                </c:pt>
                <c:pt idx="1055">
                  <c:v>24586.335739891641</c:v>
                </c:pt>
                <c:pt idx="1056">
                  <c:v>24599.800055392003</c:v>
                </c:pt>
                <c:pt idx="1057">
                  <c:v>24613.2549258012</c:v>
                </c:pt>
                <c:pt idx="1058">
                  <c:v>24626.700346850808</c:v>
                </c:pt>
                <c:pt idx="1059">
                  <c:v>24640.13631422901</c:v>
                </c:pt>
                <c:pt idx="1060">
                  <c:v>24653.562823581044</c:v>
                </c:pt>
                <c:pt idx="1061">
                  <c:v>24666.979870509636</c:v>
                </c:pt>
                <c:pt idx="1062">
                  <c:v>24680.387450575443</c:v>
                </c:pt>
                <c:pt idx="1063">
                  <c:v>24693.785559297492</c:v>
                </c:pt>
                <c:pt idx="1064">
                  <c:v>24707.174192153609</c:v>
                </c:pt>
                <c:pt idx="1065">
                  <c:v>24720.553344580858</c:v>
                </c:pt>
                <c:pt idx="1066">
                  <c:v>24733.923011975981</c:v>
                </c:pt>
                <c:pt idx="1067">
                  <c:v>24747.283189695823</c:v>
                </c:pt>
                <c:pt idx="1068">
                  <c:v>24760.633873057766</c:v>
                </c:pt>
                <c:pt idx="1069">
                  <c:v>24773.975057340165</c:v>
                </c:pt>
                <c:pt idx="1070">
                  <c:v>24787.306737782776</c:v>
                </c:pt>
                <c:pt idx="1071">
                  <c:v>24800.628909587183</c:v>
                </c:pt>
                <c:pt idx="1072">
                  <c:v>24813.941567917234</c:v>
                </c:pt>
                <c:pt idx="1073">
                  <c:v>24827.244707899459</c:v>
                </c:pt>
                <c:pt idx="1074">
                  <c:v>24840.538324623511</c:v>
                </c:pt>
                <c:pt idx="1075">
                  <c:v>24853.822413142578</c:v>
                </c:pt>
                <c:pt idx="1076">
                  <c:v>24867.096968473819</c:v>
                </c:pt>
                <c:pt idx="1077">
                  <c:v>24880.361985598785</c:v>
                </c:pt>
                <c:pt idx="1078">
                  <c:v>24893.617459463843</c:v>
                </c:pt>
                <c:pt idx="1079">
                  <c:v>24906.863384980596</c:v>
                </c:pt>
                <c:pt idx="1080">
                  <c:v>24920.09975702631</c:v>
                </c:pt>
                <c:pt idx="1081">
                  <c:v>24933.32657044434</c:v>
                </c:pt>
                <c:pt idx="1082">
                  <c:v>24946.543820044539</c:v>
                </c:pt>
                <c:pt idx="1083">
                  <c:v>24959.751500603688</c:v>
                </c:pt>
                <c:pt idx="1084">
                  <c:v>24972.949606865914</c:v>
                </c:pt>
                <c:pt idx="1085">
                  <c:v>24986.138133543103</c:v>
                </c:pt>
                <c:pt idx="1086">
                  <c:v>24999.317075315324</c:v>
                </c:pt>
                <c:pt idx="1087">
                  <c:v>25012.486426831241</c:v>
                </c:pt>
                <c:pt idx="1088">
                  <c:v>25025.64618270854</c:v>
                </c:pt>
                <c:pt idx="1089">
                  <c:v>25038.796337534335</c:v>
                </c:pt>
                <c:pt idx="1090">
                  <c:v>25051.936885865583</c:v>
                </c:pt>
                <c:pt idx="1091">
                  <c:v>25065.067822229506</c:v>
                </c:pt>
                <c:pt idx="1092">
                  <c:v>25078.189141124003</c:v>
                </c:pt>
                <c:pt idx="1093">
                  <c:v>25091.300837018054</c:v>
                </c:pt>
                <c:pt idx="1094">
                  <c:v>25104.402904352144</c:v>
                </c:pt>
                <c:pt idx="1095">
                  <c:v>25117.495337538672</c:v>
                </c:pt>
                <c:pt idx="1096">
                  <c:v>25130.57813096236</c:v>
                </c:pt>
                <c:pt idx="1097">
                  <c:v>25143.651278980666</c:v>
                </c:pt>
                <c:pt idx="1098">
                  <c:v>25156.714775924185</c:v>
                </c:pt>
                <c:pt idx="1099">
                  <c:v>25169.768616097077</c:v>
                </c:pt>
                <c:pt idx="1100">
                  <c:v>25182.812793777459</c:v>
                </c:pt>
                <c:pt idx="1101">
                  <c:v>25195.847303217823</c:v>
                </c:pt>
                <c:pt idx="1102">
                  <c:v>25208.872138645431</c:v>
                </c:pt>
                <c:pt idx="1103">
                  <c:v>25221.887294262742</c:v>
                </c:pt>
                <c:pt idx="1104">
                  <c:v>25234.892764247797</c:v>
                </c:pt>
                <c:pt idx="1105">
                  <c:v>25247.888542754637</c:v>
                </c:pt>
                <c:pt idx="1106">
                  <c:v>25260.874623913707</c:v>
                </c:pt>
                <c:pt idx="1107">
                  <c:v>25273.851001832259</c:v>
                </c:pt>
                <c:pt idx="1108">
                  <c:v>25286.817670594752</c:v>
                </c:pt>
                <c:pt idx="1109">
                  <c:v>25299.77462426326</c:v>
                </c:pt>
                <c:pt idx="1110">
                  <c:v>25312.721856877877</c:v>
                </c:pt>
                <c:pt idx="1111">
                  <c:v>25325.659362457107</c:v>
                </c:pt>
                <c:pt idx="1112">
                  <c:v>25338.587134998281</c:v>
                </c:pt>
                <c:pt idx="1113">
                  <c:v>25351.505168477946</c:v>
                </c:pt>
                <c:pt idx="1114">
                  <c:v>25364.413456852271</c:v>
                </c:pt>
                <c:pt idx="1115">
                  <c:v>25377.311994057443</c:v>
                </c:pt>
                <c:pt idx="1116">
                  <c:v>25390.200774010071</c:v>
                </c:pt>
                <c:pt idx="1117">
                  <c:v>25403.079790607575</c:v>
                </c:pt>
                <c:pt idx="1118">
                  <c:v>25415.949037728591</c:v>
                </c:pt>
                <c:pt idx="1119">
                  <c:v>25428.808509233368</c:v>
                </c:pt>
                <c:pt idx="1120">
                  <c:v>25441.658198964164</c:v>
                </c:pt>
                <c:pt idx="1121">
                  <c:v>25454.498100745637</c:v>
                </c:pt>
                <c:pt idx="1122">
                  <c:v>25467.32820838525</c:v>
                </c:pt>
                <c:pt idx="1123">
                  <c:v>25480.148515673649</c:v>
                </c:pt>
                <c:pt idx="1124">
                  <c:v>25492.959016385073</c:v>
                </c:pt>
                <c:pt idx="1125">
                  <c:v>25505.759704277745</c:v>
                </c:pt>
                <c:pt idx="1126">
                  <c:v>25518.550573094253</c:v>
                </c:pt>
                <c:pt idx="1127">
                  <c:v>25531.331616561951</c:v>
                </c:pt>
                <c:pt idx="1128">
                  <c:v>25544.102828393356</c:v>
                </c:pt>
                <c:pt idx="1129">
                  <c:v>25556.864202286521</c:v>
                </c:pt>
                <c:pt idx="1130">
                  <c:v>25569.615731925445</c:v>
                </c:pt>
                <c:pt idx="1131">
                  <c:v>25582.357410980447</c:v>
                </c:pt>
                <c:pt idx="1132">
                  <c:v>25595.089233108563</c:v>
                </c:pt>
                <c:pt idx="1133">
                  <c:v>25607.81119195393</c:v>
                </c:pt>
                <c:pt idx="1134">
                  <c:v>25620.523281148176</c:v>
                </c:pt>
                <c:pt idx="1135">
                  <c:v>25633.225494310809</c:v>
                </c:pt>
                <c:pt idx="1136">
                  <c:v>25645.917825049593</c:v>
                </c:pt>
                <c:pt idx="1137">
                  <c:v>25658.600266960941</c:v>
                </c:pt>
                <c:pt idx="1138">
                  <c:v>25671.272813630301</c:v>
                </c:pt>
                <c:pt idx="1139">
                  <c:v>25683.935458632535</c:v>
                </c:pt>
                <c:pt idx="1140">
                  <c:v>25696.588195532302</c:v>
                </c:pt>
                <c:pt idx="1141">
                  <c:v>25709.231017884449</c:v>
                </c:pt>
                <c:pt idx="1142">
                  <c:v>25721.863919234376</c:v>
                </c:pt>
                <c:pt idx="1143">
                  <c:v>25734.486893118439</c:v>
                </c:pt>
                <c:pt idx="1144">
                  <c:v>25747.09993306431</c:v>
                </c:pt>
                <c:pt idx="1145">
                  <c:v>25759.703032591366</c:v>
                </c:pt>
                <c:pt idx="1146">
                  <c:v>25772.296185211067</c:v>
                </c:pt>
                <c:pt idx="1147">
                  <c:v>25784.879384427335</c:v>
                </c:pt>
                <c:pt idx="1148">
                  <c:v>25797.452623736925</c:v>
                </c:pt>
                <c:pt idx="1149">
                  <c:v>25810.015896629811</c:v>
                </c:pt>
                <c:pt idx="1150">
                  <c:v>25822.569196589553</c:v>
                </c:pt>
                <c:pt idx="1151">
                  <c:v>25835.112517093676</c:v>
                </c:pt>
                <c:pt idx="1152">
                  <c:v>25847.645851614045</c:v>
                </c:pt>
                <c:pt idx="1153">
                  <c:v>25860.169193617232</c:v>
                </c:pt>
                <c:pt idx="1154">
                  <c:v>25872.682536564895</c:v>
                </c:pt>
                <c:pt idx="1155">
                  <c:v>25885.185873914146</c:v>
                </c:pt>
                <c:pt idx="1156">
                  <c:v>25897.679199117927</c:v>
                </c:pt>
                <c:pt idx="1157">
                  <c:v>25910.162505625369</c:v>
                </c:pt>
                <c:pt idx="1158">
                  <c:v>25922.635786882172</c:v>
                </c:pt>
                <c:pt idx="1159">
                  <c:v>25935.099036330968</c:v>
                </c:pt>
                <c:pt idx="1160">
                  <c:v>25947.552247411688</c:v>
                </c:pt>
                <c:pt idx="1161">
                  <c:v>25959.995413561926</c:v>
                </c:pt>
                <c:pt idx="1162">
                  <c:v>25972.428528217315</c:v>
                </c:pt>
                <c:pt idx="1163">
                  <c:v>25984.851584811877</c:v>
                </c:pt>
                <c:pt idx="1164">
                  <c:v>25997.264576778398</c:v>
                </c:pt>
                <c:pt idx="1165">
                  <c:v>26009.66749754878</c:v>
                </c:pt>
                <c:pt idx="1166">
                  <c:v>26022.060340554417</c:v>
                </c:pt>
                <c:pt idx="1167">
                  <c:v>26034.443099226544</c:v>
                </c:pt>
                <c:pt idx="1168">
                  <c:v>26046.815766996599</c:v>
                </c:pt>
                <c:pt idx="1169">
                  <c:v>26059.178337296584</c:v>
                </c:pt>
                <c:pt idx="1170">
                  <c:v>26071.530803559424</c:v>
                </c:pt>
                <c:pt idx="1171">
                  <c:v>26083.873159219322</c:v>
                </c:pt>
                <c:pt idx="1172">
                  <c:v>26096.20539771211</c:v>
                </c:pt>
                <c:pt idx="1173">
                  <c:v>26108.527512475615</c:v>
                </c:pt>
                <c:pt idx="1174">
                  <c:v>26120.839496950004</c:v>
                </c:pt>
                <c:pt idx="1175">
                  <c:v>26133.141344578136</c:v>
                </c:pt>
                <c:pt idx="1176">
                  <c:v>26145.433048805924</c:v>
                </c:pt>
                <c:pt idx="1177">
                  <c:v>26157.71460308267</c:v>
                </c:pt>
                <c:pt idx="1178">
                  <c:v>26169.986000861431</c:v>
                </c:pt>
                <c:pt idx="1179">
                  <c:v>26182.247235599352</c:v>
                </c:pt>
                <c:pt idx="1180">
                  <c:v>26194.498300758027</c:v>
                </c:pt>
                <c:pt idx="1181">
                  <c:v>26206.73918980384</c:v>
                </c:pt>
                <c:pt idx="1182">
                  <c:v>26218.969896208306</c:v>
                </c:pt>
                <c:pt idx="1183">
                  <c:v>26231.190413448418</c:v>
                </c:pt>
                <c:pt idx="1184">
                  <c:v>26243.400735006991</c:v>
                </c:pt>
                <c:pt idx="1185">
                  <c:v>26255.600854373009</c:v>
                </c:pt>
                <c:pt idx="1186">
                  <c:v>26267.790765041951</c:v>
                </c:pt>
                <c:pt idx="1187">
                  <c:v>26279.970460516146</c:v>
                </c:pt>
                <c:pt idx="1188">
                  <c:v>26292.139934305102</c:v>
                </c:pt>
                <c:pt idx="1189">
                  <c:v>26304.299179925845</c:v>
                </c:pt>
                <c:pt idx="1190">
                  <c:v>26316.448190903255</c:v>
                </c:pt>
                <c:pt idx="1191">
                  <c:v>26328.586960770401</c:v>
                </c:pt>
                <c:pt idx="1192">
                  <c:v>26340.715483068878</c:v>
                </c:pt>
                <c:pt idx="1193">
                  <c:v>26352.833751349128</c:v>
                </c:pt>
                <c:pt idx="1194">
                  <c:v>26364.941759170786</c:v>
                </c:pt>
                <c:pt idx="1195">
                  <c:v>26377.039500102994</c:v>
                </c:pt>
                <c:pt idx="1196">
                  <c:v>26389.126967724744</c:v>
                </c:pt>
                <c:pt idx="1197">
                  <c:v>26401.204155625193</c:v>
                </c:pt>
                <c:pt idx="1198">
                  <c:v>26413.271057403996</c:v>
                </c:pt>
                <c:pt idx="1199">
                  <c:v>26425.327666671627</c:v>
                </c:pt>
                <c:pt idx="1200">
                  <c:v>26437.373977049705</c:v>
                </c:pt>
                <c:pt idx="1201">
                  <c:v>26449.40998217131</c:v>
                </c:pt>
                <c:pt idx="1202">
                  <c:v>26461.43567568131</c:v>
                </c:pt>
                <c:pt idx="1203">
                  <c:v>26473.451051236676</c:v>
                </c:pt>
                <c:pt idx="1204">
                  <c:v>26485.456102506796</c:v>
                </c:pt>
                <c:pt idx="1205">
                  <c:v>26497.450823173804</c:v>
                </c:pt>
                <c:pt idx="1206">
                  <c:v>26509.435206932882</c:v>
                </c:pt>
                <c:pt idx="1207">
                  <c:v>26521.409247492575</c:v>
                </c:pt>
                <c:pt idx="1208">
                  <c:v>26533.37293857511</c:v>
                </c:pt>
                <c:pt idx="1209">
                  <c:v>26545.3262739167</c:v>
                </c:pt>
                <c:pt idx="1210">
                  <c:v>26557.269247267854</c:v>
                </c:pt>
                <c:pt idx="1211">
                  <c:v>26569.201852393686</c:v>
                </c:pt>
                <c:pt idx="1212">
                  <c:v>26581.124083074224</c:v>
                </c:pt>
                <c:pt idx="1213">
                  <c:v>26593.035933104708</c:v>
                </c:pt>
                <c:pt idx="1214">
                  <c:v>26604.937396295893</c:v>
                </c:pt>
                <c:pt idx="1215">
                  <c:v>26616.828466474359</c:v>
                </c:pt>
                <c:pt idx="1216">
                  <c:v>26628.709137482805</c:v>
                </c:pt>
                <c:pt idx="1217">
                  <c:v>26640.579403180349</c:v>
                </c:pt>
                <c:pt idx="1218">
                  <c:v>26652.43925744282</c:v>
                </c:pt>
                <c:pt idx="1219">
                  <c:v>26664.28869416306</c:v>
                </c:pt>
                <c:pt idx="1220">
                  <c:v>26676.127707251217</c:v>
                </c:pt>
                <c:pt idx="1221">
                  <c:v>26687.956290635029</c:v>
                </c:pt>
                <c:pt idx="1222">
                  <c:v>26699.774438260134</c:v>
                </c:pt>
                <c:pt idx="1223">
                  <c:v>26711.582144090331</c:v>
                </c:pt>
                <c:pt idx="1224">
                  <c:v>26723.379402107894</c:v>
                </c:pt>
                <c:pt idx="1225">
                  <c:v>26735.166206313843</c:v>
                </c:pt>
                <c:pt idx="1226">
                  <c:v>26746.942550728229</c:v>
                </c:pt>
                <c:pt idx="1227">
                  <c:v>26758.708429390419</c:v>
                </c:pt>
                <c:pt idx="1228">
                  <c:v>26770.46383635938</c:v>
                </c:pt>
                <c:pt idx="1229">
                  <c:v>26782.208765713953</c:v>
                </c:pt>
                <c:pt idx="1230">
                  <c:v>26793.943211553131</c:v>
                </c:pt>
                <c:pt idx="1231">
                  <c:v>26805.667167996337</c:v>
                </c:pt>
                <c:pt idx="1232">
                  <c:v>26817.380629183699</c:v>
                </c:pt>
                <c:pt idx="1233">
                  <c:v>26829.083589276321</c:v>
                </c:pt>
                <c:pt idx="1234">
                  <c:v>26840.776042456546</c:v>
                </c:pt>
                <c:pt idx="1235">
                  <c:v>26852.457982928241</c:v>
                </c:pt>
                <c:pt idx="1236">
                  <c:v>26864.129404917046</c:v>
                </c:pt>
                <c:pt idx="1237">
                  <c:v>26875.790302670659</c:v>
                </c:pt>
                <c:pt idx="1238">
                  <c:v>26887.440670459077</c:v>
                </c:pt>
                <c:pt idx="1239">
                  <c:v>26899.080502574878</c:v>
                </c:pt>
                <c:pt idx="1240">
                  <c:v>26910.70979333347</c:v>
                </c:pt>
                <c:pt idx="1241">
                  <c:v>26922.32853707335</c:v>
                </c:pt>
                <c:pt idx="1242">
                  <c:v>26933.936728156365</c:v>
                </c:pt>
                <c:pt idx="1243">
                  <c:v>26945.534360967962</c:v>
                </c:pt>
                <c:pt idx="1244">
                  <c:v>26957.121429917446</c:v>
                </c:pt>
                <c:pt idx="1245">
                  <c:v>26968.697929438222</c:v>
                </c:pt>
                <c:pt idx="1246">
                  <c:v>26980.263853988054</c:v>
                </c:pt>
                <c:pt idx="1247">
                  <c:v>26991.819198049303</c:v>
                </c:pt>
                <c:pt idx="1248">
                  <c:v>27003.363956129182</c:v>
                </c:pt>
                <c:pt idx="1249">
                  <c:v>27014.898122759991</c:v>
                </c:pt>
                <c:pt idx="1250">
                  <c:v>27026.421692499363</c:v>
                </c:pt>
                <c:pt idx="1251">
                  <c:v>27037.934659930506</c:v>
                </c:pt>
                <c:pt idx="1252">
                  <c:v>27049.437019662433</c:v>
                </c:pt>
                <c:pt idx="1253">
                  <c:v>27060.928766330202</c:v>
                </c:pt>
                <c:pt idx="1254">
                  <c:v>27072.409894595155</c:v>
                </c:pt>
                <c:pt idx="1255">
                  <c:v>27083.880399145142</c:v>
                </c:pt>
                <c:pt idx="1256">
                  <c:v>27095.340274694754</c:v>
                </c:pt>
                <c:pt idx="1257">
                  <c:v>27106.789515985551</c:v>
                </c:pt>
                <c:pt idx="1258">
                  <c:v>27118.22811778629</c:v>
                </c:pt>
                <c:pt idx="1259">
                  <c:v>27129.656074893148</c:v>
                </c:pt>
                <c:pt idx="1260">
                  <c:v>27141.073382129944</c:v>
                </c:pt>
                <c:pt idx="1261">
                  <c:v>27152.480034348358</c:v>
                </c:pt>
                <c:pt idx="1262">
                  <c:v>27163.876026428152</c:v>
                </c:pt>
                <c:pt idx="1263">
                  <c:v>27175.261353277383</c:v>
                </c:pt>
                <c:pt idx="1264">
                  <c:v>27186.636009832622</c:v>
                </c:pt>
                <c:pt idx="1265">
                  <c:v>27197.999991059161</c:v>
                </c:pt>
                <c:pt idx="1266">
                  <c:v>27209.353291951225</c:v>
                </c:pt>
                <c:pt idx="1267">
                  <c:v>27220.695907532187</c:v>
                </c:pt>
                <c:pt idx="1268">
                  <c:v>27232.027832854761</c:v>
                </c:pt>
                <c:pt idx="1269">
                  <c:v>27243.349063001217</c:v>
                </c:pt>
                <c:pt idx="1270">
                  <c:v>27254.659593083576</c:v>
                </c:pt>
                <c:pt idx="1271">
                  <c:v>27265.959418243816</c:v>
                </c:pt>
                <c:pt idx="1272">
                  <c:v>27277.24853365407</c:v>
                </c:pt>
                <c:pt idx="1273">
                  <c:v>27288.526934516816</c:v>
                </c:pt>
                <c:pt idx="1274">
                  <c:v>27299.794616065075</c:v>
                </c:pt>
                <c:pt idx="1275">
                  <c:v>27311.051573562603</c:v>
                </c:pt>
                <c:pt idx="1276">
                  <c:v>27322.297802304081</c:v>
                </c:pt>
                <c:pt idx="1277">
                  <c:v>27333.5332976153</c:v>
                </c:pt>
                <c:pt idx="1278">
                  <c:v>27344.758054853348</c:v>
                </c:pt>
                <c:pt idx="1279">
                  <c:v>27355.972069406798</c:v>
                </c:pt>
                <c:pt idx="1280">
                  <c:v>27367.17533669588</c:v>
                </c:pt>
                <c:pt idx="1281">
                  <c:v>27378.367852172665</c:v>
                </c:pt>
                <c:pt idx="1282">
                  <c:v>27389.54961132125</c:v>
                </c:pt>
                <c:pt idx="1283">
                  <c:v>27400.720609657918</c:v>
                </c:pt>
                <c:pt idx="1284">
                  <c:v>27411.880842731323</c:v>
                </c:pt>
                <c:pt idx="1285">
                  <c:v>27423.030306122655</c:v>
                </c:pt>
                <c:pt idx="1286">
                  <c:v>27434.168995445812</c:v>
                </c:pt>
                <c:pt idx="1287">
                  <c:v>27445.296906347565</c:v>
                </c:pt>
                <c:pt idx="1288">
                  <c:v>27456.414034507714</c:v>
                </c:pt>
                <c:pt idx="1289">
                  <c:v>27467.520375639269</c:v>
                </c:pt>
                <c:pt idx="1290">
                  <c:v>27478.615925488597</c:v>
                </c:pt>
                <c:pt idx="1291">
                  <c:v>27489.70067983558</c:v>
                </c:pt>
                <c:pt idx="1292">
                  <c:v>27500.774634493777</c:v>
                </c:pt>
                <c:pt idx="1293">
                  <c:v>27511.83778531057</c:v>
                </c:pt>
                <c:pt idx="1294">
                  <c:v>27522.890128167321</c:v>
                </c:pt>
                <c:pt idx="1295">
                  <c:v>27533.931658979523</c:v>
                </c:pt>
                <c:pt idx="1296">
                  <c:v>27544.962373696941</c:v>
                </c:pt>
                <c:pt idx="1297">
                  <c:v>27555.98226830376</c:v>
                </c:pt>
                <c:pt idx="1298">
                  <c:v>27566.991338818734</c:v>
                </c:pt>
                <c:pt idx="1299">
                  <c:v>27577.989581295315</c:v>
                </c:pt>
                <c:pt idx="1300">
                  <c:v>27588.976991821797</c:v>
                </c:pt>
                <c:pt idx="1301">
                  <c:v>27599.953566521457</c:v>
                </c:pt>
                <c:pt idx="1302">
                  <c:v>27610.91930155268</c:v>
                </c:pt>
                <c:pt idx="1303">
                  <c:v>27621.874193109103</c:v>
                </c:pt>
                <c:pt idx="1304">
                  <c:v>27632.818237419728</c:v>
                </c:pt>
                <c:pt idx="1305">
                  <c:v>27643.751430749067</c:v>
                </c:pt>
                <c:pt idx="1306">
                  <c:v>27654.673769397257</c:v>
                </c:pt>
                <c:pt idx="1307">
                  <c:v>27665.585249700187</c:v>
                </c:pt>
                <c:pt idx="1308">
                  <c:v>27676.485868029617</c:v>
                </c:pt>
                <c:pt idx="1309">
                  <c:v>27687.375620793297</c:v>
                </c:pt>
                <c:pt idx="1310">
                  <c:v>27698.254504435085</c:v>
                </c:pt>
                <c:pt idx="1311">
                  <c:v>27709.122515435061</c:v>
                </c:pt>
                <c:pt idx="1312">
                  <c:v>27719.97965030964</c:v>
                </c:pt>
                <c:pt idx="1313">
                  <c:v>27730.82590561168</c:v>
                </c:pt>
                <c:pt idx="1314">
                  <c:v>27741.661277930591</c:v>
                </c:pt>
                <c:pt idx="1315">
                  <c:v>27752.485763892444</c:v>
                </c:pt>
                <c:pt idx="1316">
                  <c:v>27763.299360160065</c:v>
                </c:pt>
                <c:pt idx="1317">
                  <c:v>27774.102063433147</c:v>
                </c:pt>
                <c:pt idx="1318">
                  <c:v>27784.893870448344</c:v>
                </c:pt>
                <c:pt idx="1319">
                  <c:v>27795.674777979366</c:v>
                </c:pt>
                <c:pt idx="1320">
                  <c:v>27806.444782837079</c:v>
                </c:pt>
                <c:pt idx="1321">
                  <c:v>27817.203881869591</c:v>
                </c:pt>
                <c:pt idx="1322">
                  <c:v>27827.952071962347</c:v>
                </c:pt>
                <c:pt idx="1323">
                  <c:v>27838.689350038221</c:v>
                </c:pt>
                <c:pt idx="1324">
                  <c:v>27849.415713057588</c:v>
                </c:pt>
                <c:pt idx="1325">
                  <c:v>27860.131158018419</c:v>
                </c:pt>
                <c:pt idx="1326">
                  <c:v>27870.835681956363</c:v>
                </c:pt>
                <c:pt idx="1327">
                  <c:v>27881.529281944822</c:v>
                </c:pt>
                <c:pt idx="1328">
                  <c:v>27892.211955095026</c:v>
                </c:pt>
                <c:pt idx="1329">
                  <c:v>27902.883698556114</c:v>
                </c:pt>
                <c:pt idx="1330">
                  <c:v>27913.544509515195</c:v>
                </c:pt>
                <c:pt idx="1331">
                  <c:v>27924.194385197439</c:v>
                </c:pt>
                <c:pt idx="1332">
                  <c:v>27934.833322866129</c:v>
                </c:pt>
                <c:pt idx="1333">
                  <c:v>27945.461319822727</c:v>
                </c:pt>
                <c:pt idx="1334">
                  <c:v>27956.078373406945</c:v>
                </c:pt>
                <c:pt idx="1335">
                  <c:v>27966.684480996802</c:v>
                </c:pt>
                <c:pt idx="1336">
                  <c:v>27977.279640008688</c:v>
                </c:pt>
                <c:pt idx="1337">
                  <c:v>27987.863847897417</c:v>
                </c:pt>
                <c:pt idx="1338">
                  <c:v>27998.437102156284</c:v>
                </c:pt>
                <c:pt idx="1339">
                  <c:v>28008.999400317112</c:v>
                </c:pt>
                <c:pt idx="1340">
                  <c:v>28019.550739950315</c:v>
                </c:pt>
                <c:pt idx="1341">
                  <c:v>28030.091118664939</c:v>
                </c:pt>
                <c:pt idx="1342">
                  <c:v>28040.620534108704</c:v>
                </c:pt>
                <c:pt idx="1343">
                  <c:v>28051.13898396806</c:v>
                </c:pt>
                <c:pt idx="1344">
                  <c:v>28061.646465968213</c:v>
                </c:pt>
                <c:pt idx="1345">
                  <c:v>28072.14297787318</c:v>
                </c:pt>
                <c:pt idx="1346">
                  <c:v>28082.62851748582</c:v>
                </c:pt>
                <c:pt idx="1347">
                  <c:v>28093.103082647867</c:v>
                </c:pt>
                <c:pt idx="1348">
                  <c:v>28103.566671239969</c:v>
                </c:pt>
                <c:pt idx="1349">
                  <c:v>28114.019281181711</c:v>
                </c:pt>
                <c:pt idx="1350">
                  <c:v>28124.460910431655</c:v>
                </c:pt>
                <c:pt idx="1351">
                  <c:v>28134.891556987357</c:v>
                </c:pt>
                <c:pt idx="1352">
                  <c:v>28145.311218885396</c:v>
                </c:pt>
                <c:pt idx="1353">
                  <c:v>28155.719894201397</c:v>
                </c:pt>
                <c:pt idx="1354">
                  <c:v>28166.117581050046</c:v>
                </c:pt>
                <c:pt idx="1355">
                  <c:v>28176.504277585118</c:v>
                </c:pt>
                <c:pt idx="1356">
                  <c:v>28186.879981999478</c:v>
                </c:pt>
                <c:pt idx="1357">
                  <c:v>28197.24469252511</c:v>
                </c:pt>
                <c:pt idx="1358">
                  <c:v>28207.598407433117</c:v>
                </c:pt>
                <c:pt idx="1359">
                  <c:v>28217.941125033743</c:v>
                </c:pt>
                <c:pt idx="1360">
                  <c:v>28228.272843676365</c:v>
                </c:pt>
                <c:pt idx="1361">
                  <c:v>28238.593561749505</c:v>
                </c:pt>
                <c:pt idx="1362">
                  <c:v>28248.903277680838</c:v>
                </c:pt>
                <c:pt idx="1363">
                  <c:v>28259.201989937188</c:v>
                </c:pt>
                <c:pt idx="1364">
                  <c:v>28269.489697024525</c:v>
                </c:pt>
                <c:pt idx="1365">
                  <c:v>28279.766397487962</c:v>
                </c:pt>
                <c:pt idx="1366">
                  <c:v>28290.032089911754</c:v>
                </c:pt>
                <c:pt idx="1367">
                  <c:v>28300.286772919284</c:v>
                </c:pt>
                <c:pt idx="1368">
                  <c:v>28310.530445173055</c:v>
                </c:pt>
                <c:pt idx="1369">
                  <c:v>28320.763105374681</c:v>
                </c:pt>
                <c:pt idx="1370">
                  <c:v>28330.984752264867</c:v>
                </c:pt>
                <c:pt idx="1371">
                  <c:v>28341.195384623399</c:v>
                </c:pt>
                <c:pt idx="1372">
                  <c:v>28351.39500126912</c:v>
                </c:pt>
                <c:pt idx="1373">
                  <c:v>28361.583601059916</c:v>
                </c:pt>
                <c:pt idx="1374">
                  <c:v>28371.761182892682</c:v>
                </c:pt>
                <c:pt idx="1375">
                  <c:v>28381.927745703302</c:v>
                </c:pt>
                <c:pt idx="1376">
                  <c:v>28392.083288466634</c:v>
                </c:pt>
                <c:pt idx="1377">
                  <c:v>28402.227810196458</c:v>
                </c:pt>
                <c:pt idx="1378">
                  <c:v>28412.361309945467</c:v>
                </c:pt>
                <c:pt idx="1379">
                  <c:v>28422.483786805213</c:v>
                </c:pt>
                <c:pt idx="1380">
                  <c:v>28432.595239906084</c:v>
                </c:pt>
                <c:pt idx="1381">
                  <c:v>28442.695668417269</c:v>
                </c:pt>
                <c:pt idx="1382">
                  <c:v>28452.785071546707</c:v>
                </c:pt>
                <c:pt idx="1383">
                  <c:v>28462.863448541048</c:v>
                </c:pt>
                <c:pt idx="1384">
                  <c:v>28472.930798685615</c:v>
                </c:pt>
                <c:pt idx="1385">
                  <c:v>28482.987121304352</c:v>
                </c:pt>
                <c:pt idx="1386">
                  <c:v>28493.032415759772</c:v>
                </c:pt>
                <c:pt idx="1387">
                  <c:v>28503.066681452914</c:v>
                </c:pt>
                <c:pt idx="1388">
                  <c:v>28513.089917823283</c:v>
                </c:pt>
                <c:pt idx="1389">
                  <c:v>28523.102124348803</c:v>
                </c:pt>
                <c:pt idx="1390">
                  <c:v>28533.103300545754</c:v>
                </c:pt>
                <c:pt idx="1391">
                  <c:v>28543.093445968709</c:v>
                </c:pt>
                <c:pt idx="1392">
                  <c:v>28553.072560210479</c:v>
                </c:pt>
                <c:pt idx="1393">
                  <c:v>28563.040642902051</c:v>
                </c:pt>
                <c:pt idx="1394">
                  <c:v>28572.99769371251</c:v>
                </c:pt>
                <c:pt idx="1395">
                  <c:v>28582.943712348981</c:v>
                </c:pt>
                <c:pt idx="1396">
                  <c:v>28592.878698556557</c:v>
                </c:pt>
                <c:pt idx="1397">
                  <c:v>28602.802652118226</c:v>
                </c:pt>
                <c:pt idx="1398">
                  <c:v>28612.715572854795</c:v>
                </c:pt>
                <c:pt idx="1399">
                  <c:v>28622.617460624813</c:v>
                </c:pt>
                <c:pt idx="1400">
                  <c:v>28632.508315324492</c:v>
                </c:pt>
                <c:pt idx="1401">
                  <c:v>28642.388136887625</c:v>
                </c:pt>
                <c:pt idx="1402">
                  <c:v>28652.256925285503</c:v>
                </c:pt>
                <c:pt idx="1403">
                  <c:v>28662.114680526833</c:v>
                </c:pt>
                <c:pt idx="1404">
                  <c:v>28671.961402657638</c:v>
                </c:pt>
                <c:pt idx="1405">
                  <c:v>28681.797091761182</c:v>
                </c:pt>
                <c:pt idx="1406">
                  <c:v>28691.621747957863</c:v>
                </c:pt>
                <c:pt idx="1407">
                  <c:v>28701.435371405129</c:v>
                </c:pt>
                <c:pt idx="1408">
                  <c:v>28711.237962297375</c:v>
                </c:pt>
                <c:pt idx="1409">
                  <c:v>28721.029520865843</c:v>
                </c:pt>
                <c:pt idx="1410">
                  <c:v>28730.81004737852</c:v>
                </c:pt>
                <c:pt idx="1411">
                  <c:v>28740.57954214004</c:v>
                </c:pt>
                <c:pt idx="1412">
                  <c:v>28750.338005491572</c:v>
                </c:pt>
                <c:pt idx="1413">
                  <c:v>28760.085437810711</c:v>
                </c:pt>
                <c:pt idx="1414">
                  <c:v>28769.821839511362</c:v>
                </c:pt>
                <c:pt idx="1415">
                  <c:v>28779.547211043635</c:v>
                </c:pt>
                <c:pt idx="1416">
                  <c:v>28789.261552893731</c:v>
                </c:pt>
                <c:pt idx="1417">
                  <c:v>28798.96486558381</c:v>
                </c:pt>
                <c:pt idx="1418">
                  <c:v>28808.657149671883</c:v>
                </c:pt>
                <c:pt idx="1419">
                  <c:v>28818.338405751678</c:v>
                </c:pt>
                <c:pt idx="1420">
                  <c:v>28828.008634452526</c:v>
                </c:pt>
                <c:pt idx="1421">
                  <c:v>28837.667836439221</c:v>
                </c:pt>
                <c:pt idx="1422">
                  <c:v>28847.316012411891</c:v>
                </c:pt>
                <c:pt idx="1423">
                  <c:v>28856.953163105878</c:v>
                </c:pt>
                <c:pt idx="1424">
                  <c:v>28866.579289291582</c:v>
                </c:pt>
                <c:pt idx="1425">
                  <c:v>28876.194391774334</c:v>
                </c:pt>
                <c:pt idx="1426">
                  <c:v>28885.79847139425</c:v>
                </c:pt>
                <c:pt idx="1427">
                  <c:v>28895.391529026092</c:v>
                </c:pt>
                <c:pt idx="1428">
                  <c:v>28904.973565579119</c:v>
                </c:pt>
                <c:pt idx="1429">
                  <c:v>28914.544581996935</c:v>
                </c:pt>
                <c:pt idx="1430">
                  <c:v>28924.104579257335</c:v>
                </c:pt>
                <c:pt idx="1431">
                  <c:v>28933.65355837216</c:v>
                </c:pt>
                <c:pt idx="1432">
                  <c:v>28943.191520387125</c:v>
                </c:pt>
                <c:pt idx="1433">
                  <c:v>28952.718466381673</c:v>
                </c:pt>
                <c:pt idx="1434">
                  <c:v>28962.234397468801</c:v>
                </c:pt>
                <c:pt idx="1435">
                  <c:v>28971.739314794893</c:v>
                </c:pt>
                <c:pt idx="1436">
                  <c:v>28981.233219539561</c:v>
                </c:pt>
                <c:pt idx="1437">
                  <c:v>28990.716112915459</c:v>
                </c:pt>
                <c:pt idx="1438">
                  <c:v>29000.187996168115</c:v>
                </c:pt>
                <c:pt idx="1439">
                  <c:v>29009.648870575755</c:v>
                </c:pt>
                <c:pt idx="1440">
                  <c:v>29019.098737449109</c:v>
                </c:pt>
                <c:pt idx="1441">
                  <c:v>29028.537598131235</c:v>
                </c:pt>
                <c:pt idx="1442">
                  <c:v>29037.965453997331</c:v>
                </c:pt>
                <c:pt idx="1443">
                  <c:v>29047.382306454536</c:v>
                </c:pt>
                <c:pt idx="1444">
                  <c:v>29056.788156941744</c:v>
                </c:pt>
                <c:pt idx="1445">
                  <c:v>29066.183006929394</c:v>
                </c:pt>
                <c:pt idx="1446">
                  <c:v>29075.566857919275</c:v>
                </c:pt>
                <c:pt idx="1447">
                  <c:v>29084.939711444316</c:v>
                </c:pt>
                <c:pt idx="1448">
                  <c:v>29094.301569068382</c:v>
                </c:pt>
                <c:pt idx="1449">
                  <c:v>29103.65243238605</c:v>
                </c:pt>
                <c:pt idx="1450">
                  <c:v>29112.992303022398</c:v>
                </c:pt>
                <c:pt idx="1451">
                  <c:v>29122.321182632786</c:v>
                </c:pt>
                <c:pt idx="1452">
                  <c:v>29131.639072902621</c:v>
                </c:pt>
                <c:pt idx="1453">
                  <c:v>29140.945975547136</c:v>
                </c:pt>
                <c:pt idx="1454">
                  <c:v>29150.241892311151</c:v>
                </c:pt>
                <c:pt idx="1455">
                  <c:v>29159.526824968834</c:v>
                </c:pt>
                <c:pt idx="1456">
                  <c:v>29168.80077532346</c:v>
                </c:pt>
                <c:pt idx="1457">
                  <c:v>29178.063745207164</c:v>
                </c:pt>
                <c:pt idx="1458">
                  <c:v>29187.315736480683</c:v>
                </c:pt>
                <c:pt idx="1459">
                  <c:v>29196.556751033102</c:v>
                </c:pt>
                <c:pt idx="1460">
                  <c:v>29205.786790781596</c:v>
                </c:pt>
                <c:pt idx="1461">
                  <c:v>29215.00585767116</c:v>
                </c:pt>
                <c:pt idx="1462">
                  <c:v>29224.213953674327</c:v>
                </c:pt>
                <c:pt idx="1463">
                  <c:v>29233.411080790898</c:v>
                </c:pt>
                <c:pt idx="1464">
                  <c:v>29242.597241047664</c:v>
                </c:pt>
                <c:pt idx="1465">
                  <c:v>29251.772436498104</c:v>
                </c:pt>
                <c:pt idx="1466">
                  <c:v>29260.936669222094</c:v>
                </c:pt>
                <c:pt idx="1467">
                  <c:v>29270.089941325605</c:v>
                </c:pt>
                <c:pt idx="1468">
                  <c:v>29279.232254940402</c:v>
                </c:pt>
                <c:pt idx="1469">
                  <c:v>29288.363612223715</c:v>
                </c:pt>
                <c:pt idx="1470">
                  <c:v>29297.484015357928</c:v>
                </c:pt>
                <c:pt idx="1471">
                  <c:v>29306.593466550246</c:v>
                </c:pt>
                <c:pt idx="1472">
                  <c:v>29315.691968032359</c:v>
                </c:pt>
                <c:pt idx="1473">
                  <c:v>29324.7795220601</c:v>
                </c:pt>
                <c:pt idx="1474">
                  <c:v>29333.856130913096</c:v>
                </c:pt>
                <c:pt idx="1475">
                  <c:v>29342.921796894403</c:v>
                </c:pt>
                <c:pt idx="1476">
                  <c:v>29351.976522330137</c:v>
                </c:pt>
                <c:pt idx="1477">
                  <c:v>29361.020309569107</c:v>
                </c:pt>
                <c:pt idx="1478">
                  <c:v>29370.053160982417</c:v>
                </c:pt>
                <c:pt idx="1479">
                  <c:v>29379.075078963084</c:v>
                </c:pt>
                <c:pt idx="1480">
                  <c:v>29388.086065925618</c:v>
                </c:pt>
                <c:pt idx="1481">
                  <c:v>29397.086124305617</c:v>
                </c:pt>
                <c:pt idx="1482">
                  <c:v>29406.075256559343</c:v>
                </c:pt>
                <c:pt idx="1483">
                  <c:v>29415.053465163277</c:v>
                </c:pt>
                <c:pt idx="1484">
                  <c:v>29424.020752613673</c:v>
                </c:pt>
                <c:pt idx="1485">
                  <c:v>29432.977121426102</c:v>
                </c:pt>
                <c:pt idx="1486">
                  <c:v>29441.922574134969</c:v>
                </c:pt>
                <c:pt idx="1487">
                  <c:v>29450.857113293041</c:v>
                </c:pt>
                <c:pt idx="1488">
                  <c:v>29459.780741470931</c:v>
                </c:pt>
                <c:pt idx="1489">
                  <c:v>29468.693461256593</c:v>
                </c:pt>
                <c:pt idx="1490">
                  <c:v>29477.595275254789</c:v>
                </c:pt>
                <c:pt idx="1491">
                  <c:v>29486.486186086549</c:v>
                </c:pt>
                <c:pt idx="1492">
                  <c:v>29495.366196388597</c:v>
                </c:pt>
                <c:pt idx="1493">
                  <c:v>29504.235308812782</c:v>
                </c:pt>
                <c:pt idx="1494">
                  <c:v>29513.093526025477</c:v>
                </c:pt>
                <c:pt idx="1495">
                  <c:v>29521.94085070696</c:v>
                </c:pt>
                <c:pt idx="1496">
                  <c:v>29530.777285550776</c:v>
                </c:pt>
                <c:pt idx="1497">
                  <c:v>29539.602833263078</c:v>
                </c:pt>
                <c:pt idx="1498">
                  <c:v>29548.417496561953</c:v>
                </c:pt>
                <c:pt idx="1499">
                  <c:v>29557.221278176708</c:v>
                </c:pt>
                <c:pt idx="1500">
                  <c:v>29566.014180847145</c:v>
                </c:pt>
                <c:pt idx="1501">
                  <c:v>29574.796207322801</c:v>
                </c:pt>
                <c:pt idx="1502">
                  <c:v>29583.567360362162</c:v>
                </c:pt>
                <c:pt idx="1503">
                  <c:v>29592.32764273186</c:v>
                </c:pt>
                <c:pt idx="1504">
                  <c:v>29601.077057205814</c:v>
                </c:pt>
                <c:pt idx="1505">
                  <c:v>29609.81560656436</c:v>
                </c:pt>
                <c:pt idx="1506">
                  <c:v>29618.543293593335</c:v>
                </c:pt>
                <c:pt idx="1507">
                  <c:v>29627.260121083124</c:v>
                </c:pt>
                <c:pt idx="1508">
                  <c:v>29635.966091827671</c:v>
                </c:pt>
                <c:pt idx="1509">
                  <c:v>29644.661208623449</c:v>
                </c:pt>
                <c:pt idx="1510">
                  <c:v>29653.345474268372</c:v>
                </c:pt>
                <c:pt idx="1511">
                  <c:v>29662.01889156067</c:v>
                </c:pt>
                <c:pt idx="1512">
                  <c:v>29670.681463297722</c:v>
                </c:pt>
                <c:pt idx="1513">
                  <c:v>29679.333192274808</c:v>
                </c:pt>
                <c:pt idx="1514">
                  <c:v>29687.974081283824</c:v>
                </c:pt>
                <c:pt idx="1515">
                  <c:v>29696.604133111923</c:v>
                </c:pt>
                <c:pt idx="1516">
                  <c:v>29705.223350540091</c:v>
                </c:pt>
                <c:pt idx="1517">
                  <c:v>29713.83173634165</c:v>
                </c:pt>
                <c:pt idx="1518">
                  <c:v>29722.429293280686</c:v>
                </c:pt>
                <c:pt idx="1519">
                  <c:v>29731.016024110373</c:v>
                </c:pt>
                <c:pt idx="1520">
                  <c:v>29739.591931571242</c:v>
                </c:pt>
                <c:pt idx="1521">
                  <c:v>29748.157018389313</c:v>
                </c:pt>
                <c:pt idx="1522">
                  <c:v>29756.711287274138</c:v>
                </c:pt>
                <c:pt idx="1523">
                  <c:v>29765.254740916727</c:v>
                </c:pt>
                <c:pt idx="1524">
                  <c:v>29773.787381987342</c:v>
                </c:pt>
                <c:pt idx="1525">
                  <c:v>29782.309213133158</c:v>
                </c:pt>
                <c:pt idx="1526">
                  <c:v>29790.82023697576</c:v>
                </c:pt>
                <c:pt idx="1527">
                  <c:v>29799.320456108493</c:v>
                </c:pt>
                <c:pt idx="1528">
                  <c:v>29807.809873093622</c:v>
                </c:pt>
                <c:pt idx="1529">
                  <c:v>29816.288490459279</c:v>
                </c:pt>
                <c:pt idx="1530">
                  <c:v>29824.756310696222</c:v>
                </c:pt>
                <c:pt idx="1531">
                  <c:v>29833.213336254317</c:v>
                </c:pt>
                <c:pt idx="1532">
                  <c:v>29841.65956953877</c:v>
                </c:pt>
                <c:pt idx="1533">
                  <c:v>29850.095012906058</c:v>
                </c:pt>
                <c:pt idx="1534">
                  <c:v>29858.519668659523</c:v>
                </c:pt>
                <c:pt idx="1535">
                  <c:v>29866.933539044599</c:v>
                </c:pt>
                <c:pt idx="1536">
                  <c:v>29875.336626243621</c:v>
                </c:pt>
                <c:pt idx="1537">
                  <c:v>29883.728932370155</c:v>
                </c:pt>
                <c:pt idx="1538">
                  <c:v>29892.110459462812</c:v>
                </c:pt>
                <c:pt idx="1539">
                  <c:v>29900.481209478454</c:v>
                </c:pt>
                <c:pt idx="1540">
                  <c:v>29908.841184284713</c:v>
                </c:pt>
                <c:pt idx="1541">
                  <c:v>29917.190385651724</c:v>
                </c:pt>
                <c:pt idx="1542">
                  <c:v>29925.528815242964</c:v>
                </c:pt>
                <c:pt idx="1543">
                  <c:v>29933.85647460504</c:v>
                </c:pt>
                <c:pt idx="1544">
                  <c:v>29942.173365156264</c:v>
                </c:pt>
                <c:pt idx="1545">
                  <c:v>29950.479488173813</c:v>
                </c:pt>
                <c:pt idx="1546">
                  <c:v>29958.774844779196</c:v>
                </c:pt>
                <c:pt idx="1547">
                  <c:v>29967.059435921761</c:v>
                </c:pt>
                <c:pt idx="1548">
                  <c:v>29975.333262359785</c:v>
                </c:pt>
                <c:pt idx="1549">
                  <c:v>29983.596324638704</c:v>
                </c:pt>
                <c:pt idx="1550">
                  <c:v>29990.848514125653</c:v>
                </c:pt>
              </c:numCache>
            </c:numRef>
          </c:xVal>
          <c:yVal>
            <c:numRef>
              <c:f>Лист1!$P$2:$P$1552</c:f>
              <c:numCache>
                <c:formatCode>General</c:formatCode>
                <c:ptCount val="1551"/>
                <c:pt idx="0">
                  <c:v>0</c:v>
                </c:pt>
                <c:pt idx="1">
                  <c:v>25.017020891441277</c:v>
                </c:pt>
                <c:pt idx="2">
                  <c:v>50.04578241868154</c:v>
                </c:pt>
                <c:pt idx="3">
                  <c:v>75.120679767743383</c:v>
                </c:pt>
                <c:pt idx="4">
                  <c:v>100.24256519291298</c:v>
                </c:pt>
                <c:pt idx="5">
                  <c:v>125.4034519992519</c:v>
                </c:pt>
                <c:pt idx="6">
                  <c:v>150.59855672354166</c:v>
                </c:pt>
                <c:pt idx="7">
                  <c:v>175.82282276732937</c:v>
                </c:pt>
                <c:pt idx="8">
                  <c:v>201.07001345670139</c:v>
                </c:pt>
                <c:pt idx="9">
                  <c:v>226.33362038216228</c:v>
                </c:pt>
                <c:pt idx="10">
                  <c:v>251.60713140104389</c:v>
                </c:pt>
                <c:pt idx="11">
                  <c:v>276.8840324641323</c:v>
                </c:pt>
                <c:pt idx="12">
                  <c:v>302.15780945857568</c:v>
                </c:pt>
                <c:pt idx="13">
                  <c:v>327.42338199811439</c:v>
                </c:pt>
                <c:pt idx="14">
                  <c:v>352.68015202733903</c:v>
                </c:pt>
                <c:pt idx="15">
                  <c:v>377.92853726775559</c:v>
                </c:pt>
                <c:pt idx="16">
                  <c:v>403.16895458617381</c:v>
                </c:pt>
                <c:pt idx="17">
                  <c:v>428.40182001390298</c:v>
                </c:pt>
                <c:pt idx="18">
                  <c:v>453.62754876584847</c:v>
                </c:pt>
                <c:pt idx="19">
                  <c:v>478.84655525951626</c:v>
                </c:pt>
                <c:pt idx="20">
                  <c:v>504.05925313392987</c:v>
                </c:pt>
                <c:pt idx="21">
                  <c:v>529.26605526846527</c:v>
                </c:pt>
                <c:pt idx="22">
                  <c:v>554.46737380160823</c:v>
                </c:pt>
                <c:pt idx="23">
                  <c:v>579.66429255964204</c:v>
                </c:pt>
                <c:pt idx="24">
                  <c:v>604.85862337709284</c:v>
                </c:pt>
                <c:pt idx="25">
                  <c:v>630.05219598477026</c:v>
                </c:pt>
                <c:pt idx="26">
                  <c:v>655.24683926289038</c:v>
                </c:pt>
                <c:pt idx="27">
                  <c:v>680.44438144653554</c:v>
                </c:pt>
                <c:pt idx="28">
                  <c:v>705.64665033185213</c:v>
                </c:pt>
                <c:pt idx="29">
                  <c:v>730.85547348305681</c:v>
                </c:pt>
                <c:pt idx="30">
                  <c:v>756.07267844032253</c:v>
                </c:pt>
                <c:pt idx="31">
                  <c:v>781.30009292861359</c:v>
                </c:pt>
                <c:pt idx="32">
                  <c:v>806.53954506754167</c:v>
                </c:pt>
                <c:pt idx="33">
                  <c:v>831.79286358231388</c:v>
                </c:pt>
                <c:pt idx="34">
                  <c:v>857.06187801584338</c:v>
                </c:pt>
                <c:pt idx="35">
                  <c:v>882.34841894209444</c:v>
                </c:pt>
                <c:pt idx="36">
                  <c:v>907.65431818073455</c:v>
                </c:pt>
                <c:pt idx="37">
                  <c:v>932.98140901316526</c:v>
                </c:pt>
                <c:pt idx="38">
                  <c:v>958.33152640000412</c:v>
                </c:pt>
                <c:pt idx="39">
                  <c:v>983.70650720009326</c:v>
                </c:pt>
                <c:pt idx="40">
                  <c:v>1009.1081903911066</c:v>
                </c:pt>
                <c:pt idx="41">
                  <c:v>1034.5384172918316</c:v>
                </c:pt>
                <c:pt idx="42">
                  <c:v>1059.9995359940719</c:v>
                </c:pt>
                <c:pt idx="43">
                  <c:v>1085.4947585419936</c:v>
                </c:pt>
                <c:pt idx="44">
                  <c:v>1111.0274210730072</c:v>
                </c:pt>
                <c:pt idx="45">
                  <c:v>1136.6008658825726</c:v>
                </c:pt>
                <c:pt idx="46">
                  <c:v>1162.2184420911321</c:v>
                </c:pt>
                <c:pt idx="47">
                  <c:v>1187.8835063183517</c:v>
                </c:pt>
                <c:pt idx="48">
                  <c:v>1213.599423365072</c:v>
                </c:pt>
                <c:pt idx="49">
                  <c:v>1239.3695669033762</c:v>
                </c:pt>
                <c:pt idx="50">
                  <c:v>1265.196111259263</c:v>
                </c:pt>
                <c:pt idx="51">
                  <c:v>1291.0749862013745</c:v>
                </c:pt>
                <c:pt idx="52">
                  <c:v>1316.9994893915239</c:v>
                </c:pt>
                <c:pt idx="53">
                  <c:v>1342.9629046458608</c:v>
                </c:pt>
                <c:pt idx="54">
                  <c:v>1368.949050587647</c:v>
                </c:pt>
                <c:pt idx="55">
                  <c:v>1394.9256080999278</c:v>
                </c:pt>
                <c:pt idx="56">
                  <c:v>1420.8618159299263</c:v>
                </c:pt>
                <c:pt idx="57">
                  <c:v>1446.7318463169847</c:v>
                </c:pt>
                <c:pt idx="58">
                  <c:v>1472.5183069378973</c:v>
                </c:pt>
                <c:pt idx="59">
                  <c:v>1498.2102067620872</c:v>
                </c:pt>
                <c:pt idx="60">
                  <c:v>1523.7990657290429</c:v>
                </c:pt>
                <c:pt idx="61">
                  <c:v>1549.2905716962334</c:v>
                </c:pt>
                <c:pt idx="62">
                  <c:v>1574.6897731471618</c:v>
                </c:pt>
                <c:pt idx="63">
                  <c:v>1599.997134678785</c:v>
                </c:pt>
                <c:pt idx="64">
                  <c:v>1625.213116755534</c:v>
                </c:pt>
                <c:pt idx="65">
                  <c:v>1650.338175759211</c:v>
                </c:pt>
                <c:pt idx="66">
                  <c:v>1675.3727640381042</c:v>
                </c:pt>
                <c:pt idx="67">
                  <c:v>1700.3173299553357</c:v>
                </c:pt>
                <c:pt idx="68">
                  <c:v>1725.172317936459</c:v>
                </c:pt>
                <c:pt idx="69">
                  <c:v>1749.9381685163169</c:v>
                </c:pt>
                <c:pt idx="70">
                  <c:v>1774.6153183851764</c:v>
                </c:pt>
                <c:pt idx="71">
                  <c:v>1799.204200434154</c:v>
                </c:pt>
                <c:pt idx="72">
                  <c:v>1823.7052437999434</c:v>
                </c:pt>
                <c:pt idx="73">
                  <c:v>1848.1188739088602</c:v>
                </c:pt>
                <c:pt idx="74">
                  <c:v>1872.4455125202137</c:v>
                </c:pt>
                <c:pt idx="75">
                  <c:v>1896.6855777690241</c:v>
                </c:pt>
                <c:pt idx="76">
                  <c:v>1920.8394842080922</c:v>
                </c:pt>
                <c:pt idx="77">
                  <c:v>1944.9076428494348</c:v>
                </c:pt>
                <c:pt idx="78">
                  <c:v>1968.8904612050974</c:v>
                </c:pt>
                <c:pt idx="79">
                  <c:v>1992.7883433273576</c:v>
                </c:pt>
                <c:pt idx="80">
                  <c:v>2016.6016898483267</c:v>
                </c:pt>
                <c:pt idx="81">
                  <c:v>2040.3308980189649</c:v>
                </c:pt>
                <c:pt idx="82">
                  <c:v>2063.9763617475169</c:v>
                </c:pt>
                <c:pt idx="83">
                  <c:v>2087.5384716373815</c:v>
                </c:pt>
                <c:pt idx="84">
                  <c:v>2111.0176150244238</c:v>
                </c:pt>
                <c:pt idx="85">
                  <c:v>2134.4141760137413</c:v>
                </c:pt>
                <c:pt idx="86">
                  <c:v>2157.7285355158915</c:v>
                </c:pt>
                <c:pt idx="87">
                  <c:v>2180.9610712825938</c:v>
                </c:pt>
                <c:pt idx="88">
                  <c:v>2204.1121579419132</c:v>
                </c:pt>
                <c:pt idx="89">
                  <c:v>2227.1821670329346</c:v>
                </c:pt>
                <c:pt idx="90">
                  <c:v>2250.1714670399397</c:v>
                </c:pt>
                <c:pt idx="91">
                  <c:v>2273.0804234260918</c:v>
                </c:pt>
                <c:pt idx="92">
                  <c:v>2295.9093986666389</c:v>
                </c:pt>
                <c:pt idx="93">
                  <c:v>2318.6587522816449</c:v>
                </c:pt>
                <c:pt idx="94">
                  <c:v>2341.3288408682533</c:v>
                </c:pt>
                <c:pt idx="95">
                  <c:v>2363.9200181324982</c:v>
                </c:pt>
                <c:pt idx="96">
                  <c:v>2386.4326349206626</c:v>
                </c:pt>
                <c:pt idx="97">
                  <c:v>2408.8670392501981</c:v>
                </c:pt>
                <c:pt idx="98">
                  <c:v>2431.2235763402114</c:v>
                </c:pt>
                <c:pt idx="99">
                  <c:v>2453.5025886415242</c:v>
                </c:pt>
                <c:pt idx="100">
                  <c:v>2475.7044158663161</c:v>
                </c:pt>
                <c:pt idx="101">
                  <c:v>2497.8293950173556</c:v>
                </c:pt>
                <c:pt idx="102">
                  <c:v>2519.8778604168278</c:v>
                </c:pt>
                <c:pt idx="103">
                  <c:v>2541.8501437347641</c:v>
                </c:pt>
                <c:pt idx="104">
                  <c:v>2563.7465740170837</c:v>
                </c:pt>
                <c:pt idx="105">
                  <c:v>2585.5674777132504</c:v>
                </c:pt>
                <c:pt idx="106">
                  <c:v>2607.3131787035509</c:v>
                </c:pt>
                <c:pt idx="107">
                  <c:v>2628.9839983260058</c:v>
                </c:pt>
                <c:pt idx="108">
                  <c:v>2650.5802554029151</c:v>
                </c:pt>
                <c:pt idx="109">
                  <c:v>2672.102266267043</c:v>
                </c:pt>
                <c:pt idx="110">
                  <c:v>2693.5503447874544</c:v>
                </c:pt>
                <c:pt idx="111">
                  <c:v>2714.9248023950031</c:v>
                </c:pt>
                <c:pt idx="112">
                  <c:v>2736.2259481074798</c:v>
                </c:pt>
                <c:pt idx="113">
                  <c:v>2757.4540885544261</c:v>
                </c:pt>
                <c:pt idx="114">
                  <c:v>2778.6095280016184</c:v>
                </c:pt>
                <c:pt idx="115">
                  <c:v>2799.6925683752274</c:v>
                </c:pt>
                <c:pt idx="116">
                  <c:v>2820.7035092856618</c:v>
                </c:pt>
                <c:pt idx="117">
                  <c:v>2841.6426480510968</c:v>
                </c:pt>
                <c:pt idx="118">
                  <c:v>2862.5102797206941</c:v>
                </c:pt>
                <c:pt idx="119">
                  <c:v>2883.306697097521</c:v>
                </c:pt>
                <c:pt idx="120">
                  <c:v>2904.0321907611697</c:v>
                </c:pt>
                <c:pt idx="121">
                  <c:v>2924.6870490900837</c:v>
                </c:pt>
                <c:pt idx="122">
                  <c:v>2945.2715582835972</c:v>
                </c:pt>
                <c:pt idx="123">
                  <c:v>2965.7860023836884</c:v>
                </c:pt>
                <c:pt idx="124">
                  <c:v>2986.2306632964546</c:v>
                </c:pt>
                <c:pt idx="125">
                  <c:v>3006.6058208133145</c:v>
                </c:pt>
                <c:pt idx="126">
                  <c:v>3026.9117526319355</c:v>
                </c:pt>
                <c:pt idx="127">
                  <c:v>3047.1487343769004</c:v>
                </c:pt>
                <c:pt idx="128">
                  <c:v>3067.3170396201081</c:v>
                </c:pt>
                <c:pt idx="129">
                  <c:v>3087.4169399009188</c:v>
                </c:pt>
                <c:pt idx="130">
                  <c:v>3107.4487047460448</c:v>
                </c:pt>
                <c:pt idx="131">
                  <c:v>3127.4126016891928</c:v>
                </c:pt>
                <c:pt idx="132">
                  <c:v>3147.3088962904581</c:v>
                </c:pt>
                <c:pt idx="133">
                  <c:v>3167.1378521554793</c:v>
                </c:pt>
                <c:pt idx="134">
                  <c:v>3186.8997309543556</c:v>
                </c:pt>
                <c:pt idx="135">
                  <c:v>3206.5947924403258</c:v>
                </c:pt>
                <c:pt idx="136">
                  <c:v>3226.2232944682205</c:v>
                </c:pt>
                <c:pt idx="137">
                  <c:v>3245.7854930126859</c:v>
                </c:pt>
                <c:pt idx="138">
                  <c:v>3265.2816421861835</c:v>
                </c:pt>
                <c:pt idx="139">
                  <c:v>3284.7119942567697</c:v>
                </c:pt>
                <c:pt idx="140">
                  <c:v>3304.0767996656587</c:v>
                </c:pt>
                <c:pt idx="141">
                  <c:v>3323.3763070445721</c:v>
                </c:pt>
                <c:pt idx="142">
                  <c:v>3342.6107632328781</c:v>
                </c:pt>
                <c:pt idx="143">
                  <c:v>3361.780413294523</c:v>
                </c:pt>
                <c:pt idx="144">
                  <c:v>3380.88550053476</c:v>
                </c:pt>
                <c:pt idx="145">
                  <c:v>3399.9262665166752</c:v>
                </c:pt>
                <c:pt idx="146">
                  <c:v>3418.9029510775181</c:v>
                </c:pt>
                <c:pt idx="147">
                  <c:v>3437.8157923448352</c:v>
                </c:pt>
                <c:pt idx="148">
                  <c:v>3456.6650267524124</c:v>
                </c:pt>
                <c:pt idx="149">
                  <c:v>3475.4508890560282</c:v>
                </c:pt>
                <c:pt idx="150">
                  <c:v>3494.1736123490209</c:v>
                </c:pt>
                <c:pt idx="151">
                  <c:v>3512.8334280776712</c:v>
                </c:pt>
                <c:pt idx="152">
                  <c:v>3531.4305660564055</c:v>
                </c:pt>
                <c:pt idx="153">
                  <c:v>3549.9652544828195</c:v>
                </c:pt>
                <c:pt idx="154">
                  <c:v>3568.437719952527</c:v>
                </c:pt>
                <c:pt idx="155">
                  <c:v>3586.848187473835</c:v>
                </c:pt>
                <c:pt idx="156">
                  <c:v>3605.1968804822495</c:v>
                </c:pt>
                <c:pt idx="157">
                  <c:v>3623.4840208548121</c:v>
                </c:pt>
                <c:pt idx="158">
                  <c:v>3641.7098289242717</c:v>
                </c:pt>
                <c:pt idx="159">
                  <c:v>3659.8745234930925</c:v>
                </c:pt>
                <c:pt idx="160">
                  <c:v>3677.9783218473012</c:v>
                </c:pt>
                <c:pt idx="161">
                  <c:v>3696.0214397701766</c:v>
                </c:pt>
                <c:pt idx="162">
                  <c:v>3714.0040915557806</c:v>
                </c:pt>
                <c:pt idx="163">
                  <c:v>3731.9264900223384</c:v>
                </c:pt>
                <c:pt idx="164">
                  <c:v>3749.7888465254637</c:v>
                </c:pt>
                <c:pt idx="165">
                  <c:v>3767.5913709712363</c:v>
                </c:pt>
                <c:pt idx="166">
                  <c:v>3785.3342718291319</c:v>
                </c:pt>
                <c:pt idx="167">
                  <c:v>3803.017756144804</c:v>
                </c:pt>
                <c:pt idx="168">
                  <c:v>3820.6420295527269</c:v>
                </c:pt>
                <c:pt idx="169">
                  <c:v>3838.2072962886919</c:v>
                </c:pt>
                <c:pt idx="170">
                  <c:v>3855.7137592021681</c:v>
                </c:pt>
                <c:pt idx="171">
                  <c:v>3873.1616197685244</c:v>
                </c:pt>
                <c:pt idx="172">
                  <c:v>3890.5510781011149</c:v>
                </c:pt>
                <c:pt idx="173">
                  <c:v>3907.8823329632314</c:v>
                </c:pt>
                <c:pt idx="174">
                  <c:v>3925.1555817799244</c:v>
                </c:pt>
                <c:pt idx="175">
                  <c:v>3942.371020649693</c:v>
                </c:pt>
                <c:pt idx="176">
                  <c:v>3959.5288443560471</c:v>
                </c:pt>
                <c:pt idx="177">
                  <c:v>3976.6292463789432</c:v>
                </c:pt>
                <c:pt idx="178">
                  <c:v>3993.6724189060947</c:v>
                </c:pt>
                <c:pt idx="179">
                  <c:v>4010.6585528441601</c:v>
                </c:pt>
                <c:pt idx="180">
                  <c:v>4027.587837829808</c:v>
                </c:pt>
                <c:pt idx="181">
                  <c:v>4044.4604622406646</c:v>
                </c:pt>
                <c:pt idx="182">
                  <c:v>4061.2766132061406</c:v>
                </c:pt>
                <c:pt idx="183">
                  <c:v>4078.0364766181438</c:v>
                </c:pt>
                <c:pt idx="184">
                  <c:v>4094.7402371416747</c:v>
                </c:pt>
                <c:pt idx="185">
                  <c:v>4111.3880782253091</c:v>
                </c:pt>
                <c:pt idx="186">
                  <c:v>4127.9801821115698</c:v>
                </c:pt>
                <c:pt idx="187">
                  <c:v>4144.5167298471861</c:v>
                </c:pt>
                <c:pt idx="188">
                  <c:v>4160.9979012932463</c:v>
                </c:pt>
                <c:pt idx="189">
                  <c:v>4177.4238751352395</c:v>
                </c:pt>
                <c:pt idx="190">
                  <c:v>4193.7948288929956</c:v>
                </c:pt>
                <c:pt idx="191">
                  <c:v>4210.1109389305147</c:v>
                </c:pt>
                <c:pt idx="192">
                  <c:v>4226.3723804656993</c:v>
                </c:pt>
                <c:pt idx="193">
                  <c:v>4242.5793275799788</c:v>
                </c:pt>
                <c:pt idx="194">
                  <c:v>4258.7319532278398</c:v>
                </c:pt>
                <c:pt idx="195">
                  <c:v>4274.8304292462481</c:v>
                </c:pt>
                <c:pt idx="196">
                  <c:v>4290.874926363982</c:v>
                </c:pt>
                <c:pt idx="197">
                  <c:v>4306.8656142108612</c:v>
                </c:pt>
                <c:pt idx="198">
                  <c:v>4322.8026613268839</c:v>
                </c:pt>
                <c:pt idx="199">
                  <c:v>4338.6862351712689</c:v>
                </c:pt>
                <c:pt idx="200">
                  <c:v>4354.5165021314051</c:v>
                </c:pt>
                <c:pt idx="201">
                  <c:v>4370.2936275317061</c:v>
                </c:pt>
                <c:pt idx="202">
                  <c:v>4386.0177756423782</c:v>
                </c:pt>
                <c:pt idx="203">
                  <c:v>4401.6891096880945</c:v>
                </c:pt>
                <c:pt idx="204">
                  <c:v>4417.307791856585</c:v>
                </c:pt>
                <c:pt idx="205">
                  <c:v>4432.873983307134</c:v>
                </c:pt>
                <c:pt idx="206">
                  <c:v>4448.3878441789948</c:v>
                </c:pt>
                <c:pt idx="207">
                  <c:v>4463.8495335997204</c:v>
                </c:pt>
                <c:pt idx="208">
                  <c:v>4479.259209693404</c:v>
                </c:pt>
                <c:pt idx="209">
                  <c:v>4494.6170295888442</c:v>
                </c:pt>
                <c:pt idx="210">
                  <c:v>4509.9231494276219</c:v>
                </c:pt>
                <c:pt idx="211">
                  <c:v>4525.177724372099</c:v>
                </c:pt>
                <c:pt idx="212">
                  <c:v>4540.3809086133351</c:v>
                </c:pt>
                <c:pt idx="213">
                  <c:v>4555.5328553789295</c:v>
                </c:pt>
                <c:pt idx="214">
                  <c:v>4570.6337169407798</c:v>
                </c:pt>
                <c:pt idx="215">
                  <c:v>4585.6836446227653</c:v>
                </c:pt>
                <c:pt idx="216">
                  <c:v>4600.6827888083571</c:v>
                </c:pt>
                <c:pt idx="217">
                  <c:v>4615.6312989481476</c:v>
                </c:pt>
                <c:pt idx="218">
                  <c:v>4630.5293235673098</c:v>
                </c:pt>
                <c:pt idx="219">
                  <c:v>4645.3770102729814</c:v>
                </c:pt>
                <c:pt idx="220">
                  <c:v>4660.1745057615772</c:v>
                </c:pt>
                <c:pt idx="221">
                  <c:v>4674.9219558260293</c:v>
                </c:pt>
                <c:pt idx="222">
                  <c:v>4689.6195053629563</c:v>
                </c:pt>
                <c:pt idx="223">
                  <c:v>4704.2672983797629</c:v>
                </c:pt>
                <c:pt idx="224">
                  <c:v>4718.8654780016705</c:v>
                </c:pt>
                <c:pt idx="225">
                  <c:v>4733.4141864786798</c:v>
                </c:pt>
                <c:pt idx="226">
                  <c:v>4747.9135651924653</c:v>
                </c:pt>
                <c:pt idx="227">
                  <c:v>4762.3637546632017</c:v>
                </c:pt>
                <c:pt idx="228">
                  <c:v>4776.7648945563287</c:v>
                </c:pt>
                <c:pt idx="229">
                  <c:v>4791.117123689246</c:v>
                </c:pt>
                <c:pt idx="230">
                  <c:v>4805.4205800379477</c:v>
                </c:pt>
                <c:pt idx="231">
                  <c:v>4819.6754007435911</c:v>
                </c:pt>
                <c:pt idx="232">
                  <c:v>4833.8817221190011</c:v>
                </c:pt>
                <c:pt idx="233">
                  <c:v>4848.0396796551177</c:v>
                </c:pt>
                <c:pt idx="234">
                  <c:v>4862.149408027376</c:v>
                </c:pt>
                <c:pt idx="235">
                  <c:v>4876.2110411020321</c:v>
                </c:pt>
                <c:pt idx="236">
                  <c:v>4890.2247119424219</c:v>
                </c:pt>
                <c:pt idx="237">
                  <c:v>4904.1905528151665</c:v>
                </c:pt>
                <c:pt idx="238">
                  <c:v>4918.1086951963171</c:v>
                </c:pt>
                <c:pt idx="239">
                  <c:v>4931.9792697774392</c:v>
                </c:pt>
                <c:pt idx="240">
                  <c:v>4945.8024064716456</c:v>
                </c:pt>
                <c:pt idx="241">
                  <c:v>4959.5782344195677</c:v>
                </c:pt>
                <c:pt idx="242">
                  <c:v>4973.3068819952732</c:v>
                </c:pt>
                <c:pt idx="243">
                  <c:v>4986.9884768121283</c:v>
                </c:pt>
                <c:pt idx="244">
                  <c:v>5000.623145728604</c:v>
                </c:pt>
                <c:pt idx="245">
                  <c:v>5014.2110148540305</c:v>
                </c:pt>
                <c:pt idx="246">
                  <c:v>5027.7522095542972</c:v>
                </c:pt>
                <c:pt idx="247">
                  <c:v>5041.2468544574995</c:v>
                </c:pt>
                <c:pt idx="248">
                  <c:v>5054.6950734595348</c:v>
                </c:pt>
                <c:pt idx="249">
                  <c:v>5068.0969897296445</c:v>
                </c:pt>
                <c:pt idx="250">
                  <c:v>5081.4527257159079</c:v>
                </c:pt>
                <c:pt idx="251">
                  <c:v>5094.7624031506839</c:v>
                </c:pt>
                <c:pt idx="252">
                  <c:v>5108.0261430560031</c:v>
                </c:pt>
                <c:pt idx="253">
                  <c:v>5121.2440657489105</c:v>
                </c:pt>
                <c:pt idx="254">
                  <c:v>5134.4162908467615</c:v>
                </c:pt>
                <c:pt idx="255">
                  <c:v>5147.5429372724639</c:v>
                </c:pt>
                <c:pt idx="256">
                  <c:v>5160.6241232596803</c:v>
                </c:pt>
                <c:pt idx="257">
                  <c:v>5173.6599663579773</c:v>
                </c:pt>
                <c:pt idx="258">
                  <c:v>5186.6505834379313</c:v>
                </c:pt>
                <c:pt idx="259">
                  <c:v>5199.5960906961845</c:v>
                </c:pt>
                <c:pt idx="260">
                  <c:v>5212.4966036604619</c:v>
                </c:pt>
                <c:pt idx="261">
                  <c:v>5225.3522371945337</c:v>
                </c:pt>
                <c:pt idx="262">
                  <c:v>5238.1631055031439</c:v>
                </c:pt>
                <c:pt idx="263">
                  <c:v>5250.9293221368853</c:v>
                </c:pt>
                <c:pt idx="264">
                  <c:v>5263.6509999970367</c:v>
                </c:pt>
                <c:pt idx="265">
                  <c:v>5276.3282513403565</c:v>
                </c:pt>
                <c:pt idx="266">
                  <c:v>5288.9611877838288</c:v>
                </c:pt>
                <c:pt idx="267">
                  <c:v>5301.5499203093741</c:v>
                </c:pt>
                <c:pt idx="268">
                  <c:v>5314.0945592685139</c:v>
                </c:pt>
                <c:pt idx="269">
                  <c:v>5326.5952143869936</c:v>
                </c:pt>
                <c:pt idx="270">
                  <c:v>5339.0519947693674</c:v>
                </c:pt>
                <c:pt idx="271">
                  <c:v>5351.4650089035422</c:v>
                </c:pt>
                <c:pt idx="272">
                  <c:v>5363.8343646652784</c:v>
                </c:pt>
                <c:pt idx="273">
                  <c:v>5376.1601693226548</c:v>
                </c:pt>
                <c:pt idx="274">
                  <c:v>5388.4425295404926</c:v>
                </c:pt>
                <c:pt idx="275">
                  <c:v>5400.6815513847414</c:v>
                </c:pt>
                <c:pt idx="276">
                  <c:v>5412.877340326826</c:v>
                </c:pt>
                <c:pt idx="277">
                  <c:v>5425.0300012479556</c:v>
                </c:pt>
                <c:pt idx="278">
                  <c:v>5437.1396384433965</c:v>
                </c:pt>
                <c:pt idx="279">
                  <c:v>5449.2063556267058</c:v>
                </c:pt>
                <c:pt idx="280">
                  <c:v>5461.2302559339314</c:v>
                </c:pt>
                <c:pt idx="281">
                  <c:v>5473.2114419277705</c:v>
                </c:pt>
                <c:pt idx="282">
                  <c:v>5485.1500156016991</c:v>
                </c:pt>
                <c:pt idx="283">
                  <c:v>5497.0460783840599</c:v>
                </c:pt>
                <c:pt idx="284">
                  <c:v>5508.8997311421172</c:v>
                </c:pt>
                <c:pt idx="285">
                  <c:v>5520.7110741860797</c:v>
                </c:pt>
                <c:pt idx="286">
                  <c:v>5532.4802072730827</c:v>
                </c:pt>
                <c:pt idx="287">
                  <c:v>5544.2072296111428</c:v>
                </c:pt>
                <c:pt idx="288">
                  <c:v>5555.8922398630739</c:v>
                </c:pt>
                <c:pt idx="289">
                  <c:v>5567.535336150373</c:v>
                </c:pt>
                <c:pt idx="290">
                  <c:v>5579.1366160570706</c:v>
                </c:pt>
                <c:pt idx="291">
                  <c:v>5590.6961766335489</c:v>
                </c:pt>
                <c:pt idx="292">
                  <c:v>5602.2141144003308</c:v>
                </c:pt>
                <c:pt idx="293">
                  <c:v>5613.6905253518307</c:v>
                </c:pt>
                <c:pt idx="294">
                  <c:v>5625.1255049600804</c:v>
                </c:pt>
                <c:pt idx="295">
                  <c:v>5636.5191481784186</c:v>
                </c:pt>
                <c:pt idx="296">
                  <c:v>5647.8715494451517</c:v>
                </c:pt>
                <c:pt idx="297">
                  <c:v>5659.1828026871808</c:v>
                </c:pt>
                <c:pt idx="298">
                  <c:v>5670.4530013236053</c:v>
                </c:pt>
                <c:pt idx="299">
                  <c:v>5681.6822382692872</c:v>
                </c:pt>
                <c:pt idx="300">
                  <c:v>5692.8706059383931</c:v>
                </c:pt>
                <c:pt idx="301">
                  <c:v>5704.0181962479019</c:v>
                </c:pt>
                <c:pt idx="302">
                  <c:v>5715.1251006210869</c:v>
                </c:pt>
                <c:pt idx="303">
                  <c:v>5726.1914099909645</c:v>
                </c:pt>
                <c:pt idx="304">
                  <c:v>5737.2172148037189</c:v>
                </c:pt>
                <c:pt idx="305">
                  <c:v>5748.2026050220966</c:v>
                </c:pt>
                <c:pt idx="306">
                  <c:v>5759.147670128772</c:v>
                </c:pt>
                <c:pt idx="307">
                  <c:v>5770.0524991296852</c:v>
                </c:pt>
                <c:pt idx="308">
                  <c:v>5780.9171805573551</c:v>
                </c:pt>
                <c:pt idx="309">
                  <c:v>5791.7418024741601</c:v>
                </c:pt>
                <c:pt idx="310">
                  <c:v>5802.5264524755985</c:v>
                </c:pt>
                <c:pt idx="311">
                  <c:v>5813.2712176935156</c:v>
                </c:pt>
                <c:pt idx="312">
                  <c:v>5823.9761847993086</c:v>
                </c:pt>
                <c:pt idx="313">
                  <c:v>5834.6414400071053</c:v>
                </c:pt>
                <c:pt idx="314">
                  <c:v>5845.2670690769146</c:v>
                </c:pt>
                <c:pt idx="315">
                  <c:v>5855.8531573177506</c:v>
                </c:pt>
                <c:pt idx="316">
                  <c:v>5866.3997895907369</c:v>
                </c:pt>
                <c:pt idx="317">
                  <c:v>5876.9070503121802</c:v>
                </c:pt>
                <c:pt idx="318">
                  <c:v>5887.3750234566196</c:v>
                </c:pt>
                <c:pt idx="319">
                  <c:v>5897.8037925598546</c:v>
                </c:pt>
                <c:pt idx="320">
                  <c:v>5908.193440721946</c:v>
                </c:pt>
                <c:pt idx="321">
                  <c:v>5918.5440506101932</c:v>
                </c:pt>
                <c:pt idx="322">
                  <c:v>5928.8557044620857</c:v>
                </c:pt>
                <c:pt idx="323">
                  <c:v>5939.1284840882354</c:v>
                </c:pt>
                <c:pt idx="324">
                  <c:v>5949.3624708752823</c:v>
                </c:pt>
                <c:pt idx="325">
                  <c:v>5959.5577457887748</c:v>
                </c:pt>
                <c:pt idx="326">
                  <c:v>5969.714389376034</c:v>
                </c:pt>
                <c:pt idx="327">
                  <c:v>5979.8324817689872</c:v>
                </c:pt>
                <c:pt idx="328">
                  <c:v>5989.9121026869834</c:v>
                </c:pt>
                <c:pt idx="329">
                  <c:v>5999.9533314395867</c:v>
                </c:pt>
                <c:pt idx="330">
                  <c:v>6009.9562469293442</c:v>
                </c:pt>
                <c:pt idx="331">
                  <c:v>6019.9209276545353</c:v>
                </c:pt>
                <c:pt idx="332">
                  <c:v>6029.8474517118984</c:v>
                </c:pt>
                <c:pt idx="333">
                  <c:v>6039.735896799335</c:v>
                </c:pt>
                <c:pt idx="334">
                  <c:v>6049.5863402185933</c:v>
                </c:pt>
                <c:pt idx="335">
                  <c:v>6059.3988588779303</c:v>
                </c:pt>
                <c:pt idx="336">
                  <c:v>6069.1735292947542</c:v>
                </c:pt>
                <c:pt idx="337">
                  <c:v>6078.9104275982445</c:v>
                </c:pt>
                <c:pt idx="338">
                  <c:v>6088.6096295319521</c:v>
                </c:pt>
                <c:pt idx="339">
                  <c:v>6098.2712104563807</c:v>
                </c:pt>
                <c:pt idx="340">
                  <c:v>6107.895245351544</c:v>
                </c:pt>
                <c:pt idx="341">
                  <c:v>6117.4818088195079</c:v>
                </c:pt>
                <c:pt idx="342">
                  <c:v>6127.0309750869101</c:v>
                </c:pt>
                <c:pt idx="343">
                  <c:v>6136.5428180074587</c:v>
                </c:pt>
                <c:pt idx="344">
                  <c:v>6146.0174110644175</c:v>
                </c:pt>
                <c:pt idx="345">
                  <c:v>6155.4548273730643</c:v>
                </c:pt>
                <c:pt idx="346">
                  <c:v>6164.8551396831344</c:v>
                </c:pt>
                <c:pt idx="347">
                  <c:v>6174.2184203812467</c:v>
                </c:pt>
                <c:pt idx="348">
                  <c:v>6183.5447414933078</c:v>
                </c:pt>
                <c:pt idx="349">
                  <c:v>6192.8341746868991</c:v>
                </c:pt>
                <c:pt idx="350">
                  <c:v>6202.0867912736448</c:v>
                </c:pt>
                <c:pt idx="351">
                  <c:v>6211.3026622115649</c:v>
                </c:pt>
                <c:pt idx="352">
                  <c:v>6220.4818581074042</c:v>
                </c:pt>
                <c:pt idx="353">
                  <c:v>6229.6244492189489</c:v>
                </c:pt>
                <c:pt idx="354">
                  <c:v>6238.7305054573253</c:v>
                </c:pt>
                <c:pt idx="355">
                  <c:v>6247.8000963892764</c:v>
                </c:pt>
                <c:pt idx="356">
                  <c:v>6256.8332912394262</c:v>
                </c:pt>
                <c:pt idx="357">
                  <c:v>6265.8301588925233</c:v>
                </c:pt>
                <c:pt idx="358">
                  <c:v>6274.7907678956708</c:v>
                </c:pt>
                <c:pt idx="359">
                  <c:v>6283.7151864605357</c:v>
                </c:pt>
                <c:pt idx="360">
                  <c:v>6292.6034824655462</c:v>
                </c:pt>
                <c:pt idx="361">
                  <c:v>6301.4557234580661</c:v>
                </c:pt>
                <c:pt idx="362">
                  <c:v>6310.2719766565588</c:v>
                </c:pt>
                <c:pt idx="363">
                  <c:v>6319.0523089527333</c:v>
                </c:pt>
                <c:pt idx="364">
                  <c:v>6327.796786913671</c:v>
                </c:pt>
                <c:pt idx="365">
                  <c:v>6336.505476783941</c:v>
                </c:pt>
                <c:pt idx="366">
                  <c:v>6345.1784444876967</c:v>
                </c:pt>
                <c:pt idx="367">
                  <c:v>6353.8157556307597</c:v>
                </c:pt>
                <c:pt idx="368">
                  <c:v>6362.4174755026834</c:v>
                </c:pt>
                <c:pt idx="369">
                  <c:v>6370.9836690788052</c:v>
                </c:pt>
                <c:pt idx="370">
                  <c:v>6379.5144010222839</c:v>
                </c:pt>
                <c:pt idx="371">
                  <c:v>6388.009735686117</c:v>
                </c:pt>
                <c:pt idx="372">
                  <c:v>6396.4697371151487</c:v>
                </c:pt>
                <c:pt idx="373">
                  <c:v>6404.8944690480612</c:v>
                </c:pt>
                <c:pt idx="374">
                  <c:v>6413.2839949193494</c:v>
                </c:pt>
                <c:pt idx="375">
                  <c:v>6421.6383778612835</c:v>
                </c:pt>
                <c:pt idx="376">
                  <c:v>6429.9576807058565</c:v>
                </c:pt>
                <c:pt idx="377">
                  <c:v>6438.2419659867155</c:v>
                </c:pt>
                <c:pt idx="378">
                  <c:v>6446.4912959410813</c:v>
                </c:pt>
                <c:pt idx="379">
                  <c:v>6454.7057325116548</c:v>
                </c:pt>
                <c:pt idx="380">
                  <c:v>6462.8853373485053</c:v>
                </c:pt>
                <c:pt idx="381">
                  <c:v>6471.0301718109476</c:v>
                </c:pt>
                <c:pt idx="382">
                  <c:v>6479.1402969694082</c:v>
                </c:pt>
                <c:pt idx="383">
                  <c:v>6487.2157736072704</c:v>
                </c:pt>
                <c:pt idx="384">
                  <c:v>6495.256662222715</c:v>
                </c:pt>
                <c:pt idx="385">
                  <c:v>6503.2630230305394</c:v>
                </c:pt>
                <c:pt idx="386">
                  <c:v>6511.2349159639716</c:v>
                </c:pt>
                <c:pt idx="387">
                  <c:v>6519.1724006764634</c:v>
                </c:pt>
                <c:pt idx="388">
                  <c:v>6527.0755365434761</c:v>
                </c:pt>
                <c:pt idx="389">
                  <c:v>6534.9443826642491</c:v>
                </c:pt>
                <c:pt idx="390">
                  <c:v>6542.778997863561</c:v>
                </c:pt>
                <c:pt idx="391">
                  <c:v>6550.5794406934729</c:v>
                </c:pt>
                <c:pt idx="392">
                  <c:v>6558.3457694350636</c:v>
                </c:pt>
                <c:pt idx="393">
                  <c:v>6566.0780421001473</c:v>
                </c:pt>
                <c:pt idx="394">
                  <c:v>6573.7763164329835</c:v>
                </c:pt>
                <c:pt idx="395">
                  <c:v>6581.4406499119732</c:v>
                </c:pt>
                <c:pt idx="396">
                  <c:v>6589.0710997513434</c:v>
                </c:pt>
                <c:pt idx="397">
                  <c:v>6596.6677229028182</c:v>
                </c:pt>
                <c:pt idx="398">
                  <c:v>6604.2305760572781</c:v>
                </c:pt>
                <c:pt idx="399">
                  <c:v>6611.7597156464108</c:v>
                </c:pt>
                <c:pt idx="400">
                  <c:v>6619.2551978443453</c:v>
                </c:pt>
                <c:pt idx="401">
                  <c:v>6626.7170785692797</c:v>
                </c:pt>
                <c:pt idx="402">
                  <c:v>6634.1454134850928</c:v>
                </c:pt>
                <c:pt idx="403">
                  <c:v>6641.5402580029477</c:v>
                </c:pt>
                <c:pt idx="404">
                  <c:v>6648.9016672828811</c:v>
                </c:pt>
                <c:pt idx="405">
                  <c:v>6656.2296962353857</c:v>
                </c:pt>
                <c:pt idx="406">
                  <c:v>6663.5243995229766</c:v>
                </c:pt>
                <c:pt idx="407">
                  <c:v>6670.7858315617514</c:v>
                </c:pt>
                <c:pt idx="408">
                  <c:v>6678.0140465229351</c:v>
                </c:pt>
                <c:pt idx="409">
                  <c:v>6685.2090983344169</c:v>
                </c:pt>
                <c:pt idx="410">
                  <c:v>6692.3710406822765</c:v>
                </c:pt>
                <c:pt idx="411">
                  <c:v>6699.4999270122971</c:v>
                </c:pt>
                <c:pt idx="412">
                  <c:v>6706.5958105314712</c:v>
                </c:pt>
                <c:pt idx="413">
                  <c:v>6713.6587442094951</c:v>
                </c:pt>
                <c:pt idx="414">
                  <c:v>6720.6887807802505</c:v>
                </c:pt>
                <c:pt idx="415">
                  <c:v>6727.6859727432775</c:v>
                </c:pt>
                <c:pt idx="416">
                  <c:v>6734.6503723652413</c:v>
                </c:pt>
                <c:pt idx="417">
                  <c:v>6741.5820316813815</c:v>
                </c:pt>
                <c:pt idx="418">
                  <c:v>6748.4810024969565</c:v>
                </c:pt>
                <c:pt idx="419">
                  <c:v>6755.3473363886769</c:v>
                </c:pt>
                <c:pt idx="420">
                  <c:v>6762.1810847061279</c:v>
                </c:pt>
                <c:pt idx="421">
                  <c:v>6768.9822985731844</c:v>
                </c:pt>
                <c:pt idx="422">
                  <c:v>6775.7510288894127</c:v>
                </c:pt>
                <c:pt idx="423">
                  <c:v>6782.4873263314685</c:v>
                </c:pt>
                <c:pt idx="424">
                  <c:v>6789.1912413544769</c:v>
                </c:pt>
                <c:pt idx="425">
                  <c:v>6795.8628241934121</c:v>
                </c:pt>
                <c:pt idx="426">
                  <c:v>6802.5021248644598</c:v>
                </c:pt>
                <c:pt idx="427">
                  <c:v>6809.1091931663714</c:v>
                </c:pt>
                <c:pt idx="428">
                  <c:v>6815.6840786818138</c:v>
                </c:pt>
                <c:pt idx="429">
                  <c:v>6822.2268307787099</c:v>
                </c:pt>
                <c:pt idx="430">
                  <c:v>6828.7374986115683</c:v>
                </c:pt>
                <c:pt idx="431">
                  <c:v>6835.2161311228056</c:v>
                </c:pt>
                <c:pt idx="432">
                  <c:v>6841.6627770440555</c:v>
                </c:pt>
                <c:pt idx="433">
                  <c:v>6848.0774848974725</c:v>
                </c:pt>
                <c:pt idx="434">
                  <c:v>6854.4603029970267</c:v>
                </c:pt>
                <c:pt idx="435">
                  <c:v>6860.8112794497893</c:v>
                </c:pt>
                <c:pt idx="436">
                  <c:v>6867.130462157209</c:v>
                </c:pt>
                <c:pt idx="437">
                  <c:v>6873.4178988163803</c:v>
                </c:pt>
                <c:pt idx="438">
                  <c:v>6879.673636921304</c:v>
                </c:pt>
                <c:pt idx="439">
                  <c:v>6885.8977237641393</c:v>
                </c:pt>
                <c:pt idx="440">
                  <c:v>6892.0902064364445</c:v>
                </c:pt>
                <c:pt idx="441">
                  <c:v>6898.2511318304169</c:v>
                </c:pt>
                <c:pt idx="442">
                  <c:v>6904.3805466401136</c:v>
                </c:pt>
                <c:pt idx="443">
                  <c:v>6910.4784973626756</c:v>
                </c:pt>
                <c:pt idx="444">
                  <c:v>6916.5450302995359</c:v>
                </c:pt>
                <c:pt idx="445">
                  <c:v>6922.580191557623</c:v>
                </c:pt>
                <c:pt idx="446">
                  <c:v>6928.5840270505541</c:v>
                </c:pt>
                <c:pt idx="447">
                  <c:v>6934.5565824998266</c:v>
                </c:pt>
                <c:pt idx="448">
                  <c:v>6940.4979034359912</c:v>
                </c:pt>
                <c:pt idx="449">
                  <c:v>6946.40803519983</c:v>
                </c:pt>
                <c:pt idx="450">
                  <c:v>6952.2870229435148</c:v>
                </c:pt>
                <c:pt idx="451">
                  <c:v>6958.134911631767</c:v>
                </c:pt>
                <c:pt idx="452">
                  <c:v>6963.9517460430052</c:v>
                </c:pt>
                <c:pt idx="453">
                  <c:v>6969.7375707704878</c:v>
                </c:pt>
                <c:pt idx="454">
                  <c:v>6975.492430223444</c:v>
                </c:pt>
                <c:pt idx="455">
                  <c:v>6981.2163686282047</c:v>
                </c:pt>
                <c:pt idx="456">
                  <c:v>6986.9094300293173</c:v>
                </c:pt>
                <c:pt idx="457">
                  <c:v>6992.5716582906625</c:v>
                </c:pt>
                <c:pt idx="458">
                  <c:v>6998.2030970965552</c:v>
                </c:pt>
                <c:pt idx="459">
                  <c:v>7003.8037899528463</c:v>
                </c:pt>
                <c:pt idx="460">
                  <c:v>7009.3737801880097</c:v>
                </c:pt>
                <c:pt idx="461">
                  <c:v>7014.9131109542286</c:v>
                </c:pt>
                <c:pt idx="462">
                  <c:v>7020.4218252284718</c:v>
                </c:pt>
                <c:pt idx="463">
                  <c:v>7025.8999658135644</c:v>
                </c:pt>
                <c:pt idx="464">
                  <c:v>7031.3475753392513</c:v>
                </c:pt>
                <c:pt idx="465">
                  <c:v>7036.7646962632516</c:v>
                </c:pt>
                <c:pt idx="466">
                  <c:v>7042.1513708723096</c:v>
                </c:pt>
                <c:pt idx="467">
                  <c:v>7047.5076412832395</c:v>
                </c:pt>
                <c:pt idx="468">
                  <c:v>7052.8335494439607</c:v>
                </c:pt>
                <c:pt idx="469">
                  <c:v>7058.1291371345269</c:v>
                </c:pt>
                <c:pt idx="470">
                  <c:v>7063.3944459681506</c:v>
                </c:pt>
                <c:pt idx="471">
                  <c:v>7068.6295173922199</c:v>
                </c:pt>
                <c:pt idx="472">
                  <c:v>7073.8343926893103</c:v>
                </c:pt>
                <c:pt idx="473">
                  <c:v>7079.0091129781877</c:v>
                </c:pt>
                <c:pt idx="474">
                  <c:v>7084.1537192148071</c:v>
                </c:pt>
                <c:pt idx="475">
                  <c:v>7089.2682521933039</c:v>
                </c:pt>
                <c:pt idx="476">
                  <c:v>7094.3527525469799</c:v>
                </c:pt>
                <c:pt idx="477">
                  <c:v>7099.4072607492826</c:v>
                </c:pt>
                <c:pt idx="478">
                  <c:v>7104.4318171147806</c:v>
                </c:pt>
                <c:pt idx="479">
                  <c:v>7109.4264618001271</c:v>
                </c:pt>
                <c:pt idx="480">
                  <c:v>7114.3912348050235</c:v>
                </c:pt>
                <c:pt idx="481">
                  <c:v>7119.3261759731768</c:v>
                </c:pt>
                <c:pt idx="482">
                  <c:v>7124.2313249932449</c:v>
                </c:pt>
                <c:pt idx="483">
                  <c:v>7129.106721399784</c:v>
                </c:pt>
                <c:pt idx="484">
                  <c:v>7133.9524045741846</c:v>
                </c:pt>
                <c:pt idx="485">
                  <c:v>7138.7684137456035</c:v>
                </c:pt>
                <c:pt idx="486">
                  <c:v>7143.5547879918922</c:v>
                </c:pt>
                <c:pt idx="487">
                  <c:v>7148.3115662405162</c:v>
                </c:pt>
                <c:pt idx="488">
                  <c:v>7153.0387872694691</c:v>
                </c:pt>
                <c:pt idx="489">
                  <c:v>7157.7364897081843</c:v>
                </c:pt>
                <c:pt idx="490">
                  <c:v>7162.4047120384375</c:v>
                </c:pt>
                <c:pt idx="491">
                  <c:v>7167.0434925952459</c:v>
                </c:pt>
                <c:pt idx="492">
                  <c:v>7171.6528695677625</c:v>
                </c:pt>
                <c:pt idx="493">
                  <c:v>7176.2328810001609</c:v>
                </c:pt>
                <c:pt idx="494">
                  <c:v>7180.7835647925203</c:v>
                </c:pt>
                <c:pt idx="495">
                  <c:v>7185.3049587017022</c:v>
                </c:pt>
                <c:pt idx="496">
                  <c:v>7189.7971003422199</c:v>
                </c:pt>
                <c:pt idx="497">
                  <c:v>7194.2600271871088</c:v>
                </c:pt>
                <c:pt idx="498">
                  <c:v>7198.6937765687835</c:v>
                </c:pt>
                <c:pt idx="499">
                  <c:v>7203.0983856798966</c:v>
                </c:pt>
                <c:pt idx="500">
                  <c:v>7207.4738915741909</c:v>
                </c:pt>
                <c:pt idx="501">
                  <c:v>7211.8203311673424</c:v>
                </c:pt>
                <c:pt idx="502">
                  <c:v>7216.1377412378024</c:v>
                </c:pt>
                <c:pt idx="503">
                  <c:v>7220.4261584276337</c:v>
                </c:pt>
                <c:pt idx="504">
                  <c:v>7224.6856192433424</c:v>
                </c:pt>
                <c:pt idx="505">
                  <c:v>7228.9161600567031</c:v>
                </c:pt>
                <c:pt idx="506">
                  <c:v>7233.1178171055799</c:v>
                </c:pt>
                <c:pt idx="507">
                  <c:v>7237.2906264947442</c:v>
                </c:pt>
                <c:pt idx="508">
                  <c:v>7241.4346241966832</c:v>
                </c:pt>
                <c:pt idx="509">
                  <c:v>7245.5498460524104</c:v>
                </c:pt>
                <c:pt idx="510">
                  <c:v>7249.6363277722658</c:v>
                </c:pt>
                <c:pt idx="511">
                  <c:v>7253.6941049367133</c:v>
                </c:pt>
                <c:pt idx="512">
                  <c:v>7257.7232129971344</c:v>
                </c:pt>
                <c:pt idx="513">
                  <c:v>7261.7236872766152</c:v>
                </c:pt>
                <c:pt idx="514">
                  <c:v>7265.6955629707309</c:v>
                </c:pt>
                <c:pt idx="515">
                  <c:v>7269.6388751483237</c:v>
                </c:pt>
                <c:pt idx="516">
                  <c:v>7273.5536587522784</c:v>
                </c:pt>
                <c:pt idx="517">
                  <c:v>7277.4399486002912</c:v>
                </c:pt>
                <c:pt idx="518">
                  <c:v>7281.297779385638</c:v>
                </c:pt>
                <c:pt idx="519">
                  <c:v>7285.1271856779331</c:v>
                </c:pt>
                <c:pt idx="520">
                  <c:v>7288.9282019238854</c:v>
                </c:pt>
                <c:pt idx="521">
                  <c:v>7292.7008624480522</c:v>
                </c:pt>
                <c:pt idx="522">
                  <c:v>7296.4452014535891</c:v>
                </c:pt>
                <c:pt idx="523">
                  <c:v>7300.1612530229904</c:v>
                </c:pt>
                <c:pt idx="524">
                  <c:v>7303.8490511188311</c:v>
                </c:pt>
                <c:pt idx="525">
                  <c:v>7307.5086295845013</c:v>
                </c:pt>
                <c:pt idx="526">
                  <c:v>7311.1400221449385</c:v>
                </c:pt>
                <c:pt idx="527">
                  <c:v>7314.7432624073535</c:v>
                </c:pt>
                <c:pt idx="528">
                  <c:v>7318.3183838619543</c:v>
                </c:pt>
                <c:pt idx="529">
                  <c:v>7321.8654198826644</c:v>
                </c:pt>
                <c:pt idx="530">
                  <c:v>7325.3844037278386</c:v>
                </c:pt>
                <c:pt idx="531">
                  <c:v>7328.8753685409729</c:v>
                </c:pt>
                <c:pt idx="532">
                  <c:v>7332.3383473514114</c:v>
                </c:pt>
                <c:pt idx="533">
                  <c:v>7335.7733730750515</c:v>
                </c:pt>
                <c:pt idx="534">
                  <c:v>7339.1804785150389</c:v>
                </c:pt>
                <c:pt idx="535">
                  <c:v>7342.5596963624657</c:v>
                </c:pt>
                <c:pt idx="536">
                  <c:v>7345.9110591970611</c:v>
                </c:pt>
                <c:pt idx="537">
                  <c:v>7349.2345994878788</c:v>
                </c:pt>
                <c:pt idx="538">
                  <c:v>7352.5303495939797</c:v>
                </c:pt>
                <c:pt idx="539">
                  <c:v>7355.798341765113</c:v>
                </c:pt>
                <c:pt idx="540">
                  <c:v>7359.0386081423912</c:v>
                </c:pt>
                <c:pt idx="541">
                  <c:v>7362.2511807589635</c:v>
                </c:pt>
                <c:pt idx="542">
                  <c:v>7365.4360915406842</c:v>
                </c:pt>
                <c:pt idx="543">
                  <c:v>7368.5933723067765</c:v>
                </c:pt>
                <c:pt idx="544">
                  <c:v>7371.7230547704949</c:v>
                </c:pt>
                <c:pt idx="545">
                  <c:v>7374.8251705397834</c:v>
                </c:pt>
                <c:pt idx="546">
                  <c:v>7377.8997511179286</c:v>
                </c:pt>
                <c:pt idx="547">
                  <c:v>7380.9468279042121</c:v>
                </c:pt>
                <c:pt idx="548">
                  <c:v>7383.9664321945547</c:v>
                </c:pt>
                <c:pt idx="549">
                  <c:v>7386.9585951821637</c:v>
                </c:pt>
                <c:pt idx="550">
                  <c:v>7389.923347958169</c:v>
                </c:pt>
                <c:pt idx="551">
                  <c:v>7392.860721512262</c:v>
                </c:pt>
                <c:pt idx="552">
                  <c:v>7395.7707467333303</c:v>
                </c:pt>
                <c:pt idx="553">
                  <c:v>7398.6534544100841</c:v>
                </c:pt>
                <c:pt idx="554">
                  <c:v>7401.508875231686</c:v>
                </c:pt>
                <c:pt idx="555">
                  <c:v>7404.3370397883709</c:v>
                </c:pt>
                <c:pt idx="556">
                  <c:v>7407.1379785720683</c:v>
                </c:pt>
                <c:pt idx="557">
                  <c:v>7409.9117219770187</c:v>
                </c:pt>
                <c:pt idx="558">
                  <c:v>7412.6583003003852</c:v>
                </c:pt>
                <c:pt idx="559">
                  <c:v>7415.3777437428653</c:v>
                </c:pt>
                <c:pt idx="560">
                  <c:v>7418.0700824092964</c:v>
                </c:pt>
                <c:pt idx="561">
                  <c:v>7420.7353463092595</c:v>
                </c:pt>
                <c:pt idx="562">
                  <c:v>7423.3735653576805</c:v>
                </c:pt>
                <c:pt idx="563">
                  <c:v>7425.9847693754273</c:v>
                </c:pt>
                <c:pt idx="564">
                  <c:v>7428.5689880899026</c:v>
                </c:pt>
                <c:pt idx="565">
                  <c:v>7431.1262511356372</c:v>
                </c:pt>
                <c:pt idx="566">
                  <c:v>7433.6565880548751</c:v>
                </c:pt>
                <c:pt idx="567">
                  <c:v>7436.1600282981608</c:v>
                </c:pt>
                <c:pt idx="568">
                  <c:v>7438.6366012249209</c:v>
                </c:pt>
                <c:pt idx="569">
                  <c:v>7441.086336104041</c:v>
                </c:pt>
                <c:pt idx="570">
                  <c:v>7443.509262114444</c:v>
                </c:pt>
                <c:pt idx="571">
                  <c:v>7445.9054083456613</c:v>
                </c:pt>
                <c:pt idx="572">
                  <c:v>7448.2748037984038</c:v>
                </c:pt>
                <c:pt idx="573">
                  <c:v>7450.617477385128</c:v>
                </c:pt>
                <c:pt idx="574">
                  <c:v>7452.9334579306014</c:v>
                </c:pt>
                <c:pt idx="575">
                  <c:v>7455.2227741724619</c:v>
                </c:pt>
                <c:pt idx="576">
                  <c:v>7457.4854547617788</c:v>
                </c:pt>
                <c:pt idx="577">
                  <c:v>7459.7215282636043</c:v>
                </c:pt>
                <c:pt idx="578">
                  <c:v>7461.9310231575309</c:v>
                </c:pt>
                <c:pt idx="579">
                  <c:v>7464.1139678382388</c:v>
                </c:pt>
                <c:pt idx="580">
                  <c:v>7466.2703906160423</c:v>
                </c:pt>
                <c:pt idx="581">
                  <c:v>7468.4003197174361</c:v>
                </c:pt>
                <c:pt idx="582">
                  <c:v>7470.503783285636</c:v>
                </c:pt>
                <c:pt idx="583">
                  <c:v>7472.5808093811183</c:v>
                </c:pt>
                <c:pt idx="584">
                  <c:v>7474.6314259821556</c:v>
                </c:pt>
                <c:pt idx="585">
                  <c:v>7476.6556609853515</c:v>
                </c:pt>
                <c:pt idx="586">
                  <c:v>7478.6535422061688</c:v>
                </c:pt>
                <c:pt idx="587">
                  <c:v>7480.6250973794604</c:v>
                </c:pt>
                <c:pt idx="588">
                  <c:v>7482.5703541599942</c:v>
                </c:pt>
                <c:pt idx="589">
                  <c:v>7484.4893401229774</c:v>
                </c:pt>
                <c:pt idx="590">
                  <c:v>7486.3820827645741</c:v>
                </c:pt>
                <c:pt idx="591">
                  <c:v>7488.2486095024251</c:v>
                </c:pt>
                <c:pt idx="592">
                  <c:v>7490.088947676164</c:v>
                </c:pt>
                <c:pt idx="593">
                  <c:v>7491.9031245479291</c:v>
                </c:pt>
                <c:pt idx="594">
                  <c:v>7493.6911673028735</c:v>
                </c:pt>
                <c:pt idx="595">
                  <c:v>7495.4531030496737</c:v>
                </c:pt>
                <c:pt idx="596">
                  <c:v>7497.1889588210352</c:v>
                </c:pt>
                <c:pt idx="597">
                  <c:v>7498.8987615741944</c:v>
                </c:pt>
                <c:pt idx="598">
                  <c:v>7500.5825381914192</c:v>
                </c:pt>
                <c:pt idx="599">
                  <c:v>7502.2403154805088</c:v>
                </c:pt>
                <c:pt idx="600">
                  <c:v>7503.8721201752887</c:v>
                </c:pt>
                <c:pt idx="601">
                  <c:v>7505.4779789361019</c:v>
                </c:pt>
                <c:pt idx="602">
                  <c:v>7507.0579183503041</c:v>
                </c:pt>
                <c:pt idx="603">
                  <c:v>7508.6119649327484</c:v>
                </c:pt>
                <c:pt idx="604">
                  <c:v>7510.1401451262736</c:v>
                </c:pt>
                <c:pt idx="605">
                  <c:v>7511.6424853021881</c:v>
                </c:pt>
                <c:pt idx="606">
                  <c:v>7513.1190146641184</c:v>
                </c:pt>
                <c:pt idx="607">
                  <c:v>7514.5697651378514</c:v>
                </c:pt>
                <c:pt idx="608">
                  <c:v>7515.9947626670146</c:v>
                </c:pt>
                <c:pt idx="609">
                  <c:v>7517.3940331315225</c:v>
                </c:pt>
                <c:pt idx="610">
                  <c:v>7518.7676023481836</c:v>
                </c:pt>
                <c:pt idx="611">
                  <c:v>7520.1154960712784</c:v>
                </c:pt>
                <c:pt idx="612">
                  <c:v>7521.4377399931036</c:v>
                </c:pt>
                <c:pt idx="613">
                  <c:v>7522.7343597444815</c:v>
                </c:pt>
                <c:pt idx="614">
                  <c:v>7524.0053808952343</c:v>
                </c:pt>
                <c:pt idx="615">
                  <c:v>7525.2508289546349</c:v>
                </c:pt>
                <c:pt idx="616">
                  <c:v>7526.4707293718193</c:v>
                </c:pt>
                <c:pt idx="617">
                  <c:v>7527.6651075361733</c:v>
                </c:pt>
                <c:pt idx="618">
                  <c:v>7528.8339887776901</c:v>
                </c:pt>
                <c:pt idx="619">
                  <c:v>7529.9773983672994</c:v>
                </c:pt>
                <c:pt idx="620">
                  <c:v>7531.0953615171702</c:v>
                </c:pt>
                <c:pt idx="621">
                  <c:v>7532.1879033809882</c:v>
                </c:pt>
                <c:pt idx="622">
                  <c:v>7533.2550490542044</c:v>
                </c:pt>
                <c:pt idx="623">
                  <c:v>7534.2968235742646</c:v>
                </c:pt>
                <c:pt idx="624">
                  <c:v>7535.3132519208102</c:v>
                </c:pt>
                <c:pt idx="625">
                  <c:v>7536.3043590158595</c:v>
                </c:pt>
                <c:pt idx="626">
                  <c:v>7537.2701697239645</c:v>
                </c:pt>
                <c:pt idx="627">
                  <c:v>7538.2107088523499</c:v>
                </c:pt>
                <c:pt idx="628">
                  <c:v>7539.1260011510258</c:v>
                </c:pt>
                <c:pt idx="629">
                  <c:v>7540.0160713128862</c:v>
                </c:pt>
                <c:pt idx="630">
                  <c:v>7540.8809439737843</c:v>
                </c:pt>
                <c:pt idx="631">
                  <c:v>7541.7206437125906</c:v>
                </c:pt>
                <c:pt idx="632">
                  <c:v>7542.535195051234</c:v>
                </c:pt>
                <c:pt idx="633">
                  <c:v>7543.3246224547256</c:v>
                </c:pt>
                <c:pt idx="634">
                  <c:v>7544.0889503311646</c:v>
                </c:pt>
                <c:pt idx="635">
                  <c:v>7544.8282030317278</c:v>
                </c:pt>
                <c:pt idx="636">
                  <c:v>7545.5424048506475</c:v>
                </c:pt>
                <c:pt idx="637">
                  <c:v>7546.2315800251708</c:v>
                </c:pt>
                <c:pt idx="638">
                  <c:v>7546.8957527355087</c:v>
                </c:pt>
                <c:pt idx="639">
                  <c:v>7547.5349471047666</c:v>
                </c:pt>
                <c:pt idx="640">
                  <c:v>7548.1491871988674</c:v>
                </c:pt>
                <c:pt idx="641">
                  <c:v>7548.7384970264602</c:v>
                </c:pt>
                <c:pt idx="642">
                  <c:v>7549.3029005388162</c:v>
                </c:pt>
                <c:pt idx="643">
                  <c:v>7549.8424216297135</c:v>
                </c:pt>
                <c:pt idx="644">
                  <c:v>7550.3570841353157</c:v>
                </c:pt>
                <c:pt idx="645">
                  <c:v>7550.8469118340336</c:v>
                </c:pt>
                <c:pt idx="646">
                  <c:v>7551.3119284463828</c:v>
                </c:pt>
                <c:pt idx="647">
                  <c:v>7551.7521576348308</c:v>
                </c:pt>
                <c:pt idx="648">
                  <c:v>7552.1676230036328</c:v>
                </c:pt>
                <c:pt idx="649">
                  <c:v>7552.5583480986661</c:v>
                </c:pt>
                <c:pt idx="650">
                  <c:v>7552.9243564072494</c:v>
                </c:pt>
                <c:pt idx="651">
                  <c:v>7553.2656713579599</c:v>
                </c:pt>
                <c:pt idx="652">
                  <c:v>7553.5823163204432</c:v>
                </c:pt>
                <c:pt idx="653">
                  <c:v>7553.8743146052157</c:v>
                </c:pt>
                <c:pt idx="654">
                  <c:v>7554.1416894634622</c:v>
                </c:pt>
                <c:pt idx="655">
                  <c:v>7554.3844640868292</c:v>
                </c:pt>
                <c:pt idx="656">
                  <c:v>7554.6026616072104</c:v>
                </c:pt>
                <c:pt idx="657">
                  <c:v>7554.7963050965327</c:v>
                </c:pt>
                <c:pt idx="658">
                  <c:v>7554.9654175665346</c:v>
                </c:pt>
                <c:pt idx="659">
                  <c:v>7555.1100219685404</c:v>
                </c:pt>
                <c:pt idx="660">
                  <c:v>7555.2301411932358</c:v>
                </c:pt>
                <c:pt idx="661">
                  <c:v>7555.3257980704357</c:v>
                </c:pt>
                <c:pt idx="662">
                  <c:v>7555.3970153688524</c:v>
                </c:pt>
                <c:pt idx="663">
                  <c:v>7555.4438157958621</c:v>
                </c:pt>
                <c:pt idx="664">
                  <c:v>7555.4662219972688</c:v>
                </c:pt>
                <c:pt idx="665">
                  <c:v>7555.4642565570657</c:v>
                </c:pt>
                <c:pt idx="666">
                  <c:v>7555.4379419971983</c:v>
                </c:pt>
                <c:pt idx="667">
                  <c:v>7555.3873007773273</c:v>
                </c:pt>
                <c:pt idx="668">
                  <c:v>7555.3123552945854</c:v>
                </c:pt>
                <c:pt idx="669">
                  <c:v>7555.2131278833431</c:v>
                </c:pt>
                <c:pt idx="670">
                  <c:v>7555.0896408149674</c:v>
                </c:pt>
                <c:pt idx="671">
                  <c:v>7554.9419162975864</c:v>
                </c:pt>
                <c:pt idx="672">
                  <c:v>7554.7699764758499</c:v>
                </c:pt>
                <c:pt idx="673">
                  <c:v>7554.5738434306968</c:v>
                </c:pt>
                <c:pt idx="674">
                  <c:v>7554.3535391791183</c:v>
                </c:pt>
                <c:pt idx="675">
                  <c:v>7554.1090856739302</c:v>
                </c:pt>
                <c:pt idx="676">
                  <c:v>7553.8405048035393</c:v>
                </c:pt>
                <c:pt idx="677">
                  <c:v>7553.5478183917185</c:v>
                </c:pt>
                <c:pt idx="678">
                  <c:v>7553.2310481973809</c:v>
                </c:pt>
                <c:pt idx="679">
                  <c:v>7552.890215914359</c:v>
                </c:pt>
                <c:pt idx="680">
                  <c:v>7552.5253431711872</c:v>
                </c:pt>
                <c:pt idx="681">
                  <c:v>7552.1364515308833</c:v>
                </c:pt>
                <c:pt idx="682">
                  <c:v>7551.7235624907398</c:v>
                </c:pt>
                <c:pt idx="683">
                  <c:v>7551.2866974821172</c:v>
                </c:pt>
                <c:pt idx="684">
                  <c:v>7550.8258778702384</c:v>
                </c:pt>
                <c:pt idx="685">
                  <c:v>7550.3411249539904</c:v>
                </c:pt>
                <c:pt idx="686">
                  <c:v>7549.832459965729</c:v>
                </c:pt>
                <c:pt idx="687">
                  <c:v>7549.2999040710911</c:v>
                </c:pt>
                <c:pt idx="688">
                  <c:v>7548.7434783688068</c:v>
                </c:pt>
                <c:pt idx="689">
                  <c:v>7548.1632038905218</c:v>
                </c:pt>
                <c:pt idx="690">
                  <c:v>7547.559101600621</c:v>
                </c:pt>
                <c:pt idx="691">
                  <c:v>7546.9311923960604</c:v>
                </c:pt>
                <c:pt idx="692">
                  <c:v>7546.279497106204</c:v>
                </c:pt>
                <c:pt idx="693">
                  <c:v>7545.6040364926648</c:v>
                </c:pt>
                <c:pt idx="694">
                  <c:v>7544.9048312491523</c:v>
                </c:pt>
                <c:pt idx="695">
                  <c:v>7544.181902001329</c:v>
                </c:pt>
                <c:pt idx="696">
                  <c:v>7543.4352693066694</c:v>
                </c:pt>
                <c:pt idx="697">
                  <c:v>7542.6649536543318</c:v>
                </c:pt>
                <c:pt idx="698">
                  <c:v>7541.8709754650399</c:v>
                </c:pt>
                <c:pt idx="699">
                  <c:v>7541.0533550909522</c:v>
                </c:pt>
                <c:pt idx="700">
                  <c:v>7540.2121128155486</c:v>
                </c:pt>
                <c:pt idx="701">
                  <c:v>7539.3472688535248</c:v>
                </c:pt>
                <c:pt idx="702">
                  <c:v>7538.4588433506906</c:v>
                </c:pt>
                <c:pt idx="703">
                  <c:v>7537.5468563838785</c:v>
                </c:pt>
                <c:pt idx="704">
                  <c:v>7536.6113279608599</c:v>
                </c:pt>
                <c:pt idx="705">
                  <c:v>7535.6522780202667</c:v>
                </c:pt>
                <c:pt idx="706">
                  <c:v>7534.6697264315198</c:v>
                </c:pt>
                <c:pt idx="707">
                  <c:v>7533.6636929947681</c:v>
                </c:pt>
                <c:pt idx="708">
                  <c:v>7532.6341974408324</c:v>
                </c:pt>
                <c:pt idx="709">
                  <c:v>7531.5812594311565</c:v>
                </c:pt>
                <c:pt idx="710">
                  <c:v>7530.5048985577687</c:v>
                </c:pt>
                <c:pt idx="711">
                  <c:v>7529.4051343432502</c:v>
                </c:pt>
                <c:pt idx="712">
                  <c:v>7528.2819862407086</c:v>
                </c:pt>
                <c:pt idx="713">
                  <c:v>7527.1354736337635</c:v>
                </c:pt>
                <c:pt idx="714">
                  <c:v>7525.9656158365378</c:v>
                </c:pt>
                <c:pt idx="715">
                  <c:v>7524.7724320936559</c:v>
                </c:pt>
                <c:pt idx="716">
                  <c:v>7523.5559415802527</c:v>
                </c:pt>
                <c:pt idx="717">
                  <c:v>7522.3161634019889</c:v>
                </c:pt>
                <c:pt idx="718">
                  <c:v>7521.0531165950752</c:v>
                </c:pt>
                <c:pt idx="719">
                  <c:v>7519.7668201263032</c:v>
                </c:pt>
                <c:pt idx="720">
                  <c:v>7518.4572928930866</c:v>
                </c:pt>
                <c:pt idx="721">
                  <c:v>7517.1245537235109</c:v>
                </c:pt>
                <c:pt idx="722">
                  <c:v>7515.7686213763873</c:v>
                </c:pt>
                <c:pt idx="723">
                  <c:v>7514.3895145413198</c:v>
                </c:pt>
                <c:pt idx="724">
                  <c:v>7512.9872518387792</c:v>
                </c:pt>
                <c:pt idx="725">
                  <c:v>7511.5618518201827</c:v>
                </c:pt>
                <c:pt idx="726">
                  <c:v>7510.1133329679842</c:v>
                </c:pt>
                <c:pt idx="727">
                  <c:v>7508.6417136957743</c:v>
                </c:pt>
                <c:pt idx="728">
                  <c:v>7507.147012348385</c:v>
                </c:pt>
                <c:pt idx="729">
                  <c:v>7505.6292472020068</c:v>
                </c:pt>
                <c:pt idx="730">
                  <c:v>7504.0884364643089</c:v>
                </c:pt>
                <c:pt idx="731">
                  <c:v>7502.5245982745728</c:v>
                </c:pt>
                <c:pt idx="732">
                  <c:v>7500.9377507038325</c:v>
                </c:pt>
                <c:pt idx="733">
                  <c:v>7499.327911755021</c:v>
                </c:pt>
                <c:pt idx="734">
                  <c:v>7497.6950993631281</c:v>
                </c:pt>
                <c:pt idx="735">
                  <c:v>7496.0393313953655</c:v>
                </c:pt>
                <c:pt idx="736">
                  <c:v>7494.3606256513367</c:v>
                </c:pt>
                <c:pt idx="737">
                  <c:v>7492.6589998632217</c:v>
                </c:pt>
                <c:pt idx="738">
                  <c:v>7490.9344716959631</c:v>
                </c:pt>
                <c:pt idx="739">
                  <c:v>7489.1870587474668</c:v>
                </c:pt>
                <c:pt idx="740">
                  <c:v>7487.4167785488044</c:v>
                </c:pt>
                <c:pt idx="741">
                  <c:v>7485.6236485644276</c:v>
                </c:pt>
                <c:pt idx="742">
                  <c:v>7483.807686192391</c:v>
                </c:pt>
                <c:pt idx="743">
                  <c:v>7481.9689087645793</c:v>
                </c:pt>
                <c:pt idx="744">
                  <c:v>7480.1073335469482</c:v>
                </c:pt>
                <c:pt idx="745">
                  <c:v>7478.222977739767</c:v>
                </c:pt>
                <c:pt idx="746">
                  <c:v>7476.3158584778712</c:v>
                </c:pt>
                <c:pt idx="747">
                  <c:v>7474.3859928309266</c:v>
                </c:pt>
                <c:pt idx="748">
                  <c:v>7472.4333978036957</c:v>
                </c:pt>
                <c:pt idx="749">
                  <c:v>7470.4580903363158</c:v>
                </c:pt>
                <c:pt idx="750">
                  <c:v>7468.4600873045811</c:v>
                </c:pt>
                <c:pt idx="751">
                  <c:v>7466.4394055202347</c:v>
                </c:pt>
                <c:pt idx="752">
                  <c:v>7464.3960617312705</c:v>
                </c:pt>
                <c:pt idx="753">
                  <c:v>7462.3300726222369</c:v>
                </c:pt>
                <c:pt idx="754">
                  <c:v>7460.2414548145507</c:v>
                </c:pt>
                <c:pt idx="755">
                  <c:v>7458.1302248668217</c:v>
                </c:pt>
                <c:pt idx="756">
                  <c:v>7455.9963992751773</c:v>
                </c:pt>
                <c:pt idx="757">
                  <c:v>7453.839994473602</c:v>
                </c:pt>
                <c:pt idx="758">
                  <c:v>7451.6610268342765</c:v>
                </c:pt>
                <c:pt idx="759">
                  <c:v>7449.4595126679314</c:v>
                </c:pt>
                <c:pt idx="760">
                  <c:v>7447.2354682242021</c:v>
                </c:pt>
                <c:pt idx="761">
                  <c:v>7444.9889096919924</c:v>
                </c:pt>
                <c:pt idx="762">
                  <c:v>7442.7198531998465</c:v>
                </c:pt>
                <c:pt idx="763">
                  <c:v>7440.4283148163249</c:v>
                </c:pt>
                <c:pt idx="764">
                  <c:v>7438.1143105503916</c:v>
                </c:pt>
                <c:pt idx="765">
                  <c:v>7435.7778563517995</c:v>
                </c:pt>
                <c:pt idx="766">
                  <c:v>7433.4189681114931</c:v>
                </c:pt>
                <c:pt idx="767">
                  <c:v>7431.0376616620088</c:v>
                </c:pt>
                <c:pt idx="768">
                  <c:v>7428.6339527778864</c:v>
                </c:pt>
                <c:pt idx="769">
                  <c:v>7426.2078571760849</c:v>
                </c:pt>
                <c:pt idx="770">
                  <c:v>7423.759390516404</c:v>
                </c:pt>
                <c:pt idx="771">
                  <c:v>7421.2885684019147</c:v>
                </c:pt>
                <c:pt idx="772">
                  <c:v>7418.7954063793923</c:v>
                </c:pt>
                <c:pt idx="773">
                  <c:v>7416.2799199397568</c:v>
                </c:pt>
                <c:pt idx="774">
                  <c:v>7413.7421245185205</c:v>
                </c:pt>
                <c:pt idx="775">
                  <c:v>7411.1820354962383</c:v>
                </c:pt>
                <c:pt idx="776">
                  <c:v>7408.5996681989682</c:v>
                </c:pt>
                <c:pt idx="777">
                  <c:v>7405.9950378987305</c:v>
                </c:pt>
                <c:pt idx="778">
                  <c:v>7403.368159813981</c:v>
                </c:pt>
                <c:pt idx="779">
                  <c:v>7400.7190491100828</c:v>
                </c:pt>
                <c:pt idx="780">
                  <c:v>7398.0477208997845</c:v>
                </c:pt>
                <c:pt idx="781">
                  <c:v>7395.3541902437073</c:v>
                </c:pt>
                <c:pt idx="782">
                  <c:v>7392.6384721508348</c:v>
                </c:pt>
                <c:pt idx="783">
                  <c:v>7389.900581579006</c:v>
                </c:pt>
                <c:pt idx="784">
                  <c:v>7387.1405334354167</c:v>
                </c:pt>
                <c:pt idx="785">
                  <c:v>7384.3583425771221</c:v>
                </c:pt>
                <c:pt idx="786">
                  <c:v>7381.5540238115491</c:v>
                </c:pt>
                <c:pt idx="787">
                  <c:v>7378.7275918970072</c:v>
                </c:pt>
                <c:pt idx="788">
                  <c:v>7375.879061543209</c:v>
                </c:pt>
                <c:pt idx="789">
                  <c:v>7373.008447411793</c:v>
                </c:pt>
                <c:pt idx="790">
                  <c:v>7370.1157641168502</c:v>
                </c:pt>
                <c:pt idx="791">
                  <c:v>7367.2010262254562</c:v>
                </c:pt>
                <c:pt idx="792">
                  <c:v>7364.2642482582069</c:v>
                </c:pt>
                <c:pt idx="793">
                  <c:v>7361.3054446897595</c:v>
                </c:pt>
                <c:pt idx="794">
                  <c:v>7358.3246299493749</c:v>
                </c:pt>
                <c:pt idx="795">
                  <c:v>7355.3218184214657</c:v>
                </c:pt>
                <c:pt idx="796">
                  <c:v>7352.2970244461485</c:v>
                </c:pt>
                <c:pt idx="797">
                  <c:v>7349.2502623197988</c:v>
                </c:pt>
                <c:pt idx="798">
                  <c:v>7346.1815462956101</c:v>
                </c:pt>
                <c:pt idx="799">
                  <c:v>7343.0908905841579</c:v>
                </c:pt>
                <c:pt idx="800">
                  <c:v>7339.9783093539618</c:v>
                </c:pt>
                <c:pt idx="801">
                  <c:v>7336.8438167320583</c:v>
                </c:pt>
                <c:pt idx="802">
                  <c:v>7333.6874268045722</c:v>
                </c:pt>
                <c:pt idx="803">
                  <c:v>7330.5091536172922</c:v>
                </c:pt>
                <c:pt idx="804">
                  <c:v>7327.3090111762494</c:v>
                </c:pt>
                <c:pt idx="805">
                  <c:v>7324.0870134482984</c:v>
                </c:pt>
                <c:pt idx="806">
                  <c:v>7320.8431743617029</c:v>
                </c:pt>
                <c:pt idx="807">
                  <c:v>7317.5775078067227</c:v>
                </c:pt>
                <c:pt idx="808">
                  <c:v>7314.2900276362034</c:v>
                </c:pt>
                <c:pt idx="809">
                  <c:v>7310.9807476661708</c:v>
                </c:pt>
                <c:pt idx="810">
                  <c:v>7307.649681676422</c:v>
                </c:pt>
                <c:pt idx="811">
                  <c:v>7304.2968434111272</c:v>
                </c:pt>
                <c:pt idx="812">
                  <c:v>7300.9222465794273</c:v>
                </c:pt>
                <c:pt idx="813">
                  <c:v>7297.5259048560365</c:v>
                </c:pt>
                <c:pt idx="814">
                  <c:v>7294.1078318818463</c:v>
                </c:pt>
                <c:pt idx="815">
                  <c:v>7290.6680412645319</c:v>
                </c:pt>
                <c:pt idx="816">
                  <c:v>7287.2065465791611</c:v>
                </c:pt>
                <c:pt idx="817">
                  <c:v>7283.7233613688031</c:v>
                </c:pt>
                <c:pt idx="818">
                  <c:v>7280.2184991451422</c:v>
                </c:pt>
                <c:pt idx="819">
                  <c:v>7276.6919733890909</c:v>
                </c:pt>
                <c:pt idx="820">
                  <c:v>7273.1437975514027</c:v>
                </c:pt>
                <c:pt idx="821">
                  <c:v>7269.5739850532937</c:v>
                </c:pt>
                <c:pt idx="822">
                  <c:v>7265.9825492870559</c:v>
                </c:pt>
                <c:pt idx="823">
                  <c:v>7262.369503616681</c:v>
                </c:pt>
                <c:pt idx="824">
                  <c:v>7258.7348613784779</c:v>
                </c:pt>
                <c:pt idx="825">
                  <c:v>7255.0786358816968</c:v>
                </c:pt>
                <c:pt idx="826">
                  <c:v>7251.4008404091528</c:v>
                </c:pt>
                <c:pt idx="827">
                  <c:v>7247.7014882178482</c:v>
                </c:pt>
                <c:pt idx="828">
                  <c:v>7243.9805925395995</c:v>
                </c:pt>
                <c:pt idx="829">
                  <c:v>7240.2381665816629</c:v>
                </c:pt>
                <c:pt idx="830">
                  <c:v>7236.4742235273607</c:v>
                </c:pt>
                <c:pt idx="831">
                  <c:v>7232.6887765367092</c:v>
                </c:pt>
                <c:pt idx="832">
                  <c:v>7228.8818387470474</c:v>
                </c:pt>
                <c:pt idx="833">
                  <c:v>7225.0534232736654</c:v>
                </c:pt>
                <c:pt idx="834">
                  <c:v>7221.2035432104331</c:v>
                </c:pt>
                <c:pt idx="835">
                  <c:v>7217.3322116304298</c:v>
                </c:pt>
                <c:pt idx="836">
                  <c:v>7213.4394415865763</c:v>
                </c:pt>
                <c:pt idx="837">
                  <c:v>7209.5252461122627</c:v>
                </c:pt>
                <c:pt idx="838">
                  <c:v>7205.5896382219798</c:v>
                </c:pt>
                <c:pt idx="839">
                  <c:v>7201.6326309119486</c:v>
                </c:pt>
                <c:pt idx="840">
                  <c:v>7197.6542371607529</c:v>
                </c:pt>
                <c:pt idx="841">
                  <c:v>7193.6544699299666</c:v>
                </c:pt>
                <c:pt idx="842">
                  <c:v>7189.6333421647878</c:v>
                </c:pt>
                <c:pt idx="843">
                  <c:v>7185.590866794666</c:v>
                </c:pt>
                <c:pt idx="844">
                  <c:v>7181.527056733933</c:v>
                </c:pt>
                <c:pt idx="845">
                  <c:v>7177.4419248824333</c:v>
                </c:pt>
                <c:pt idx="846">
                  <c:v>7173.3354841261507</c:v>
                </c:pt>
                <c:pt idx="847">
                  <c:v>7169.2077473378404</c:v>
                </c:pt>
                <c:pt idx="848">
                  <c:v>7165.0587273776546</c:v>
                </c:pt>
                <c:pt idx="849">
                  <c:v>7160.8884370937712</c:v>
                </c:pt>
                <c:pt idx="850">
                  <c:v>7156.6968893230205</c:v>
                </c:pt>
                <c:pt idx="851">
                  <c:v>7152.4840968915105</c:v>
                </c:pt>
                <c:pt idx="852">
                  <c:v>7148.2500726152539</c:v>
                </c:pt>
                <c:pt idx="853">
                  <c:v>7143.9948293007901</c:v>
                </c:pt>
                <c:pt idx="854">
                  <c:v>7139.718213508947</c:v>
                </c:pt>
                <c:pt idx="855">
                  <c:v>7135.4201538837633</c:v>
                </c:pt>
                <c:pt idx="856">
                  <c:v>7131.1006617985458</c:v>
                </c:pt>
                <c:pt idx="857">
                  <c:v>7126.7597486468694</c:v>
                </c:pt>
                <c:pt idx="858">
                  <c:v>7122.3974258429698</c:v>
                </c:pt>
                <c:pt idx="859">
                  <c:v>7118.013704822125</c:v>
                </c:pt>
                <c:pt idx="860">
                  <c:v>7113.6085970410395</c:v>
                </c:pt>
                <c:pt idx="861">
                  <c:v>7109.1821139782232</c:v>
                </c:pt>
                <c:pt idx="862">
                  <c:v>7104.7342671343649</c:v>
                </c:pt>
                <c:pt idx="863">
                  <c:v>7100.2650680327015</c:v>
                </c:pt>
                <c:pt idx="864">
                  <c:v>7095.7745282193864</c:v>
                </c:pt>
                <c:pt idx="865">
                  <c:v>7091.2626592638553</c:v>
                </c:pt>
                <c:pt idx="866">
                  <c:v>7086.7294727591834</c:v>
                </c:pt>
                <c:pt idx="867">
                  <c:v>7082.1749803224438</c:v>
                </c:pt>
                <c:pt idx="868">
                  <c:v>7077.5991935950615</c:v>
                </c:pt>
                <c:pt idx="869">
                  <c:v>7073.0021242431612</c:v>
                </c:pt>
                <c:pt idx="870">
                  <c:v>7068.3837839579191</c:v>
                </c:pt>
                <c:pt idx="871">
                  <c:v>7063.7441844559025</c:v>
                </c:pt>
                <c:pt idx="872">
                  <c:v>7059.0833374794138</c:v>
                </c:pt>
                <c:pt idx="873">
                  <c:v>7054.401254796825</c:v>
                </c:pt>
                <c:pt idx="874">
                  <c:v>7049.6979482029165</c:v>
                </c:pt>
                <c:pt idx="875">
                  <c:v>7044.9734295192056</c:v>
                </c:pt>
                <c:pt idx="876">
                  <c:v>7040.2277105942785</c:v>
                </c:pt>
                <c:pt idx="877">
                  <c:v>7035.4608033041141</c:v>
                </c:pt>
                <c:pt idx="878">
                  <c:v>7030.6727195524081</c:v>
                </c:pt>
                <c:pt idx="879">
                  <c:v>7025.8634712708927</c:v>
                </c:pt>
                <c:pt idx="880">
                  <c:v>7021.0330704196567</c:v>
                </c:pt>
                <c:pt idx="881">
                  <c:v>7016.1815289874576</c:v>
                </c:pt>
                <c:pt idx="882">
                  <c:v>7011.3088589920371</c:v>
                </c:pt>
                <c:pt idx="883">
                  <c:v>7006.4150724804276</c:v>
                </c:pt>
                <c:pt idx="884">
                  <c:v>7001.5001815292635</c:v>
                </c:pt>
                <c:pt idx="885">
                  <c:v>6996.5641982450816</c:v>
                </c:pt>
                <c:pt idx="886">
                  <c:v>6991.6071347646257</c:v>
                </c:pt>
                <c:pt idx="887">
                  <c:v>6986.629003255146</c:v>
                </c:pt>
                <c:pt idx="888">
                  <c:v>6981.6298159146972</c:v>
                </c:pt>
                <c:pt idx="889">
                  <c:v>6976.6095849724325</c:v>
                </c:pt>
                <c:pt idx="890">
                  <c:v>6971.5683226888959</c:v>
                </c:pt>
                <c:pt idx="891">
                  <c:v>6966.5060413563124</c:v>
                </c:pt>
                <c:pt idx="892">
                  <c:v>6961.4227532988771</c:v>
                </c:pt>
                <c:pt idx="893">
                  <c:v>6956.3184708730396</c:v>
                </c:pt>
                <c:pt idx="894">
                  <c:v>6951.1932064677885</c:v>
                </c:pt>
                <c:pt idx="895">
                  <c:v>6946.0469725049306</c:v>
                </c:pt>
                <c:pt idx="896">
                  <c:v>6940.879781439372</c:v>
                </c:pt>
                <c:pt idx="897">
                  <c:v>6935.6916457593943</c:v>
                </c:pt>
                <c:pt idx="898">
                  <c:v>6930.4825779869298</c:v>
                </c:pt>
                <c:pt idx="899">
                  <c:v>6925.2525906778319</c:v>
                </c:pt>
                <c:pt idx="900">
                  <c:v>6920.0016964221477</c:v>
                </c:pt>
                <c:pt idx="901">
                  <c:v>6914.7299078443866</c:v>
                </c:pt>
                <c:pt idx="902">
                  <c:v>6909.4372376037854</c:v>
                </c:pt>
                <c:pt idx="903">
                  <c:v>6904.1236983945737</c:v>
                </c:pt>
                <c:pt idx="904">
                  <c:v>6898.7893029462366</c:v>
                </c:pt>
                <c:pt idx="905">
                  <c:v>6893.4340640237733</c:v>
                </c:pt>
                <c:pt idx="906">
                  <c:v>6888.057994427958</c:v>
                </c:pt>
                <c:pt idx="907">
                  <c:v>6882.6611069955943</c:v>
                </c:pt>
                <c:pt idx="908">
                  <c:v>6877.2434145997722</c:v>
                </c:pt>
                <c:pt idx="909">
                  <c:v>6871.8049301501187</c:v>
                </c:pt>
                <c:pt idx="910">
                  <c:v>6866.3456665930498</c:v>
                </c:pt>
                <c:pt idx="911">
                  <c:v>6860.8656369120199</c:v>
                </c:pt>
                <c:pt idx="912">
                  <c:v>6855.364854127768</c:v>
                </c:pt>
                <c:pt idx="913">
                  <c:v>6849.8433312985644</c:v>
                </c:pt>
                <c:pt idx="914">
                  <c:v>6844.3010815204543</c:v>
                </c:pt>
                <c:pt idx="915">
                  <c:v>6838.7381179274971</c:v>
                </c:pt>
                <c:pt idx="916">
                  <c:v>6833.1544536920101</c:v>
                </c:pt>
                <c:pt idx="917">
                  <c:v>6827.5501020248039</c:v>
                </c:pt>
                <c:pt idx="918">
                  <c:v>6821.925076175422</c:v>
                </c:pt>
                <c:pt idx="919">
                  <c:v>6816.2793894323722</c:v>
                </c:pt>
                <c:pt idx="920">
                  <c:v>6810.6130551233637</c:v>
                </c:pt>
                <c:pt idx="921">
                  <c:v>6804.9260866155337</c:v>
                </c:pt>
                <c:pt idx="922">
                  <c:v>6799.2184973156818</c:v>
                </c:pt>
                <c:pt idx="923">
                  <c:v>6793.4903006704963</c:v>
                </c:pt>
                <c:pt idx="924">
                  <c:v>6787.7415101667793</c:v>
                </c:pt>
                <c:pt idx="925">
                  <c:v>6781.9721393316731</c:v>
                </c:pt>
                <c:pt idx="926">
                  <c:v>6776.1822017328841</c:v>
                </c:pt>
                <c:pt idx="927">
                  <c:v>6770.3717109789031</c:v>
                </c:pt>
                <c:pt idx="928">
                  <c:v>6764.5406807192239</c:v>
                </c:pt>
                <c:pt idx="929">
                  <c:v>6758.6891246445648</c:v>
                </c:pt>
                <c:pt idx="930">
                  <c:v>6752.8170564870825</c:v>
                </c:pt>
                <c:pt idx="931">
                  <c:v>6746.9244900205895</c:v>
                </c:pt>
                <c:pt idx="932">
                  <c:v>6741.011439060765</c:v>
                </c:pt>
                <c:pt idx="933">
                  <c:v>6735.077917465369</c:v>
                </c:pt>
                <c:pt idx="934">
                  <c:v>6729.1239391344525</c:v>
                </c:pt>
                <c:pt idx="935">
                  <c:v>6723.1495180105658</c:v>
                </c:pt>
                <c:pt idx="936">
                  <c:v>6717.1546680789652</c:v>
                </c:pt>
                <c:pt idx="937">
                  <c:v>6711.1394033678189</c:v>
                </c:pt>
                <c:pt idx="938">
                  <c:v>6705.1037379484123</c:v>
                </c:pt>
                <c:pt idx="939">
                  <c:v>6699.0476859353503</c:v>
                </c:pt>
                <c:pt idx="940">
                  <c:v>6692.9712614867576</c:v>
                </c:pt>
                <c:pt idx="941">
                  <c:v>6686.8744788044787</c:v>
                </c:pt>
                <c:pt idx="942">
                  <c:v>6680.7573521342756</c:v>
                </c:pt>
                <c:pt idx="943">
                  <c:v>6674.6198957660254</c:v>
                </c:pt>
                <c:pt idx="944">
                  <c:v>6668.4621240339147</c:v>
                </c:pt>
                <c:pt idx="945">
                  <c:v>6662.284051316632</c:v>
                </c:pt>
                <c:pt idx="946">
                  <c:v>6656.0856920375618</c:v>
                </c:pt>
                <c:pt idx="947">
                  <c:v>6649.867060664973</c:v>
                </c:pt>
                <c:pt idx="948">
                  <c:v>6643.6281717122092</c:v>
                </c:pt>
                <c:pt idx="949">
                  <c:v>6637.3690397378778</c:v>
                </c:pt>
                <c:pt idx="950">
                  <c:v>6631.0896793460315</c:v>
                </c:pt>
                <c:pt idx="951">
                  <c:v>6624.7901051863564</c:v>
                </c:pt>
                <c:pt idx="952">
                  <c:v>6618.4703319543542</c:v>
                </c:pt>
                <c:pt idx="953">
                  <c:v>6612.1303743915232</c:v>
                </c:pt>
                <c:pt idx="954">
                  <c:v>6605.7702472855399</c:v>
                </c:pt>
                <c:pt idx="955">
                  <c:v>6599.3899654704337</c:v>
                </c:pt>
                <c:pt idx="956">
                  <c:v>6592.9895438267695</c:v>
                </c:pt>
                <c:pt idx="957">
                  <c:v>6586.5689972818182</c:v>
                </c:pt>
                <c:pt idx="958">
                  <c:v>6580.1283408097333</c:v>
                </c:pt>
                <c:pt idx="959">
                  <c:v>6573.6675894317241</c:v>
                </c:pt>
                <c:pt idx="960">
                  <c:v>6567.186758216224</c:v>
                </c:pt>
                <c:pt idx="961">
                  <c:v>6560.6858622790623</c:v>
                </c:pt>
                <c:pt idx="962">
                  <c:v>6554.1649167836322</c:v>
                </c:pt>
                <c:pt idx="963">
                  <c:v>6547.6239369410559</c:v>
                </c:pt>
                <c:pt idx="964">
                  <c:v>6541.0629380103519</c:v>
                </c:pt>
                <c:pt idx="965">
                  <c:v>6534.4819352985969</c:v>
                </c:pt>
                <c:pt idx="966">
                  <c:v>6527.8809441610883</c:v>
                </c:pt>
                <c:pt idx="967">
                  <c:v>6521.2599800015041</c:v>
                </c:pt>
                <c:pt idx="968">
                  <c:v>6514.6190582720646</c:v>
                </c:pt>
                <c:pt idx="969">
                  <c:v>6507.9581944736865</c:v>
                </c:pt>
                <c:pt idx="970">
                  <c:v>6501.2774041561406</c:v>
                </c:pt>
                <c:pt idx="971">
                  <c:v>6494.576702918207</c:v>
                </c:pt>
                <c:pt idx="972">
                  <c:v>6487.8561064078276</c:v>
                </c:pt>
                <c:pt idx="973">
                  <c:v>6481.1156303222579</c:v>
                </c:pt>
                <c:pt idx="974">
                  <c:v>6474.3552904082153</c:v>
                </c:pt>
                <c:pt idx="975">
                  <c:v>6467.5751024620295</c:v>
                </c:pt>
                <c:pt idx="976">
                  <c:v>6460.7750823297883</c:v>
                </c:pt>
                <c:pt idx="977">
                  <c:v>6453.9552459074848</c:v>
                </c:pt>
                <c:pt idx="978">
                  <c:v>6447.1156091411594</c:v>
                </c:pt>
                <c:pt idx="979">
                  <c:v>6440.2561880270414</c:v>
                </c:pt>
                <c:pt idx="980">
                  <c:v>6433.3769986116931</c:v>
                </c:pt>
                <c:pt idx="981">
                  <c:v>6426.4780569921459</c:v>
                </c:pt>
                <c:pt idx="982">
                  <c:v>6419.5593793160388</c:v>
                </c:pt>
                <c:pt idx="983">
                  <c:v>6412.6209817817562</c:v>
                </c:pt>
                <c:pt idx="984">
                  <c:v>6405.6628806385588</c:v>
                </c:pt>
                <c:pt idx="985">
                  <c:v>6398.6850921867208</c:v>
                </c:pt>
                <c:pt idx="986">
                  <c:v>6391.6876327776572</c:v>
                </c:pt>
                <c:pt idx="987">
                  <c:v>6384.6705188140577</c:v>
                </c:pt>
                <c:pt idx="988">
                  <c:v>6377.633766750012</c:v>
                </c:pt>
                <c:pt idx="989">
                  <c:v>6370.5773930911364</c:v>
                </c:pt>
                <c:pt idx="990">
                  <c:v>6363.501414394701</c:v>
                </c:pt>
                <c:pt idx="991">
                  <c:v>6356.4058472697507</c:v>
                </c:pt>
                <c:pt idx="992">
                  <c:v>6349.2907083772288</c:v>
                </c:pt>
                <c:pt idx="993">
                  <c:v>6342.1560144300965</c:v>
                </c:pt>
                <c:pt idx="994">
                  <c:v>6335.0017821934507</c:v>
                </c:pt>
                <c:pt idx="995">
                  <c:v>6327.8280284846423</c:v>
                </c:pt>
                <c:pt idx="996">
                  <c:v>6320.6347701733903</c:v>
                </c:pt>
                <c:pt idx="997">
                  <c:v>6313.4220241818966</c:v>
                </c:pt>
                <c:pt idx="998">
                  <c:v>6306.189807484956</c:v>
                </c:pt>
                <c:pt idx="999">
                  <c:v>6298.938137110069</c:v>
                </c:pt>
                <c:pt idx="1000">
                  <c:v>6291.6670301375489</c:v>
                </c:pt>
                <c:pt idx="1001">
                  <c:v>6284.3765037006287</c:v>
                </c:pt>
                <c:pt idx="1002">
                  <c:v>6277.0665749855671</c:v>
                </c:pt>
                <c:pt idx="1003">
                  <c:v>6269.7372612317522</c:v>
                </c:pt>
                <c:pt idx="1004">
                  <c:v>6262.3885797318026</c:v>
                </c:pt>
                <c:pt idx="1005">
                  <c:v>6255.0205478316675</c:v>
                </c:pt>
                <c:pt idx="1006">
                  <c:v>6247.6331829307273</c:v>
                </c:pt>
                <c:pt idx="1007">
                  <c:v>6240.2265024818871</c:v>
                </c:pt>
                <c:pt idx="1008">
                  <c:v>6232.8005239916738</c:v>
                </c:pt>
                <c:pt idx="1009">
                  <c:v>6225.3552650203301</c:v>
                </c:pt>
                <c:pt idx="1010">
                  <c:v>6217.8907431819043</c:v>
                </c:pt>
                <c:pt idx="1011">
                  <c:v>6210.4069761443416</c:v>
                </c:pt>
                <c:pt idx="1012">
                  <c:v>6202.9039816295699</c:v>
                </c:pt>
                <c:pt idx="1013">
                  <c:v>6195.3817774135896</c:v>
                </c:pt>
                <c:pt idx="1014">
                  <c:v>6187.8403813265541</c:v>
                </c:pt>
                <c:pt idx="1015">
                  <c:v>6180.2798112528562</c:v>
                </c:pt>
                <c:pt idx="1016">
                  <c:v>6172.7000851312077</c:v>
                </c:pt>
                <c:pt idx="1017">
                  <c:v>6165.1012209547171</c:v>
                </c:pt>
                <c:pt idx="1018">
                  <c:v>6157.4832367709687</c:v>
                </c:pt>
                <c:pt idx="1019">
                  <c:v>6149.8461506820977</c:v>
                </c:pt>
                <c:pt idx="1020">
                  <c:v>6142.1899808448643</c:v>
                </c:pt>
                <c:pt idx="1021">
                  <c:v>6134.5147454707248</c:v>
                </c:pt>
                <c:pt idx="1022">
                  <c:v>6126.8204628259018</c:v>
                </c:pt>
                <c:pt idx="1023">
                  <c:v>6119.1071512314538</c:v>
                </c:pt>
                <c:pt idx="1024">
                  <c:v>6111.3748290633393</c:v>
                </c:pt>
                <c:pt idx="1025">
                  <c:v>6103.6235147524822</c:v>
                </c:pt>
                <c:pt idx="1026">
                  <c:v>6095.8532267848359</c:v>
                </c:pt>
                <c:pt idx="1027">
                  <c:v>6088.0639837014414</c:v>
                </c:pt>
                <c:pt idx="1028">
                  <c:v>6080.2558040984886</c:v>
                </c:pt>
                <c:pt idx="1029">
                  <c:v>6072.4287066273719</c:v>
                </c:pt>
                <c:pt idx="1030">
                  <c:v>6064.5827099947455</c:v>
                </c:pt>
                <c:pt idx="1031">
                  <c:v>6056.7178329625767</c:v>
                </c:pt>
                <c:pt idx="1032">
                  <c:v>6048.8340943481971</c:v>
                </c:pt>
                <c:pt idx="1033">
                  <c:v>6040.9315130243513</c:v>
                </c:pt>
                <c:pt idx="1034">
                  <c:v>6033.0101079192455</c:v>
                </c:pt>
                <c:pt idx="1035">
                  <c:v>6025.0698980165917</c:v>
                </c:pt>
                <c:pt idx="1036">
                  <c:v>6017.110902355651</c:v>
                </c:pt>
                <c:pt idx="1037">
                  <c:v>6009.1331400312774</c:v>
                </c:pt>
                <c:pt idx="1038">
                  <c:v>6001.1366301939552</c:v>
                </c:pt>
                <c:pt idx="1039">
                  <c:v>5993.1213920498367</c:v>
                </c:pt>
                <c:pt idx="1040">
                  <c:v>5985.0874448607774</c:v>
                </c:pt>
                <c:pt idx="1041">
                  <c:v>5977.0348079443711</c:v>
                </c:pt>
                <c:pt idx="1042">
                  <c:v>5968.9635006739809</c:v>
                </c:pt>
                <c:pt idx="1043">
                  <c:v>5960.8735424787674</c:v>
                </c:pt>
                <c:pt idx="1044">
                  <c:v>5952.7649528437187</c:v>
                </c:pt>
                <c:pt idx="1045">
                  <c:v>5944.6377513096741</c:v>
                </c:pt>
                <c:pt idx="1046">
                  <c:v>5936.4919574733476</c:v>
                </c:pt>
                <c:pt idx="1047">
                  <c:v>5928.3275909873491</c:v>
                </c:pt>
                <c:pt idx="1048">
                  <c:v>5920.144671560206</c:v>
                </c:pt>
                <c:pt idx="1049">
                  <c:v>5911.9432189563786</c:v>
                </c:pt>
                <c:pt idx="1050">
                  <c:v>5903.7232529962757</c:v>
                </c:pt>
                <c:pt idx="1051">
                  <c:v>5895.4847935562666</c:v>
                </c:pt>
                <c:pt idx="1052">
                  <c:v>5887.2278605686952</c:v>
                </c:pt>
                <c:pt idx="1053">
                  <c:v>5878.9524740218867</c:v>
                </c:pt>
                <c:pt idx="1054">
                  <c:v>5870.658653960154</c:v>
                </c:pt>
                <c:pt idx="1055">
                  <c:v>5862.3464204838056</c:v>
                </c:pt>
                <c:pt idx="1056">
                  <c:v>5854.0157937491449</c:v>
                </c:pt>
                <c:pt idx="1057">
                  <c:v>5845.666793968473</c:v>
                </c:pt>
                <c:pt idx="1058">
                  <c:v>5837.2994414100867</c:v>
                </c:pt>
                <c:pt idx="1059">
                  <c:v>5828.9137563982731</c:v>
                </c:pt>
                <c:pt idx="1060">
                  <c:v>5820.5097593133069</c:v>
                </c:pt>
                <c:pt idx="1061">
                  <c:v>5812.0874705914412</c:v>
                </c:pt>
                <c:pt idx="1062">
                  <c:v>5803.646910724895</c:v>
                </c:pt>
                <c:pt idx="1063">
                  <c:v>5795.1881002618456</c:v>
                </c:pt>
                <c:pt idx="1064">
                  <c:v>5786.71105980641</c:v>
                </c:pt>
                <c:pt idx="1065">
                  <c:v>5778.2158100186307</c:v>
                </c:pt>
                <c:pt idx="1066">
                  <c:v>5769.7023716144558</c:v>
                </c:pt>
                <c:pt idx="1067">
                  <c:v>5761.1707653657186</c:v>
                </c:pt>
                <c:pt idx="1068">
                  <c:v>5752.6210121001159</c:v>
                </c:pt>
                <c:pt idx="1069">
                  <c:v>5744.0531327011786</c:v>
                </c:pt>
                <c:pt idx="1070">
                  <c:v>5735.4671481082496</c:v>
                </c:pt>
                <c:pt idx="1071">
                  <c:v>5726.8630793164493</c:v>
                </c:pt>
                <c:pt idx="1072">
                  <c:v>5718.2409473766465</c:v>
                </c:pt>
                <c:pt idx="1073">
                  <c:v>5709.6007733954239</c:v>
                </c:pt>
                <c:pt idx="1074">
                  <c:v>5700.9425785350404</c:v>
                </c:pt>
                <c:pt idx="1075">
                  <c:v>5692.2663840133937</c:v>
                </c:pt>
                <c:pt idx="1076">
                  <c:v>5683.5722111039786</c:v>
                </c:pt>
                <c:pt idx="1077">
                  <c:v>5674.8600811358465</c:v>
                </c:pt>
                <c:pt idx="1078">
                  <c:v>5666.1300154935552</c:v>
                </c:pt>
                <c:pt idx="1079">
                  <c:v>5657.3820356171263</c:v>
                </c:pt>
                <c:pt idx="1080">
                  <c:v>5648.6161630019933</c:v>
                </c:pt>
                <c:pt idx="1081">
                  <c:v>5639.8324191989486</c:v>
                </c:pt>
                <c:pt idx="1082">
                  <c:v>5631.0308258140903</c:v>
                </c:pt>
                <c:pt idx="1083">
                  <c:v>5622.2114045087665</c:v>
                </c:pt>
                <c:pt idx="1084">
                  <c:v>5613.3741769995149</c:v>
                </c:pt>
                <c:pt idx="1085">
                  <c:v>5604.5191650580018</c:v>
                </c:pt>
                <c:pt idx="1086">
                  <c:v>5595.6463905109586</c:v>
                </c:pt>
                <c:pt idx="1087">
                  <c:v>5586.7558752401183</c:v>
                </c:pt>
                <c:pt idx="1088">
                  <c:v>5577.8476411821448</c:v>
                </c:pt>
                <c:pt idx="1089">
                  <c:v>5568.9217103285637</c:v>
                </c:pt>
                <c:pt idx="1090">
                  <c:v>5559.9781047256902</c:v>
                </c:pt>
                <c:pt idx="1091">
                  <c:v>5551.0168464745529</c:v>
                </c:pt>
                <c:pt idx="1092">
                  <c:v>5542.0379577308186</c:v>
                </c:pt>
                <c:pt idx="1093">
                  <c:v>5533.0414607047123</c:v>
                </c:pt>
                <c:pt idx="1094">
                  <c:v>5524.0273776609338</c:v>
                </c:pt>
                <c:pt idx="1095">
                  <c:v>5514.9957309185756</c:v>
                </c:pt>
                <c:pt idx="1096">
                  <c:v>5505.9465428510357</c:v>
                </c:pt>
                <c:pt idx="1097">
                  <c:v>5496.8798358859294</c:v>
                </c:pt>
                <c:pt idx="1098">
                  <c:v>5487.795632504999</c:v>
                </c:pt>
                <c:pt idx="1099">
                  <c:v>5478.6939552440181</c:v>
                </c:pt>
                <c:pt idx="1100">
                  <c:v>5469.5748266926976</c:v>
                </c:pt>
                <c:pt idx="1101">
                  <c:v>5460.4382694945898</c:v>
                </c:pt>
                <c:pt idx="1102">
                  <c:v>5451.2843063469845</c:v>
                </c:pt>
                <c:pt idx="1103">
                  <c:v>5442.1129600008089</c:v>
                </c:pt>
                <c:pt idx="1104">
                  <c:v>5432.9242532605222</c:v>
                </c:pt>
                <c:pt idx="1105">
                  <c:v>5423.718208984008</c:v>
                </c:pt>
                <c:pt idx="1106">
                  <c:v>5414.4948500824657</c:v>
                </c:pt>
                <c:pt idx="1107">
                  <c:v>5405.2541995202992</c:v>
                </c:pt>
                <c:pt idx="1108">
                  <c:v>5395.9962803150001</c:v>
                </c:pt>
                <c:pt idx="1109">
                  <c:v>5386.7211155370342</c:v>
                </c:pt>
                <c:pt idx="1110">
                  <c:v>5377.428728309721</c:v>
                </c:pt>
                <c:pt idx="1111">
                  <c:v>5368.1191418091148</c:v>
                </c:pt>
                <c:pt idx="1112">
                  <c:v>5358.7923792638794</c:v>
                </c:pt>
                <c:pt idx="1113">
                  <c:v>5349.4484639551629</c:v>
                </c:pt>
                <c:pt idx="1114">
                  <c:v>5340.0874192164692</c:v>
                </c:pt>
                <c:pt idx="1115">
                  <c:v>5330.7092684335303</c:v>
                </c:pt>
                <c:pt idx="1116">
                  <c:v>5321.3140350441699</c:v>
                </c:pt>
                <c:pt idx="1117">
                  <c:v>5311.9017425381717</c:v>
                </c:pt>
                <c:pt idx="1118">
                  <c:v>5302.4724144571401</c:v>
                </c:pt>
                <c:pt idx="1119">
                  <c:v>5293.0260743943636</c:v>
                </c:pt>
                <c:pt idx="1120">
                  <c:v>5283.5627459946691</c:v>
                </c:pt>
                <c:pt idx="1121">
                  <c:v>5274.0824529542797</c:v>
                </c:pt>
                <c:pt idx="1122">
                  <c:v>5264.5852190206706</c:v>
                </c:pt>
                <c:pt idx="1123">
                  <c:v>5255.0710679924159</c:v>
                </c:pt>
                <c:pt idx="1124">
                  <c:v>5245.5400237190415</c:v>
                </c:pt>
                <c:pt idx="1125">
                  <c:v>5235.9921101008704</c:v>
                </c:pt>
                <c:pt idx="1126">
                  <c:v>5226.427351088867</c:v>
                </c:pt>
                <c:pt idx="1127">
                  <c:v>5216.8457706844792</c:v>
                </c:pt>
                <c:pt idx="1128">
                  <c:v>5207.2473929394791</c:v>
                </c:pt>
                <c:pt idx="1129">
                  <c:v>5197.6322419558001</c:v>
                </c:pt>
                <c:pt idx="1130">
                  <c:v>5188.0003418853721</c:v>
                </c:pt>
                <c:pt idx="1131">
                  <c:v>5178.3517169299557</c:v>
                </c:pt>
                <c:pt idx="1132">
                  <c:v>5168.6863913409725</c:v>
                </c:pt>
                <c:pt idx="1133">
                  <c:v>5159.0043894193341</c:v>
                </c:pt>
                <c:pt idx="1134">
                  <c:v>5149.3057355152678</c:v>
                </c:pt>
                <c:pt idx="1135">
                  <c:v>5139.5904540281408</c:v>
                </c:pt>
                <c:pt idx="1136">
                  <c:v>5129.8585694062831</c:v>
                </c:pt>
                <c:pt idx="1137">
                  <c:v>5120.1101061468062</c:v>
                </c:pt>
                <c:pt idx="1138">
                  <c:v>5110.3450887954223</c:v>
                </c:pt>
                <c:pt idx="1139">
                  <c:v>5100.5635419462569</c:v>
                </c:pt>
                <c:pt idx="1140">
                  <c:v>5090.7654902416643</c:v>
                </c:pt>
                <c:pt idx="1141">
                  <c:v>5080.9509583720373</c:v>
                </c:pt>
                <c:pt idx="1142">
                  <c:v>5071.1199710756173</c:v>
                </c:pt>
                <c:pt idx="1143">
                  <c:v>5061.2725531382985</c:v>
                </c:pt>
                <c:pt idx="1144">
                  <c:v>5051.4087293934335</c:v>
                </c:pt>
                <c:pt idx="1145">
                  <c:v>5041.528524721637</c:v>
                </c:pt>
                <c:pt idx="1146">
                  <c:v>5031.6319640505826</c:v>
                </c:pt>
                <c:pt idx="1147">
                  <c:v>5021.7190723548038</c:v>
                </c:pt>
                <c:pt idx="1148">
                  <c:v>5011.7898746554883</c:v>
                </c:pt>
                <c:pt idx="1149">
                  <c:v>5001.8443960202712</c:v>
                </c:pt>
                <c:pt idx="1150">
                  <c:v>4991.8826615630278</c:v>
                </c:pt>
                <c:pt idx="1151">
                  <c:v>4981.9046964436611</c:v>
                </c:pt>
                <c:pt idx="1152">
                  <c:v>4971.910525867891</c:v>
                </c:pt>
                <c:pt idx="1153">
                  <c:v>4961.9001750870384</c:v>
                </c:pt>
                <c:pt idx="1154">
                  <c:v>4951.873669397809</c:v>
                </c:pt>
                <c:pt idx="1155">
                  <c:v>4941.8310341420729</c:v>
                </c:pt>
                <c:pt idx="1156">
                  <c:v>4931.7722947066459</c:v>
                </c:pt>
                <c:pt idx="1157">
                  <c:v>4921.6974765230625</c:v>
                </c:pt>
                <c:pt idx="1158">
                  <c:v>4911.6066050673562</c:v>
                </c:pt>
                <c:pt idx="1159">
                  <c:v>4901.4997058598274</c:v>
                </c:pt>
                <c:pt idx="1160">
                  <c:v>4891.3768044648159</c:v>
                </c:pt>
                <c:pt idx="1161">
                  <c:v>4881.2379264904703</c:v>
                </c:pt>
                <c:pt idx="1162">
                  <c:v>4871.0830975885156</c:v>
                </c:pt>
                <c:pt idx="1163">
                  <c:v>4860.9123434540143</c:v>
                </c:pt>
                <c:pt idx="1164">
                  <c:v>4850.7256898251344</c:v>
                </c:pt>
                <c:pt idx="1165">
                  <c:v>4840.5231624829048</c:v>
                </c:pt>
                <c:pt idx="1166">
                  <c:v>4830.3047872509778</c:v>
                </c:pt>
                <c:pt idx="1167">
                  <c:v>4820.0705899953855</c:v>
                </c:pt>
                <c:pt idx="1168">
                  <c:v>4809.8205966242949</c:v>
                </c:pt>
                <c:pt idx="1169">
                  <c:v>4799.5548330877591</c:v>
                </c:pt>
                <c:pt idx="1170">
                  <c:v>4789.2733253774704</c:v>
                </c:pt>
                <c:pt idx="1171">
                  <c:v>4778.9760995265087</c:v>
                </c:pt>
                <c:pt idx="1172">
                  <c:v>4768.6631816090912</c:v>
                </c:pt>
                <c:pt idx="1173">
                  <c:v>4758.3345977403142</c:v>
                </c:pt>
                <c:pt idx="1174">
                  <c:v>4747.9903740758991</c:v>
                </c:pt>
                <c:pt idx="1175">
                  <c:v>4737.6305368119347</c:v>
                </c:pt>
                <c:pt idx="1176">
                  <c:v>4727.2551121846163</c:v>
                </c:pt>
                <c:pt idx="1177">
                  <c:v>4716.8641264699845</c:v>
                </c:pt>
                <c:pt idx="1178">
                  <c:v>4706.4576059836609</c:v>
                </c:pt>
                <c:pt idx="1179">
                  <c:v>4696.0355770805836</c:v>
                </c:pt>
                <c:pt idx="1180">
                  <c:v>4685.5980661547401</c:v>
                </c:pt>
                <c:pt idx="1181">
                  <c:v>4675.1450996388976</c:v>
                </c:pt>
                <c:pt idx="1182">
                  <c:v>4664.6767040043342</c:v>
                </c:pt>
                <c:pt idx="1183">
                  <c:v>4654.1929057605657</c:v>
                </c:pt>
                <c:pt idx="1184">
                  <c:v>4643.6937314550705</c:v>
                </c:pt>
                <c:pt idx="1185">
                  <c:v>4633.1792076730171</c:v>
                </c:pt>
                <c:pt idx="1186">
                  <c:v>4622.6493610369835</c:v>
                </c:pt>
                <c:pt idx="1187">
                  <c:v>4612.1042182066803</c:v>
                </c:pt>
                <c:pt idx="1188">
                  <c:v>4601.5438058786694</c:v>
                </c:pt>
                <c:pt idx="1189">
                  <c:v>4590.9681507860814</c:v>
                </c:pt>
                <c:pt idx="1190">
                  <c:v>4580.377279698334</c:v>
                </c:pt>
                <c:pt idx="1191">
                  <c:v>4569.7712194208443</c:v>
                </c:pt>
                <c:pt idx="1192">
                  <c:v>4559.1499967947429</c:v>
                </c:pt>
                <c:pt idx="1193">
                  <c:v>4548.5136386965851</c:v>
                </c:pt>
                <c:pt idx="1194">
                  <c:v>4537.8621720380606</c:v>
                </c:pt>
                <c:pt idx="1195">
                  <c:v>4527.1956237657041</c:v>
                </c:pt>
                <c:pt idx="1196">
                  <c:v>4516.5140208605999</c:v>
                </c:pt>
                <c:pt idx="1197">
                  <c:v>4505.8173903380875</c:v>
                </c:pt>
                <c:pt idx="1198">
                  <c:v>4495.1057592474681</c:v>
                </c:pt>
                <c:pt idx="1199">
                  <c:v>4484.3791546717048</c:v>
                </c:pt>
                <c:pt idx="1200">
                  <c:v>4473.6376037271248</c:v>
                </c:pt>
                <c:pt idx="1201">
                  <c:v>4462.881133563119</c:v>
                </c:pt>
                <c:pt idx="1202">
                  <c:v>4452.1097713618419</c:v>
                </c:pt>
                <c:pt idx="1203">
                  <c:v>4441.3235443379053</c:v>
                </c:pt>
                <c:pt idx="1204">
                  <c:v>4430.5224797380779</c:v>
                </c:pt>
                <c:pt idx="1205">
                  <c:v>4419.706604840977</c:v>
                </c:pt>
                <c:pt idx="1206">
                  <c:v>4408.8759469567631</c:v>
                </c:pt>
                <c:pt idx="1207">
                  <c:v>4398.0305334268314</c:v>
                </c:pt>
                <c:pt idx="1208">
                  <c:v>4387.170391623501</c:v>
                </c:pt>
                <c:pt idx="1209">
                  <c:v>4376.2955489497072</c:v>
                </c:pt>
                <c:pt idx="1210">
                  <c:v>4365.4060328386859</c:v>
                </c:pt>
                <c:pt idx="1211">
                  <c:v>4354.5018707536647</c:v>
                </c:pt>
                <c:pt idx="1212">
                  <c:v>4343.5830901875443</c:v>
                </c:pt>
                <c:pt idx="1213">
                  <c:v>4332.6497186625857</c:v>
                </c:pt>
                <c:pt idx="1214">
                  <c:v>4321.7017837300928</c:v>
                </c:pt>
                <c:pt idx="1215">
                  <c:v>4310.7393129700949</c:v>
                </c:pt>
                <c:pt idx="1216">
                  <c:v>4299.7623339910278</c:v>
                </c:pt>
                <c:pt idx="1217">
                  <c:v>4288.7708744294132</c:v>
                </c:pt>
                <c:pt idx="1218">
                  <c:v>4277.7649619495396</c:v>
                </c:pt>
                <c:pt idx="1219">
                  <c:v>4266.7446242431379</c:v>
                </c:pt>
                <c:pt idx="1220">
                  <c:v>4255.7098890290599</c:v>
                </c:pt>
                <c:pt idx="1221">
                  <c:v>4244.6607840529532</c:v>
                </c:pt>
                <c:pt idx="1222">
                  <c:v>4233.5973370869378</c:v>
                </c:pt>
                <c:pt idx="1223">
                  <c:v>4222.5195759292783</c:v>
                </c:pt>
                <c:pt idx="1224">
                  <c:v>4211.4275284040577</c:v>
                </c:pt>
                <c:pt idx="1225">
                  <c:v>4200.3212223608498</c:v>
                </c:pt>
                <c:pt idx="1226">
                  <c:v>4189.2006856743892</c:v>
                </c:pt>
                <c:pt idx="1227">
                  <c:v>4178.0659462442445</c:v>
                </c:pt>
                <c:pt idx="1228">
                  <c:v>4166.9170319944851</c:v>
                </c:pt>
                <c:pt idx="1229">
                  <c:v>4155.7539708733511</c:v>
                </c:pt>
                <c:pt idx="1230">
                  <c:v>4144.5767908529215</c:v>
                </c:pt>
                <c:pt idx="1231">
                  <c:v>4133.38551992878</c:v>
                </c:pt>
                <c:pt idx="1232">
                  <c:v>4122.1801861196827</c:v>
                </c:pt>
                <c:pt idx="1233">
                  <c:v>4110.9608174672221</c:v>
                </c:pt>
                <c:pt idx="1234">
                  <c:v>4099.7274420354952</c:v>
                </c:pt>
                <c:pt idx="1235">
                  <c:v>4088.4800879107638</c:v>
                </c:pt>
                <c:pt idx="1236">
                  <c:v>4077.2187832011205</c:v>
                </c:pt>
                <c:pt idx="1237">
                  <c:v>4065.9435560361512</c:v>
                </c:pt>
                <c:pt idx="1238">
                  <c:v>4054.654434566597</c:v>
                </c:pt>
                <c:pt idx="1239">
                  <c:v>4043.3514469640158</c:v>
                </c:pt>
                <c:pt idx="1240">
                  <c:v>4032.0346214204437</c:v>
                </c:pt>
                <c:pt idx="1241">
                  <c:v>4020.7039861480553</c:v>
                </c:pt>
                <c:pt idx="1242">
                  <c:v>4009.3595693788238</c:v>
                </c:pt>
                <c:pt idx="1243">
                  <c:v>3998.0013993641801</c:v>
                </c:pt>
                <c:pt idx="1244">
                  <c:v>3986.6295043746718</c:v>
                </c:pt>
                <c:pt idx="1245">
                  <c:v>3975.2439126996228</c:v>
                </c:pt>
                <c:pt idx="1246">
                  <c:v>3963.8446526467892</c:v>
                </c:pt>
                <c:pt idx="1247">
                  <c:v>3952.4317525420192</c:v>
                </c:pt>
                <c:pt idx="1248">
                  <c:v>3941.005240728909</c:v>
                </c:pt>
                <c:pt idx="1249">
                  <c:v>3929.5651455684592</c:v>
                </c:pt>
                <c:pt idx="1250">
                  <c:v>3918.1114954387326</c:v>
                </c:pt>
                <c:pt idx="1251">
                  <c:v>3906.6443187345099</c:v>
                </c:pt>
                <c:pt idx="1252">
                  <c:v>3895.1636438669448</c:v>
                </c:pt>
                <c:pt idx="1253">
                  <c:v>3883.6694992632201</c:v>
                </c:pt>
                <c:pt idx="1254">
                  <c:v>3872.161913366203</c:v>
                </c:pt>
                <c:pt idx="1255">
                  <c:v>3860.6409146341002</c:v>
                </c:pt>
                <c:pt idx="1256">
                  <c:v>3849.1065315401124</c:v>
                </c:pt>
                <c:pt idx="1257">
                  <c:v>3837.5587925720888</c:v>
                </c:pt>
                <c:pt idx="1258">
                  <c:v>3825.9977262321822</c:v>
                </c:pt>
                <c:pt idx="1259">
                  <c:v>3814.4233610365031</c:v>
                </c:pt>
                <c:pt idx="1260">
                  <c:v>3802.835725514773</c:v>
                </c:pt>
                <c:pt idx="1261">
                  <c:v>3791.2348482099792</c:v>
                </c:pt>
                <c:pt idx="1262">
                  <c:v>3779.6207576780289</c:v>
                </c:pt>
                <c:pt idx="1263">
                  <c:v>3767.9934824874026</c:v>
                </c:pt>
                <c:pt idx="1264">
                  <c:v>3756.3530512188081</c:v>
                </c:pt>
                <c:pt idx="1265">
                  <c:v>3744.6994924648347</c:v>
                </c:pt>
                <c:pt idx="1266">
                  <c:v>3733.0328348296066</c:v>
                </c:pt>
                <c:pt idx="1267">
                  <c:v>3721.3531069284372</c:v>
                </c:pt>
                <c:pt idx="1268">
                  <c:v>3709.6603373874827</c:v>
                </c:pt>
                <c:pt idx="1269">
                  <c:v>3697.9545548433957</c:v>
                </c:pt>
                <c:pt idx="1270">
                  <c:v>3686.2357879429806</c:v>
                </c:pt>
                <c:pt idx="1271">
                  <c:v>3674.5040653428464</c:v>
                </c:pt>
                <c:pt idx="1272">
                  <c:v>3662.7594157090621</c:v>
                </c:pt>
                <c:pt idx="1273">
                  <c:v>3651.0018677168109</c:v>
                </c:pt>
                <c:pt idx="1274">
                  <c:v>3639.2314500500443</c:v>
                </c:pt>
                <c:pt idx="1275">
                  <c:v>3627.448191401138</c:v>
                </c:pt>
                <c:pt idx="1276">
                  <c:v>3615.6521204705464</c:v>
                </c:pt>
                <c:pt idx="1277">
                  <c:v>3603.8432659664586</c:v>
                </c:pt>
                <c:pt idx="1278">
                  <c:v>3592.0216566044533</c:v>
                </c:pt>
                <c:pt idx="1279">
                  <c:v>3580.1873211071552</c:v>
                </c:pt>
                <c:pt idx="1280">
                  <c:v>3568.3402882038918</c:v>
                </c:pt>
                <c:pt idx="1281">
                  <c:v>3556.4805866303491</c:v>
                </c:pt>
                <c:pt idx="1282">
                  <c:v>3544.6082451282291</c:v>
                </c:pt>
                <c:pt idx="1283">
                  <c:v>3532.7232924449077</c:v>
                </c:pt>
                <c:pt idx="1284">
                  <c:v>3520.8257573330911</c:v>
                </c:pt>
                <c:pt idx="1285">
                  <c:v>3508.9156685504759</c:v>
                </c:pt>
                <c:pt idx="1286">
                  <c:v>3496.9930548594057</c:v>
                </c:pt>
                <c:pt idx="1287">
                  <c:v>3485.0579450265318</c:v>
                </c:pt>
                <c:pt idx="1288">
                  <c:v>3473.1103678224727</c:v>
                </c:pt>
                <c:pt idx="1289">
                  <c:v>3461.1503520214733</c:v>
                </c:pt>
                <c:pt idx="1290">
                  <c:v>3449.177926401067</c:v>
                </c:pt>
                <c:pt idx="1291">
                  <c:v>3437.1931197417352</c:v>
                </c:pt>
                <c:pt idx="1292">
                  <c:v>3425.1959608265711</c:v>
                </c:pt>
                <c:pt idx="1293">
                  <c:v>3413.1864784409399</c:v>
                </c:pt>
                <c:pt idx="1294">
                  <c:v>3401.1647013721445</c:v>
                </c:pt>
                <c:pt idx="1295">
                  <c:v>3389.1306584090871</c:v>
                </c:pt>
                <c:pt idx="1296">
                  <c:v>3377.0843783419341</c:v>
                </c:pt>
                <c:pt idx="1297">
                  <c:v>3365.0258899617816</c:v>
                </c:pt>
                <c:pt idx="1298">
                  <c:v>3352.9552220603205</c:v>
                </c:pt>
                <c:pt idx="1299">
                  <c:v>3340.8724034295037</c:v>
                </c:pt>
                <c:pt idx="1300">
                  <c:v>3328.7774628612124</c:v>
                </c:pt>
                <c:pt idx="1301">
                  <c:v>3316.6704291469246</c:v>
                </c:pt>
                <c:pt idx="1302">
                  <c:v>3304.551331077384</c:v>
                </c:pt>
                <c:pt idx="1303">
                  <c:v>3292.4201974422695</c:v>
                </c:pt>
                <c:pt idx="1304">
                  <c:v>3280.2770570298653</c:v>
                </c:pt>
                <c:pt idx="1305">
                  <c:v>3268.1219386267321</c:v>
                </c:pt>
                <c:pt idx="1306">
                  <c:v>3255.9548710173799</c:v>
                </c:pt>
                <c:pt idx="1307">
                  <c:v>3243.7758829839399</c:v>
                </c:pt>
                <c:pt idx="1308">
                  <c:v>3231.5850033058391</c:v>
                </c:pt>
                <c:pt idx="1309">
                  <c:v>3219.3822607594748</c:v>
                </c:pt>
                <c:pt idx="1310">
                  <c:v>3207.1676841178905</c:v>
                </c:pt>
                <c:pt idx="1311">
                  <c:v>3194.9413021504529</c:v>
                </c:pt>
                <c:pt idx="1312">
                  <c:v>3182.7031436225293</c:v>
                </c:pt>
                <c:pt idx="1313">
                  <c:v>3170.4532372951658</c:v>
                </c:pt>
                <c:pt idx="1314">
                  <c:v>3158.1916119247676</c:v>
                </c:pt>
                <c:pt idx="1315">
                  <c:v>3145.9182962627797</c:v>
                </c:pt>
                <c:pt idx="1316">
                  <c:v>3133.6333190553687</c:v>
                </c:pt>
                <c:pt idx="1317">
                  <c:v>3121.3367090431052</c:v>
                </c:pt>
                <c:pt idx="1318">
                  <c:v>3109.0284949606485</c:v>
                </c:pt>
                <c:pt idx="1319">
                  <c:v>3096.7087055364309</c:v>
                </c:pt>
                <c:pt idx="1320">
                  <c:v>3084.3773694923448</c:v>
                </c:pt>
                <c:pt idx="1321">
                  <c:v>3072.0345155434293</c:v>
                </c:pt>
                <c:pt idx="1322">
                  <c:v>3059.6801723975586</c:v>
                </c:pt>
                <c:pt idx="1323">
                  <c:v>3047.3143687551324</c:v>
                </c:pt>
                <c:pt idx="1324">
                  <c:v>3034.9371333087665</c:v>
                </c:pt>
                <c:pt idx="1325">
                  <c:v>3022.5484947429845</c:v>
                </c:pt>
                <c:pt idx="1326">
                  <c:v>3010.1484817339119</c:v>
                </c:pt>
                <c:pt idx="1327">
                  <c:v>2997.73712294897</c:v>
                </c:pt>
                <c:pt idx="1328">
                  <c:v>2985.3144470465722</c:v>
                </c:pt>
                <c:pt idx="1329">
                  <c:v>2972.8804826758214</c:v>
                </c:pt>
                <c:pt idx="1330">
                  <c:v>2960.4352584762073</c:v>
                </c:pt>
                <c:pt idx="1331">
                  <c:v>2947.9788030773079</c:v>
                </c:pt>
                <c:pt idx="1332">
                  <c:v>2935.5111450984887</c:v>
                </c:pt>
                <c:pt idx="1333">
                  <c:v>2923.032313148607</c:v>
                </c:pt>
                <c:pt idx="1334">
                  <c:v>2910.5423358257144</c:v>
                </c:pt>
                <c:pt idx="1335">
                  <c:v>2898.0412417167627</c:v>
                </c:pt>
                <c:pt idx="1336">
                  <c:v>2885.5290593973104</c:v>
                </c:pt>
                <c:pt idx="1337">
                  <c:v>2873.0058174312312</c:v>
                </c:pt>
                <c:pt idx="1338">
                  <c:v>2860.4715443704222</c:v>
                </c:pt>
                <c:pt idx="1339">
                  <c:v>2847.9262687545161</c:v>
                </c:pt>
                <c:pt idx="1340">
                  <c:v>2835.3700191105931</c:v>
                </c:pt>
                <c:pt idx="1341">
                  <c:v>2822.8028239528953</c:v>
                </c:pt>
                <c:pt idx="1342">
                  <c:v>2810.2247117825409</c:v>
                </c:pt>
                <c:pt idx="1343">
                  <c:v>2797.6357110872423</c:v>
                </c:pt>
                <c:pt idx="1344">
                  <c:v>2785.0358503410243</c:v>
                </c:pt>
                <c:pt idx="1345">
                  <c:v>2772.4251580039436</c:v>
                </c:pt>
                <c:pt idx="1346">
                  <c:v>2759.8036625218101</c:v>
                </c:pt>
                <c:pt idx="1347">
                  <c:v>2747.1713923259117</c:v>
                </c:pt>
                <c:pt idx="1348">
                  <c:v>2734.5283758327369</c:v>
                </c:pt>
                <c:pt idx="1349">
                  <c:v>2721.8746414437023</c:v>
                </c:pt>
                <c:pt idx="1350">
                  <c:v>2709.2102175448808</c:v>
                </c:pt>
                <c:pt idx="1351">
                  <c:v>2696.53513250673</c:v>
                </c:pt>
                <c:pt idx="1352">
                  <c:v>2683.8494146838243</c:v>
                </c:pt>
                <c:pt idx="1353">
                  <c:v>2671.1530924145873</c:v>
                </c:pt>
                <c:pt idx="1354">
                  <c:v>2658.4461940210267</c:v>
                </c:pt>
                <c:pt idx="1355">
                  <c:v>2645.7287478084709</c:v>
                </c:pt>
                <c:pt idx="1356">
                  <c:v>2633.0007820653059</c:v>
                </c:pt>
                <c:pt idx="1357">
                  <c:v>2620.2623250627157</c:v>
                </c:pt>
                <c:pt idx="1358">
                  <c:v>2607.5134050544239</c:v>
                </c:pt>
                <c:pt idx="1359">
                  <c:v>2594.7540502764359</c:v>
                </c:pt>
                <c:pt idx="1360">
                  <c:v>2581.9842889467855</c:v>
                </c:pt>
                <c:pt idx="1361">
                  <c:v>2569.2041492652793</c:v>
                </c:pt>
                <c:pt idx="1362">
                  <c:v>2556.4136594132469</c:v>
                </c:pt>
                <c:pt idx="1363">
                  <c:v>2543.6128475532914</c:v>
                </c:pt>
                <c:pt idx="1364">
                  <c:v>2530.8017418290397</c:v>
                </c:pt>
                <c:pt idx="1365">
                  <c:v>2517.9803703648986</c:v>
                </c:pt>
                <c:pt idx="1366">
                  <c:v>2505.1487612658088</c:v>
                </c:pt>
                <c:pt idx="1367">
                  <c:v>2492.3069426170041</c:v>
                </c:pt>
                <c:pt idx="1368">
                  <c:v>2479.4549424837692</c:v>
                </c:pt>
                <c:pt idx="1369">
                  <c:v>2466.5927889112031</c:v>
                </c:pt>
                <c:pt idx="1370">
                  <c:v>2453.7205099239804</c:v>
                </c:pt>
                <c:pt idx="1371">
                  <c:v>2440.8381335261179</c:v>
                </c:pt>
                <c:pt idx="1372">
                  <c:v>2427.9456877007415</c:v>
                </c:pt>
                <c:pt idx="1373">
                  <c:v>2415.0432004098548</c:v>
                </c:pt>
                <c:pt idx="1374">
                  <c:v>2402.1306995941109</c:v>
                </c:pt>
                <c:pt idx="1375">
                  <c:v>2389.2082131725842</c:v>
                </c:pt>
                <c:pt idx="1376">
                  <c:v>2376.2757690425469</c:v>
                </c:pt>
                <c:pt idx="1377">
                  <c:v>2363.3333950792448</c:v>
                </c:pt>
                <c:pt idx="1378">
                  <c:v>2350.3811191356767</c:v>
                </c:pt>
                <c:pt idx="1379">
                  <c:v>2337.4189690423759</c:v>
                </c:pt>
                <c:pt idx="1380">
                  <c:v>2324.446972607192</c:v>
                </c:pt>
                <c:pt idx="1381">
                  <c:v>2311.4651576150777</c:v>
                </c:pt>
                <c:pt idx="1382">
                  <c:v>2298.473551827874</c:v>
                </c:pt>
                <c:pt idx="1383">
                  <c:v>2285.4721829841014</c:v>
                </c:pt>
                <c:pt idx="1384">
                  <c:v>2272.4610787987494</c:v>
                </c:pt>
                <c:pt idx="1385">
                  <c:v>2259.4402669630717</c:v>
                </c:pt>
                <c:pt idx="1386">
                  <c:v>2246.4097751443801</c:v>
                </c:pt>
                <c:pt idx="1387">
                  <c:v>2233.3696309858433</c:v>
                </c:pt>
                <c:pt idx="1388">
                  <c:v>2220.3198621062861</c:v>
                </c:pt>
                <c:pt idx="1389">
                  <c:v>2207.2604960999915</c:v>
                </c:pt>
                <c:pt idx="1390">
                  <c:v>2194.1915605365057</c:v>
                </c:pt>
                <c:pt idx="1391">
                  <c:v>2181.1130829604426</c:v>
                </c:pt>
                <c:pt idx="1392">
                  <c:v>2168.025090891294</c:v>
                </c:pt>
                <c:pt idx="1393">
                  <c:v>2154.9276118232401</c:v>
                </c:pt>
                <c:pt idx="1394">
                  <c:v>2141.8206732249614</c:v>
                </c:pt>
                <c:pt idx="1395">
                  <c:v>2128.7043025394551</c:v>
                </c:pt>
                <c:pt idx="1396">
                  <c:v>2115.5785271838522</c:v>
                </c:pt>
                <c:pt idx="1397">
                  <c:v>2102.443374549237</c:v>
                </c:pt>
                <c:pt idx="1398">
                  <c:v>2089.2988720004701</c:v>
                </c:pt>
                <c:pt idx="1399">
                  <c:v>2076.1450468760117</c:v>
                </c:pt>
                <c:pt idx="1400">
                  <c:v>2062.9819264877488</c:v>
                </c:pt>
                <c:pt idx="1401">
                  <c:v>2049.8095381208241</c:v>
                </c:pt>
                <c:pt idx="1402">
                  <c:v>2036.6279090334674</c:v>
                </c:pt>
                <c:pt idx="1403">
                  <c:v>2023.4370664568301</c:v>
                </c:pt>
                <c:pt idx="1404">
                  <c:v>2010.2370375948203</c:v>
                </c:pt>
                <c:pt idx="1405">
                  <c:v>1997.0278496239421</c:v>
                </c:pt>
                <c:pt idx="1406">
                  <c:v>1983.8095296931363</c:v>
                </c:pt>
                <c:pt idx="1407">
                  <c:v>1970.582104923624</c:v>
                </c:pt>
                <c:pt idx="1408">
                  <c:v>1957.3456024087525</c:v>
                </c:pt>
                <c:pt idx="1409">
                  <c:v>1944.1000492138439</c:v>
                </c:pt>
                <c:pt idx="1410">
                  <c:v>1930.8454723760458</c:v>
                </c:pt>
                <c:pt idx="1411">
                  <c:v>1917.581898904185</c:v>
                </c:pt>
                <c:pt idx="1412">
                  <c:v>1904.3093557786233</c:v>
                </c:pt>
                <c:pt idx="1413">
                  <c:v>1891.0278699511161</c:v>
                </c:pt>
                <c:pt idx="1414">
                  <c:v>1877.7374683446737</c:v>
                </c:pt>
                <c:pt idx="1415">
                  <c:v>1864.438177853425</c:v>
                </c:pt>
                <c:pt idx="1416">
                  <c:v>1851.130025342484</c:v>
                </c:pt>
                <c:pt idx="1417">
                  <c:v>1837.8130376478189</c:v>
                </c:pt>
                <c:pt idx="1418">
                  <c:v>1824.4872415761236</c:v>
                </c:pt>
                <c:pt idx="1419">
                  <c:v>1811.1526639046926</c:v>
                </c:pt>
                <c:pt idx="1420">
                  <c:v>1797.8093313812979</c:v>
                </c:pt>
                <c:pt idx="1421">
                  <c:v>1784.4572707240688</c:v>
                </c:pt>
                <c:pt idx="1422">
                  <c:v>1771.0965086213755</c:v>
                </c:pt>
                <c:pt idx="1423">
                  <c:v>1757.7270717317137</c:v>
                </c:pt>
                <c:pt idx="1424">
                  <c:v>1744.3489866835935</c:v>
                </c:pt>
                <c:pt idx="1425">
                  <c:v>1730.9622800754305</c:v>
                </c:pt>
                <c:pt idx="1426">
                  <c:v>1717.5669784754405</c:v>
                </c:pt>
                <c:pt idx="1427">
                  <c:v>1704.163108421536</c:v>
                </c:pt>
                <c:pt idx="1428">
                  <c:v>1690.7506964212266</c:v>
                </c:pt>
                <c:pt idx="1429">
                  <c:v>1677.3297689515223</c:v>
                </c:pt>
                <c:pt idx="1430">
                  <c:v>1663.9003524588393</c:v>
                </c:pt>
                <c:pt idx="1431">
                  <c:v>1650.4624733589098</c:v>
                </c:pt>
                <c:pt idx="1432">
                  <c:v>1637.0161580366937</c:v>
                </c:pt>
                <c:pt idx="1433">
                  <c:v>1623.5614328462946</c:v>
                </c:pt>
                <c:pt idx="1434">
                  <c:v>1610.0983241108784</c:v>
                </c:pt>
                <c:pt idx="1435">
                  <c:v>1596.626858122595</c:v>
                </c:pt>
                <c:pt idx="1436">
                  <c:v>1583.1470611425041</c:v>
                </c:pt>
                <c:pt idx="1437">
                  <c:v>1569.6589594005034</c:v>
                </c:pt>
                <c:pt idx="1438">
                  <c:v>1556.1625790952603</c:v>
                </c:pt>
                <c:pt idx="1439">
                  <c:v>1542.657946394148</c:v>
                </c:pt>
                <c:pt idx="1440">
                  <c:v>1529.1450874331836</c:v>
                </c:pt>
                <c:pt idx="1441">
                  <c:v>1515.6240283169709</c:v>
                </c:pt>
                <c:pt idx="1442">
                  <c:v>1502.0947951186465</c:v>
                </c:pt>
                <c:pt idx="1443">
                  <c:v>1488.5574138798293</c:v>
                </c:pt>
                <c:pt idx="1444">
                  <c:v>1475.0119106105731</c:v>
                </c:pt>
                <c:pt idx="1445">
                  <c:v>1461.4583112893251</c:v>
                </c:pt>
                <c:pt idx="1446">
                  <c:v>1447.8966418628861</c:v>
                </c:pt>
                <c:pt idx="1447">
                  <c:v>1434.3269282463746</c:v>
                </c:pt>
                <c:pt idx="1448">
                  <c:v>1420.7491963231969</c:v>
                </c:pt>
                <c:pt idx="1449">
                  <c:v>1407.1634719450192</c:v>
                </c:pt>
                <c:pt idx="1450">
                  <c:v>1393.5697809317446</c:v>
                </c:pt>
                <c:pt idx="1451">
                  <c:v>1379.9681490714947</c:v>
                </c:pt>
                <c:pt idx="1452">
                  <c:v>1366.3586021205945</c:v>
                </c:pt>
                <c:pt idx="1453">
                  <c:v>1352.7411658035626</c:v>
                </c:pt>
                <c:pt idx="1454">
                  <c:v>1339.1158658131053</c:v>
                </c:pt>
                <c:pt idx="1455">
                  <c:v>1325.4827278101159</c:v>
                </c:pt>
                <c:pt idx="1456">
                  <c:v>1311.8417774236777</c:v>
                </c:pt>
                <c:pt idx="1457">
                  <c:v>1298.1930402510727</c:v>
                </c:pt>
                <c:pt idx="1458">
                  <c:v>1284.5365418577944</c:v>
                </c:pt>
                <c:pt idx="1459">
                  <c:v>1270.8723077775664</c:v>
                </c:pt>
                <c:pt idx="1460">
                  <c:v>1257.2003635123654</c:v>
                </c:pt>
                <c:pt idx="1461">
                  <c:v>1243.5207345324498</c:v>
                </c:pt>
                <c:pt idx="1462">
                  <c:v>1229.8334462763939</c:v>
                </c:pt>
                <c:pt idx="1463">
                  <c:v>1216.1385241511273</c:v>
                </c:pt>
                <c:pt idx="1464">
                  <c:v>1202.4359935319794</c:v>
                </c:pt>
                <c:pt idx="1465">
                  <c:v>1188.725879762731</c:v>
                </c:pt>
                <c:pt idx="1466">
                  <c:v>1175.0082081556707</c:v>
                </c:pt>
                <c:pt idx="1467">
                  <c:v>1161.2830039916585</c:v>
                </c:pt>
                <c:pt idx="1468">
                  <c:v>1147.5502925201945</c:v>
                </c:pt>
                <c:pt idx="1469">
                  <c:v>1133.8100989594955</c:v>
                </c:pt>
                <c:pt idx="1470">
                  <c:v>1120.0624484965767</c:v>
                </c:pt>
                <c:pt idx="1471">
                  <c:v>1106.3073662873423</c:v>
                </c:pt>
                <c:pt idx="1472">
                  <c:v>1092.544877456681</c:v>
                </c:pt>
                <c:pt idx="1473">
                  <c:v>1078.7750070985705</c:v>
                </c:pt>
                <c:pt idx="1474">
                  <c:v>1064.9977802761894</c:v>
                </c:pt>
                <c:pt idx="1475">
                  <c:v>1051.213222022036</c:v>
                </c:pt>
                <c:pt idx="1476">
                  <c:v>1037.4213573380564</c:v>
                </c:pt>
                <c:pt idx="1477">
                  <c:v>1023.6222111957803</c:v>
                </c:pt>
                <c:pt idx="1478">
                  <c:v>1009.8158085364655</c:v>
                </c:pt>
                <c:pt idx="1479">
                  <c:v>996.00217427125187</c:v>
                </c:pt>
                <c:pt idx="1480">
                  <c:v>982.18133328132444</c:v>
                </c:pt>
                <c:pt idx="1481">
                  <c:v>968.35331041808615</c:v>
                </c:pt>
                <c:pt idx="1482">
                  <c:v>954.51813050334079</c:v>
                </c:pt>
                <c:pt idx="1483">
                  <c:v>940.67581832948633</c:v>
                </c:pt>
                <c:pt idx="1484">
                  <c:v>926.82639865971942</c:v>
                </c:pt>
                <c:pt idx="1485">
                  <c:v>912.96989622825072</c:v>
                </c:pt>
                <c:pt idx="1486">
                  <c:v>899.10633574053281</c:v>
                </c:pt>
                <c:pt idx="1487">
                  <c:v>885.23574187350005</c:v>
                </c:pt>
                <c:pt idx="1488">
                  <c:v>871.3581392758208</c:v>
                </c:pt>
                <c:pt idx="1489">
                  <c:v>857.47355256816422</c:v>
                </c:pt>
                <c:pt idx="1490">
                  <c:v>843.58200634348009</c:v>
                </c:pt>
                <c:pt idx="1491">
                  <c:v>829.68352516729408</c:v>
                </c:pt>
                <c:pt idx="1492">
                  <c:v>815.77813357801779</c:v>
                </c:pt>
                <c:pt idx="1493">
                  <c:v>801.86585608727523</c:v>
                </c:pt>
                <c:pt idx="1494">
                  <c:v>787.94671718024631</c:v>
                </c:pt>
                <c:pt idx="1495">
                  <c:v>774.02074131602785</c:v>
                </c:pt>
                <c:pt idx="1496">
                  <c:v>760.08795292801301</c:v>
                </c:pt>
                <c:pt idx="1497">
                  <c:v>746.14837642429109</c:v>
                </c:pt>
                <c:pt idx="1498">
                  <c:v>732.20203618806704</c:v>
                </c:pt>
                <c:pt idx="1499">
                  <c:v>718.24895657810316</c:v>
                </c:pt>
                <c:pt idx="1500">
                  <c:v>704.28916192918382</c:v>
                </c:pt>
                <c:pt idx="1501">
                  <c:v>690.32267655260375</c:v>
                </c:pt>
                <c:pt idx="1502">
                  <c:v>676.3495247366825</c:v>
                </c:pt>
                <c:pt idx="1503">
                  <c:v>662.36973074730554</c:v>
                </c:pt>
                <c:pt idx="1504">
                  <c:v>648.38331882849377</c:v>
                </c:pt>
                <c:pt idx="1505">
                  <c:v>634.39031320300387</c:v>
                </c:pt>
                <c:pt idx="1506">
                  <c:v>620.39073807296006</c:v>
                </c:pt>
                <c:pt idx="1507">
                  <c:v>606.38461762052032</c:v>
                </c:pt>
                <c:pt idx="1508">
                  <c:v>592.37197600857894</c:v>
                </c:pt>
                <c:pt idx="1509">
                  <c:v>578.35283738150736</c:v>
                </c:pt>
                <c:pt idx="1510">
                  <c:v>564.32722586593604</c:v>
                </c:pt>
                <c:pt idx="1511">
                  <c:v>550.29516557158081</c:v>
                </c:pt>
                <c:pt idx="1512">
                  <c:v>536.25668059211523</c:v>
                </c:pt>
                <c:pt idx="1513">
                  <c:v>522.21179500609355</c:v>
                </c:pt>
                <c:pt idx="1514">
                  <c:v>508.16053287792727</c:v>
                </c:pt>
                <c:pt idx="1515">
                  <c:v>494.10291825891909</c:v>
                </c:pt>
                <c:pt idx="1516">
                  <c:v>480.03897518835873</c:v>
                </c:pt>
                <c:pt idx="1517">
                  <c:v>465.96872769468536</c:v>
                </c:pt>
                <c:pt idx="1518">
                  <c:v>451.89219979672129</c:v>
                </c:pt>
                <c:pt idx="1519">
                  <c:v>437.80941550498335</c:v>
                </c:pt>
                <c:pt idx="1520">
                  <c:v>423.7203988230774</c:v>
                </c:pt>
                <c:pt idx="1521">
                  <c:v>409.62517374918326</c:v>
                </c:pt>
                <c:pt idx="1522">
                  <c:v>395.52376427763778</c:v>
                </c:pt>
                <c:pt idx="1523">
                  <c:v>381.41619440062402</c:v>
                </c:pt>
                <c:pt idx="1524">
                  <c:v>367.30248810997654</c:v>
                </c:pt>
                <c:pt idx="1525">
                  <c:v>353.1826693991128</c:v>
                </c:pt>
                <c:pt idx="1526">
                  <c:v>339.05676226510269</c:v>
                </c:pt>
                <c:pt idx="1527">
                  <c:v>324.92479071088894</c:v>
                </c:pt>
                <c:pt idx="1528">
                  <c:v>310.78677874767357</c:v>
                </c:pt>
                <c:pt idx="1529">
                  <c:v>296.64275039748668</c:v>
                </c:pt>
                <c:pt idx="1530">
                  <c:v>282.49272969595631</c:v>
                </c:pt>
                <c:pt idx="1531">
                  <c:v>268.33674069530088</c:v>
                </c:pt>
                <c:pt idx="1532">
                  <c:v>254.174807467568</c:v>
                </c:pt>
                <c:pt idx="1533">
                  <c:v>240.00695410814757</c:v>
                </c:pt>
                <c:pt idx="1534">
                  <c:v>225.83320473959034</c:v>
                </c:pt>
                <c:pt idx="1535">
                  <c:v>211.6535835157687</c:v>
                </c:pt>
                <c:pt idx="1536">
                  <c:v>197.46811462642117</c:v>
                </c:pt>
                <c:pt idx="1537">
                  <c:v>183.27682230212943</c:v>
                </c:pt>
                <c:pt idx="1538">
                  <c:v>169.07973081978446</c:v>
                </c:pt>
                <c:pt idx="1539">
                  <c:v>154.87686450860807</c:v>
                </c:pt>
                <c:pt idx="1540">
                  <c:v>140.66824775680786</c:v>
                </c:pt>
                <c:pt idx="1541">
                  <c:v>126.45390501895811</c:v>
                </c:pt>
                <c:pt idx="1542">
                  <c:v>112.23386082421651</c:v>
                </c:pt>
                <c:pt idx="1543">
                  <c:v>98.008139785508916</c:v>
                </c:pt>
                <c:pt idx="1544">
                  <c:v>83.77676660984153</c:v>
                </c:pt>
                <c:pt idx="1545">
                  <c:v>69.539766109934575</c:v>
                </c:pt>
                <c:pt idx="1546">
                  <c:v>55.297163217415857</c:v>
                </c:pt>
                <c:pt idx="1547">
                  <c:v>41.048982997869295</c:v>
                </c:pt>
                <c:pt idx="1548">
                  <c:v>26.795250668108025</c:v>
                </c:pt>
                <c:pt idx="1549">
                  <c:v>12.535991616139611</c:v>
                </c:pt>
                <c:pt idx="155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97C-4D2F-B610-E5CEC8D856A3}"/>
            </c:ext>
          </c:extLst>
        </c:ser>
        <c:ser>
          <c:idx val="3"/>
          <c:order val="2"/>
          <c:tx>
            <c:v>teta = 32,008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Лист1!$O$2:$O$62</c:f>
              <c:numCache>
                <c:formatCode>General</c:formatCode>
                <c:ptCount val="61"/>
                <c:pt idx="0">
                  <c:v>0</c:v>
                </c:pt>
                <c:pt idx="1">
                  <c:v>40.042444988467999</c:v>
                </c:pt>
                <c:pt idx="2">
                  <c:v>80.14231627615078</c:v>
                </c:pt>
                <c:pt idx="3">
                  <c:v>120.35479785013678</c:v>
                </c:pt>
                <c:pt idx="4">
                  <c:v>160.6813664681373</c:v>
                </c:pt>
                <c:pt idx="5">
                  <c:v>201.10931269344269</c:v>
                </c:pt>
                <c:pt idx="6">
                  <c:v>241.63105040993017</c:v>
                </c:pt>
                <c:pt idx="7">
                  <c:v>282.23853869439688</c:v>
                </c:pt>
                <c:pt idx="8">
                  <c:v>322.92182033802067</c:v>
                </c:pt>
                <c:pt idx="9">
                  <c:v>363.67048104892888</c:v>
                </c:pt>
                <c:pt idx="10">
                  <c:v>404.47408051735749</c:v>
                </c:pt>
                <c:pt idx="11">
                  <c:v>445.32215537715234</c:v>
                </c:pt>
                <c:pt idx="12">
                  <c:v>486.20422218997908</c:v>
                </c:pt>
                <c:pt idx="13">
                  <c:v>527.11209878199998</c:v>
                </c:pt>
                <c:pt idx="14">
                  <c:v>568.04484786820433</c:v>
                </c:pt>
                <c:pt idx="15">
                  <c:v>609.00317631541793</c:v>
                </c:pt>
                <c:pt idx="16">
                  <c:v>649.98779067205339</c:v>
                </c:pt>
                <c:pt idx="17">
                  <c:v>690.99939721358953</c:v>
                </c:pt>
                <c:pt idx="18">
                  <c:v>732.03870198623781</c:v>
                </c:pt>
                <c:pt idx="19">
                  <c:v>773.10641084904807</c:v>
                </c:pt>
                <c:pt idx="20">
                  <c:v>814.20322951466176</c:v>
                </c:pt>
                <c:pt idx="21">
                  <c:v>855.32986358888729</c:v>
                </c:pt>
                <c:pt idx="22">
                  <c:v>896.48701860924496</c:v>
                </c:pt>
                <c:pt idx="23">
                  <c:v>937.67649908820988</c:v>
                </c:pt>
                <c:pt idx="24">
                  <c:v>978.9013030402233</c:v>
                </c:pt>
                <c:pt idx="25">
                  <c:v>1020.1644632376974</c:v>
                </c:pt>
                <c:pt idx="26">
                  <c:v>1061.4690166044938</c:v>
                </c:pt>
                <c:pt idx="27">
                  <c:v>1102.8180045610936</c:v>
                </c:pt>
                <c:pt idx="28">
                  <c:v>1144.2144733708171</c:v>
                </c:pt>
                <c:pt idx="29">
                  <c:v>1185.6614744872695</c:v>
                </c:pt>
                <c:pt idx="30">
                  <c:v>1227.1620649031818</c:v>
                </c:pt>
                <c:pt idx="31">
                  <c:v>1268.7193075008129</c:v>
                </c:pt>
                <c:pt idx="32">
                  <c:v>1310.3362714040736</c:v>
                </c:pt>
                <c:pt idx="33">
                  <c:v>1352.0160323325308</c:v>
                </c:pt>
                <c:pt idx="34">
                  <c:v>1393.7616729574463</c:v>
                </c:pt>
                <c:pt idx="35">
                  <c:v>1435.5762832600046</c:v>
                </c:pt>
                <c:pt idx="36">
                  <c:v>1477.4629608918806</c:v>
                </c:pt>
                <c:pt idx="37">
                  <c:v>1519.4248115410828</c:v>
                </c:pt>
                <c:pt idx="38">
                  <c:v>1561.4649492981353</c:v>
                </c:pt>
                <c:pt idx="39">
                  <c:v>1603.5864970162029</c:v>
                </c:pt>
                <c:pt idx="40">
                  <c:v>1645.7925866876785</c:v>
                </c:pt>
                <c:pt idx="41">
                  <c:v>1688.086359818707</c:v>
                </c:pt>
                <c:pt idx="42">
                  <c:v>1730.4718070558943</c:v>
                </c:pt>
                <c:pt idx="43">
                  <c:v>1772.954364912647</c:v>
                </c:pt>
                <c:pt idx="44">
                  <c:v>1815.5396865251605</c:v>
                </c:pt>
                <c:pt idx="45">
                  <c:v>1858.2334455187042</c:v>
                </c:pt>
                <c:pt idx="46">
                  <c:v>1901.0413371274005</c:v>
                </c:pt>
                <c:pt idx="47">
                  <c:v>1943.9690793273101</c:v>
                </c:pt>
                <c:pt idx="48">
                  <c:v>1987.0224139835559</c:v>
                </c:pt>
                <c:pt idx="49">
                  <c:v>2030.2071080122346</c:v>
                </c:pt>
                <c:pt idx="50">
                  <c:v>2073.5269268202992</c:v>
                </c:pt>
                <c:pt idx="51">
                  <c:v>2116.9751625975641</c:v>
                </c:pt>
                <c:pt idx="52">
                  <c:v>2160.5406754984583</c:v>
                </c:pt>
                <c:pt idx="53">
                  <c:v>2204.2122816541255</c:v>
                </c:pt>
                <c:pt idx="54">
                  <c:v>2247.962842860908</c:v>
                </c:pt>
                <c:pt idx="55">
                  <c:v>2291.7379932656827</c:v>
                </c:pt>
                <c:pt idx="56">
                  <c:v>2335.4858980309477</c:v>
                </c:pt>
                <c:pt idx="57">
                  <c:v>2379.1629515335112</c:v>
                </c:pt>
                <c:pt idx="58">
                  <c:v>2422.7397189460107</c:v>
                </c:pt>
                <c:pt idx="59">
                  <c:v>2466.1975305646151</c:v>
                </c:pt>
                <c:pt idx="60">
                  <c:v>2509.52193138959</c:v>
                </c:pt>
              </c:numCache>
            </c:numRef>
          </c:xVal>
          <c:yVal>
            <c:numRef>
              <c:f>Лист1!$P$2:$P$62</c:f>
              <c:numCache>
                <c:formatCode>General</c:formatCode>
                <c:ptCount val="61"/>
                <c:pt idx="0">
                  <c:v>0</c:v>
                </c:pt>
                <c:pt idx="1">
                  <c:v>25.017020891441277</c:v>
                </c:pt>
                <c:pt idx="2">
                  <c:v>50.04578241868154</c:v>
                </c:pt>
                <c:pt idx="3">
                  <c:v>75.120679767743383</c:v>
                </c:pt>
                <c:pt idx="4">
                  <c:v>100.24256519291298</c:v>
                </c:pt>
                <c:pt idx="5">
                  <c:v>125.4034519992519</c:v>
                </c:pt>
                <c:pt idx="6">
                  <c:v>150.59855672354166</c:v>
                </c:pt>
                <c:pt idx="7">
                  <c:v>175.82282276732937</c:v>
                </c:pt>
                <c:pt idx="8">
                  <c:v>201.07001345670139</c:v>
                </c:pt>
                <c:pt idx="9">
                  <c:v>226.33362038216228</c:v>
                </c:pt>
                <c:pt idx="10">
                  <c:v>251.60713140104389</c:v>
                </c:pt>
                <c:pt idx="11">
                  <c:v>276.8840324641323</c:v>
                </c:pt>
                <c:pt idx="12">
                  <c:v>302.15780945857568</c:v>
                </c:pt>
                <c:pt idx="13">
                  <c:v>327.42338199811439</c:v>
                </c:pt>
                <c:pt idx="14">
                  <c:v>352.68015202733903</c:v>
                </c:pt>
                <c:pt idx="15">
                  <c:v>377.92853726775559</c:v>
                </c:pt>
                <c:pt idx="16">
                  <c:v>403.16895458617381</c:v>
                </c:pt>
                <c:pt idx="17">
                  <c:v>428.40182001390298</c:v>
                </c:pt>
                <c:pt idx="18">
                  <c:v>453.62754876584847</c:v>
                </c:pt>
                <c:pt idx="19">
                  <c:v>478.84655525951626</c:v>
                </c:pt>
                <c:pt idx="20">
                  <c:v>504.05925313392987</c:v>
                </c:pt>
                <c:pt idx="21">
                  <c:v>529.26605526846527</c:v>
                </c:pt>
                <c:pt idx="22">
                  <c:v>554.46737380160823</c:v>
                </c:pt>
                <c:pt idx="23">
                  <c:v>579.66429255964204</c:v>
                </c:pt>
                <c:pt idx="24">
                  <c:v>604.85862337709284</c:v>
                </c:pt>
                <c:pt idx="25">
                  <c:v>630.05219598477026</c:v>
                </c:pt>
                <c:pt idx="26">
                  <c:v>655.24683926289038</c:v>
                </c:pt>
                <c:pt idx="27">
                  <c:v>680.44438144653554</c:v>
                </c:pt>
                <c:pt idx="28">
                  <c:v>705.64665033185213</c:v>
                </c:pt>
                <c:pt idx="29">
                  <c:v>730.85547348305681</c:v>
                </c:pt>
                <c:pt idx="30">
                  <c:v>756.07267844032253</c:v>
                </c:pt>
                <c:pt idx="31">
                  <c:v>781.30009292861359</c:v>
                </c:pt>
                <c:pt idx="32">
                  <c:v>806.53954506754167</c:v>
                </c:pt>
                <c:pt idx="33">
                  <c:v>831.79286358231388</c:v>
                </c:pt>
                <c:pt idx="34">
                  <c:v>857.06187801584338</c:v>
                </c:pt>
                <c:pt idx="35">
                  <c:v>882.34841894209444</c:v>
                </c:pt>
                <c:pt idx="36">
                  <c:v>907.65431818073455</c:v>
                </c:pt>
                <c:pt idx="37">
                  <c:v>932.98140901316526</c:v>
                </c:pt>
                <c:pt idx="38">
                  <c:v>958.33152640000412</c:v>
                </c:pt>
                <c:pt idx="39">
                  <c:v>983.70650720009326</c:v>
                </c:pt>
                <c:pt idx="40">
                  <c:v>1009.1081903911066</c:v>
                </c:pt>
                <c:pt idx="41">
                  <c:v>1034.5384172918316</c:v>
                </c:pt>
                <c:pt idx="42">
                  <c:v>1059.9995359940719</c:v>
                </c:pt>
                <c:pt idx="43">
                  <c:v>1085.4947585419936</c:v>
                </c:pt>
                <c:pt idx="44">
                  <c:v>1111.0274210730072</c:v>
                </c:pt>
                <c:pt idx="45">
                  <c:v>1136.6008658825726</c:v>
                </c:pt>
                <c:pt idx="46">
                  <c:v>1162.2184420911321</c:v>
                </c:pt>
                <c:pt idx="47">
                  <c:v>1187.8835063183517</c:v>
                </c:pt>
                <c:pt idx="48">
                  <c:v>1213.599423365072</c:v>
                </c:pt>
                <c:pt idx="49">
                  <c:v>1239.3695669033762</c:v>
                </c:pt>
                <c:pt idx="50">
                  <c:v>1265.196111259263</c:v>
                </c:pt>
                <c:pt idx="51">
                  <c:v>1291.0749862013745</c:v>
                </c:pt>
                <c:pt idx="52">
                  <c:v>1316.9994893915239</c:v>
                </c:pt>
                <c:pt idx="53">
                  <c:v>1342.9629046458608</c:v>
                </c:pt>
                <c:pt idx="54">
                  <c:v>1368.949050587647</c:v>
                </c:pt>
                <c:pt idx="55">
                  <c:v>1394.9256080999278</c:v>
                </c:pt>
                <c:pt idx="56">
                  <c:v>1420.8618159299263</c:v>
                </c:pt>
                <c:pt idx="57">
                  <c:v>1446.7318463169847</c:v>
                </c:pt>
                <c:pt idx="58">
                  <c:v>1472.5183069378973</c:v>
                </c:pt>
                <c:pt idx="59">
                  <c:v>1498.2102067620872</c:v>
                </c:pt>
                <c:pt idx="60">
                  <c:v>1523.7990657290429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97C-4D2F-B610-E5CEC8D856A3}"/>
            </c:ext>
          </c:extLst>
        </c:ser>
        <c:ser>
          <c:idx val="4"/>
          <c:order val="3"/>
          <c:tx>
            <c:v>Старт = 25, t = 74,875 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Лист1!$AA$2:$AA$1500</c:f>
              <c:numCache>
                <c:formatCode>General</c:formatCode>
                <c:ptCount val="1499"/>
                <c:pt idx="0">
                  <c:v>0</c:v>
                </c:pt>
                <c:pt idx="1">
                  <c:v>39.26555819522099</c:v>
                </c:pt>
                <c:pt idx="2">
                  <c:v>78.422296534037713</c:v>
                </c:pt>
                <c:pt idx="3">
                  <c:v>117.47029536471888</c:v>
                </c:pt>
                <c:pt idx="4">
                  <c:v>156.41022252659496</c:v>
                </c:pt>
                <c:pt idx="5">
                  <c:v>195.24273914111126</c:v>
                </c:pt>
                <c:pt idx="6">
                  <c:v>233.96849979729501</c:v>
                </c:pt>
                <c:pt idx="7">
                  <c:v>272.5881527138049</c:v>
                </c:pt>
                <c:pt idx="8">
                  <c:v>311.10233988317498</c:v>
                </c:pt>
                <c:pt idx="9">
                  <c:v>349.5116972021882</c:v>
                </c:pt>
                <c:pt idx="10">
                  <c:v>387.81685459121161</c:v>
                </c:pt>
                <c:pt idx="11">
                  <c:v>426.01843610458127</c:v>
                </c:pt>
                <c:pt idx="12">
                  <c:v>464.11706003360456</c:v>
                </c:pt>
                <c:pt idx="13">
                  <c:v>502.11333900338093</c:v>
                </c:pt>
                <c:pt idx="14">
                  <c:v>540.00788006437438</c:v>
                </c:pt>
                <c:pt idx="15">
                  <c:v>577.80128477947369</c:v>
                </c:pt>
                <c:pt idx="16">
                  <c:v>615.49414930712908</c:v>
                </c:pt>
                <c:pt idx="17">
                  <c:v>653.08706448104169</c:v>
                </c:pt>
                <c:pt idx="18">
                  <c:v>690.58061588679413</c:v>
                </c:pt>
                <c:pt idx="19">
                  <c:v>727.97538393574473</c:v>
                </c:pt>
                <c:pt idx="20">
                  <c:v>765.27194393645334</c:v>
                </c:pt>
                <c:pt idx="21">
                  <c:v>802.47086616386412</c:v>
                </c:pt>
                <c:pt idx="22">
                  <c:v>839.57271592643735</c:v>
                </c:pt>
                <c:pt idx="23">
                  <c:v>876.57805363139369</c:v>
                </c:pt>
                <c:pt idx="24">
                  <c:v>913.48743484821205</c:v>
                </c:pt>
                <c:pt idx="25">
                  <c:v>950.3014103705035</c:v>
                </c:pt>
                <c:pt idx="26">
                  <c:v>987.0205262763676</c:v>
                </c:pt>
                <c:pt idx="27">
                  <c:v>1023.6453239873258</c:v>
                </c:pt>
                <c:pt idx="28">
                  <c:v>1060.176340325914</c:v>
                </c:pt>
                <c:pt idx="29">
                  <c:v>1096.6141075720086</c:v>
                </c:pt>
                <c:pt idx="30">
                  <c:v>1132.9591535179518</c:v>
                </c:pt>
                <c:pt idx="31">
                  <c:v>1169.2120015225348</c:v>
                </c:pt>
                <c:pt idx="32">
                  <c:v>1205.3731705638932</c:v>
                </c:pt>
                <c:pt idx="33">
                  <c:v>1241.4431752913613</c:v>
                </c:pt>
                <c:pt idx="34">
                  <c:v>1277.4225260763321</c:v>
                </c:pt>
                <c:pt idx="35">
                  <c:v>1313.311729062161</c:v>
                </c:pt>
                <c:pt idx="36">
                  <c:v>1349.1112862131497</c:v>
                </c:pt>
                <c:pt idx="37">
                  <c:v>1384.8216953626472</c:v>
                </c:pt>
                <c:pt idx="38">
                  <c:v>1420.4434502602969</c:v>
                </c:pt>
                <c:pt idx="39">
                  <c:v>1455.9770406184593</c:v>
                </c:pt>
                <c:pt idx="40">
                  <c:v>1491.4229521578393</c:v>
                </c:pt>
                <c:pt idx="41">
                  <c:v>1526.7816666523406</c:v>
                </c:pt>
                <c:pt idx="42">
                  <c:v>1562.053661973174</c:v>
                </c:pt>
                <c:pt idx="43">
                  <c:v>1597.2394121322391</c:v>
                </c:pt>
                <c:pt idx="44">
                  <c:v>1632.3393873248024</c:v>
                </c:pt>
                <c:pt idx="45">
                  <c:v>1667.3540539714907</c:v>
                </c:pt>
                <c:pt idx="46">
                  <c:v>1702.2838747596184</c:v>
                </c:pt>
                <c:pt idx="47">
                  <c:v>1737.1293086838675</c:v>
                </c:pt>
                <c:pt idx="48">
                  <c:v>1771.8908110863356</c:v>
                </c:pt>
                <c:pt idx="49">
                  <c:v>1806.5688336959679</c:v>
                </c:pt>
                <c:pt idx="50">
                  <c:v>1841.1638246673911</c:v>
                </c:pt>
                <c:pt idx="51">
                  <c:v>1875.6762286191597</c:v>
                </c:pt>
                <c:pt idx="52">
                  <c:v>1910.1064866714321</c:v>
                </c:pt>
                <c:pt idx="53">
                  <c:v>1944.4550364830877</c:v>
                </c:pt>
                <c:pt idx="54">
                  <c:v>1978.7223122882986</c:v>
                </c:pt>
                <c:pt idx="55">
                  <c:v>2012.9087449325673</c:v>
                </c:pt>
                <c:pt idx="56">
                  <c:v>2047.0147619082443</c:v>
                </c:pt>
                <c:pt idx="57">
                  <c:v>2081.0407873895338</c:v>
                </c:pt>
                <c:pt idx="58">
                  <c:v>2114.987242267001</c:v>
                </c:pt>
                <c:pt idx="59">
                  <c:v>2148.8545441815904</c:v>
                </c:pt>
                <c:pt idx="60">
                  <c:v>2182.6431075581645</c:v>
                </c:pt>
                <c:pt idx="61">
                  <c:v>2216.3533436385742</c:v>
                </c:pt>
                <c:pt idx="62">
                  <c:v>2249.9856605142704</c:v>
                </c:pt>
                <c:pt idx="63">
                  <c:v>2283.5404631584643</c:v>
                </c:pt>
                <c:pt idx="64">
                  <c:v>2317.0181534578451</c:v>
                </c:pt>
                <c:pt idx="65">
                  <c:v>2350.4191302438676</c:v>
                </c:pt>
                <c:pt idx="66">
                  <c:v>2383.7437893236129</c:v>
                </c:pt>
                <c:pt idx="67">
                  <c:v>2416.9925235102337</c:v>
                </c:pt>
                <c:pt idx="68">
                  <c:v>2450.1657226529901</c:v>
                </c:pt>
                <c:pt idx="69">
                  <c:v>2483.2637736668848</c:v>
                </c:pt>
                <c:pt idx="70">
                  <c:v>2516.2870605619055</c:v>
                </c:pt>
                <c:pt idx="71">
                  <c:v>2549.2359644718781</c:v>
                </c:pt>
                <c:pt idx="72">
                  <c:v>2582.1108636829449</c:v>
                </c:pt>
                <c:pt idx="73">
                  <c:v>2614.9121336616649</c:v>
                </c:pt>
                <c:pt idx="74">
                  <c:v>2647.6401470827527</c:v>
                </c:pt>
                <c:pt idx="75">
                  <c:v>2680.2952738564545</c:v>
                </c:pt>
                <c:pt idx="76">
                  <c:v>2712.8778811555726</c:v>
                </c:pt>
                <c:pt idx="77">
                  <c:v>2745.3883334421425</c:v>
                </c:pt>
                <c:pt idx="78">
                  <c:v>2777.826992493769</c:v>
                </c:pt>
                <c:pt idx="79">
                  <c:v>2810.194217429626</c:v>
                </c:pt>
                <c:pt idx="80">
                  <c:v>2842.490364736127</c:v>
                </c:pt>
                <c:pt idx="81">
                  <c:v>2874.7157882922734</c:v>
                </c:pt>
                <c:pt idx="82">
                  <c:v>2906.8708393946813</c:v>
                </c:pt>
                <c:pt idx="83">
                  <c:v>2938.9558667822976</c:v>
                </c:pt>
                <c:pt idx="84">
                  <c:v>2970.9712166608051</c:v>
                </c:pt>
                <c:pt idx="85">
                  <c:v>3002.9172327267274</c:v>
                </c:pt>
                <c:pt idx="86">
                  <c:v>3034.794256191235</c:v>
                </c:pt>
                <c:pt idx="87">
                  <c:v>3066.6026258036559</c:v>
                </c:pt>
                <c:pt idx="88">
                  <c:v>3098.3426778747007</c:v>
                </c:pt>
                <c:pt idx="89">
                  <c:v>3130.0147462994018</c:v>
                </c:pt>
                <c:pt idx="90">
                  <c:v>3161.6191625797742</c:v>
                </c:pt>
                <c:pt idx="91">
                  <c:v>3193.156255847201</c:v>
                </c:pt>
                <c:pt idx="92">
                  <c:v>3224.6263528845475</c:v>
                </c:pt>
                <c:pt idx="93">
                  <c:v>3256.0297781480108</c:v>
                </c:pt>
                <c:pt idx="94">
                  <c:v>3287.3668537887052</c:v>
                </c:pt>
                <c:pt idx="95">
                  <c:v>3318.6378996739904</c:v>
                </c:pt>
                <c:pt idx="96">
                  <c:v>3349.8432334085469</c:v>
                </c:pt>
                <c:pt idx="97">
                  <c:v>3380.9831703551972</c:v>
                </c:pt>
                <c:pt idx="98">
                  <c:v>3412.0580236554856</c:v>
                </c:pt>
                <c:pt idx="99">
                  <c:v>3443.0681042500114</c:v>
                </c:pt>
                <c:pt idx="100">
                  <c:v>3474.0137208985248</c:v>
                </c:pt>
                <c:pt idx="101">
                  <c:v>3504.8951801997873</c:v>
                </c:pt>
                <c:pt idx="102">
                  <c:v>3535.7127866112</c:v>
                </c:pt>
                <c:pt idx="103">
                  <c:v>3566.4668424682045</c:v>
                </c:pt>
                <c:pt idx="104">
                  <c:v>3597.157648003456</c:v>
                </c:pt>
                <c:pt idx="105">
                  <c:v>3627.7855013657781</c:v>
                </c:pt>
                <c:pt idx="106">
                  <c:v>3658.3506986388984</c:v>
                </c:pt>
                <c:pt idx="107">
                  <c:v>3688.8535338599659</c:v>
                </c:pt>
                <c:pt idx="108">
                  <c:v>3719.294299037861</c:v>
                </c:pt>
                <c:pt idx="109">
                  <c:v>3749.6732841712933</c:v>
                </c:pt>
                <c:pt idx="110">
                  <c:v>3779.9907772666938</c:v>
                </c:pt>
                <c:pt idx="111">
                  <c:v>3810.2470643559059</c:v>
                </c:pt>
                <c:pt idx="112">
                  <c:v>3840.4424295136751</c:v>
                </c:pt>
                <c:pt idx="113">
                  <c:v>3870.5771548749403</c:v>
                </c:pt>
                <c:pt idx="114">
                  <c:v>3900.6515206519339</c:v>
                </c:pt>
                <c:pt idx="115">
                  <c:v>3930.6658051510872</c:v>
                </c:pt>
                <c:pt idx="116">
                  <c:v>3960.620284789748</c:v>
                </c:pt>
                <c:pt idx="117">
                  <c:v>3990.5152341127132</c:v>
                </c:pt>
                <c:pt idx="118">
                  <c:v>4020.3509258085755</c:v>
                </c:pt>
                <c:pt idx="119">
                  <c:v>4050.1276307258913</c:v>
                </c:pt>
                <c:pt idx="120">
                  <c:v>4079.8456178891679</c:v>
                </c:pt>
                <c:pt idx="121">
                  <c:v>4109.5051545146771</c:v>
                </c:pt>
                <c:pt idx="122">
                  <c:v>4139.1065060260917</c:v>
                </c:pt>
                <c:pt idx="123">
                  <c:v>4168.6499360699545</c:v>
                </c:pt>
                <c:pt idx="124">
                  <c:v>4198.1357065309767</c:v>
                </c:pt>
                <c:pt idx="125">
                  <c:v>4227.5640775471693</c:v>
                </c:pt>
                <c:pt idx="126">
                  <c:v>4256.9353075248109</c:v>
                </c:pt>
                <c:pt idx="127">
                  <c:v>4286.2496531532533</c:v>
                </c:pt>
                <c:pt idx="128">
                  <c:v>4315.5073694195662</c:v>
                </c:pt>
                <c:pt idx="129">
                  <c:v>4344.708709623028</c:v>
                </c:pt>
                <c:pt idx="130">
                  <c:v>4373.8539253894542</c:v>
                </c:pt>
                <c:pt idx="131">
                  <c:v>4402.9432666853791</c:v>
                </c:pt>
                <c:pt idx="132">
                  <c:v>4431.9769818320829</c:v>
                </c:pt>
                <c:pt idx="133">
                  <c:v>4460.9553175194669</c:v>
                </c:pt>
                <c:pt idx="134">
                  <c:v>4489.878518819788</c:v>
                </c:pt>
                <c:pt idx="135">
                  <c:v>4518.7468292012409</c:v>
                </c:pt>
                <c:pt idx="136">
                  <c:v>4547.5604905414002</c:v>
                </c:pt>
                <c:pt idx="137">
                  <c:v>4576.3197431405197</c:v>
                </c:pt>
                <c:pt idx="138">
                  <c:v>4605.024825734693</c:v>
                </c:pt>
                <c:pt idx="139">
                  <c:v>4633.6759755088733</c:v>
                </c:pt>
                <c:pt idx="140">
                  <c:v>4662.273428109761</c:v>
                </c:pt>
                <c:pt idx="141">
                  <c:v>4690.8174176585526</c:v>
                </c:pt>
                <c:pt idx="142">
                  <c:v>4719.3081767635613</c:v>
                </c:pt>
                <c:pt idx="143">
                  <c:v>4747.7459365327031</c:v>
                </c:pt>
                <c:pt idx="144">
                  <c:v>4776.1309265858536</c:v>
                </c:pt>
                <c:pt idx="145">
                  <c:v>4804.4633750670791</c:v>
                </c:pt>
                <c:pt idx="146">
                  <c:v>4832.7435086567402</c:v>
                </c:pt>
                <c:pt idx="147">
                  <c:v>4860.9715525834736</c:v>
                </c:pt>
                <c:pt idx="148">
                  <c:v>4889.1477306360448</c:v>
                </c:pt>
                <c:pt idx="149">
                  <c:v>4917.2722651750873</c:v>
                </c:pt>
                <c:pt idx="150">
                  <c:v>4945.3453771447157</c:v>
                </c:pt>
                <c:pt idx="151">
                  <c:v>4973.3672860840243</c:v>
                </c:pt>
                <c:pt idx="152">
                  <c:v>5001.3382101384677</c:v>
                </c:pt>
                <c:pt idx="153">
                  <c:v>5029.2583660711252</c:v>
                </c:pt>
                <c:pt idx="154">
                  <c:v>5057.1279692738535</c:v>
                </c:pt>
                <c:pt idx="155">
                  <c:v>5084.9472337783218</c:v>
                </c:pt>
                <c:pt idx="156">
                  <c:v>5112.7163722669447</c:v>
                </c:pt>
                <c:pt idx="157">
                  <c:v>5140.4355960836965</c:v>
                </c:pt>
                <c:pt idx="158">
                  <c:v>5168.1051152448217</c:v>
                </c:pt>
                <c:pt idx="159">
                  <c:v>5195.7251384494366</c:v>
                </c:pt>
                <c:pt idx="160">
                  <c:v>5223.2958730900291</c:v>
                </c:pt>
                <c:pt idx="161">
                  <c:v>5250.8175252628471</c:v>
                </c:pt>
                <c:pt idx="162">
                  <c:v>5278.2902997781903</c:v>
                </c:pt>
                <c:pt idx="163">
                  <c:v>5305.7144001705956</c:v>
                </c:pt>
                <c:pt idx="164">
                  <c:v>5333.0900287089262</c:v>
                </c:pt>
                <c:pt idx="165">
                  <c:v>5360.4173864063559</c:v>
                </c:pt>
                <c:pt idx="166">
                  <c:v>5387.6966730302602</c:v>
                </c:pt>
                <c:pt idx="167">
                  <c:v>5414.9280871120054</c:v>
                </c:pt>
                <c:pt idx="168">
                  <c:v>5442.1118259566474</c:v>
                </c:pt>
                <c:pt idx="169">
                  <c:v>5469.2480856525308</c:v>
                </c:pt>
                <c:pt idx="170">
                  <c:v>5496.337061080797</c:v>
                </c:pt>
                <c:pt idx="171">
                  <c:v>5523.3789459247973</c:v>
                </c:pt>
                <c:pt idx="172">
                  <c:v>5550.3739326794202</c:v>
                </c:pt>
                <c:pt idx="173">
                  <c:v>5577.3222126603205</c:v>
                </c:pt>
                <c:pt idx="174">
                  <c:v>5604.2239760130651</c:v>
                </c:pt>
                <c:pt idx="175">
                  <c:v>5631.0794117221867</c:v>
                </c:pt>
                <c:pt idx="176">
                  <c:v>5657.8887076201554</c:v>
                </c:pt>
                <c:pt idx="177">
                  <c:v>5684.6520503962574</c:v>
                </c:pt>
                <c:pt idx="178">
                  <c:v>5711.3696256053945</c:v>
                </c:pt>
                <c:pt idx="179">
                  <c:v>5738.0416176767949</c:v>
                </c:pt>
                <c:pt idx="180">
                  <c:v>5764.6682099226437</c:v>
                </c:pt>
                <c:pt idx="181">
                  <c:v>5791.2495845466301</c:v>
                </c:pt>
                <c:pt idx="182">
                  <c:v>5817.7859226524133</c:v>
                </c:pt>
                <c:pt idx="183">
                  <c:v>5844.2774042520086</c:v>
                </c:pt>
                <c:pt idx="184">
                  <c:v>5870.7242082740931</c:v>
                </c:pt>
                <c:pt idx="185">
                  <c:v>5897.1265125722339</c:v>
                </c:pt>
                <c:pt idx="186">
                  <c:v>5923.4844939330369</c:v>
                </c:pt>
                <c:pt idx="187">
                  <c:v>5949.7983280842227</c:v>
                </c:pt>
                <c:pt idx="188">
                  <c:v>5976.0681897026207</c:v>
                </c:pt>
                <c:pt idx="189">
                  <c:v>6002.2942524220944</c:v>
                </c:pt>
                <c:pt idx="190">
                  <c:v>6028.4766888413897</c:v>
                </c:pt>
                <c:pt idx="191">
                  <c:v>6054.6156705319072</c:v>
                </c:pt>
                <c:pt idx="192">
                  <c:v>6080.7113680454077</c:v>
                </c:pt>
                <c:pt idx="193">
                  <c:v>6106.7639509216406</c:v>
                </c:pt>
                <c:pt idx="194">
                  <c:v>6132.7735876959068</c:v>
                </c:pt>
                <c:pt idx="195">
                  <c:v>6158.7404459065465</c:v>
                </c:pt>
                <c:pt idx="196">
                  <c:v>6184.6646921023594</c:v>
                </c:pt>
                <c:pt idx="197">
                  <c:v>6210.5464918499592</c:v>
                </c:pt>
                <c:pt idx="198">
                  <c:v>6236.3860097410561</c:v>
                </c:pt>
                <c:pt idx="199">
                  <c:v>6262.183409399674</c:v>
                </c:pt>
                <c:pt idx="200">
                  <c:v>6287.9388534893033</c:v>
                </c:pt>
                <c:pt idx="201">
                  <c:v>6313.6525037199854</c:v>
                </c:pt>
                <c:pt idx="202">
                  <c:v>6339.3245208553335</c:v>
                </c:pt>
                <c:pt idx="203">
                  <c:v>6364.9550647194892</c:v>
                </c:pt>
                <c:pt idx="204">
                  <c:v>6390.5442942040163</c:v>
                </c:pt>
                <c:pt idx="205">
                  <c:v>6416.0923672747313</c:v>
                </c:pt>
                <c:pt idx="206">
                  <c:v>6441.5994409784716</c:v>
                </c:pt>
                <c:pt idx="207">
                  <c:v>6467.0656714498036</c:v>
                </c:pt>
                <c:pt idx="208">
                  <c:v>6492.4912139176686</c:v>
                </c:pt>
                <c:pt idx="209">
                  <c:v>6517.8762227119687</c:v>
                </c:pt>
                <c:pt idx="210">
                  <c:v>6543.2208512700972</c:v>
                </c:pt>
                <c:pt idx="211">
                  <c:v>6568.5252521434031</c:v>
                </c:pt>
                <c:pt idx="212">
                  <c:v>6593.789577003603</c:v>
                </c:pt>
                <c:pt idx="213">
                  <c:v>6619.0139766491366</c:v>
                </c:pt>
                <c:pt idx="214">
                  <c:v>6644.1986010114588</c:v>
                </c:pt>
                <c:pt idx="215">
                  <c:v>6669.3435991612823</c:v>
                </c:pt>
                <c:pt idx="216">
                  <c:v>6694.4491193147614</c:v>
                </c:pt>
                <c:pt idx="217">
                  <c:v>6719.51530883962</c:v>
                </c:pt>
                <c:pt idx="218">
                  <c:v>6744.542314261229</c:v>
                </c:pt>
                <c:pt idx="219">
                  <c:v>6769.5302812686241</c:v>
                </c:pt>
                <c:pt idx="220">
                  <c:v>6794.4793547204754</c:v>
                </c:pt>
                <c:pt idx="221">
                  <c:v>6819.3896786510022</c:v>
                </c:pt>
                <c:pt idx="222">
                  <c:v>6844.261396275836</c:v>
                </c:pt>
                <c:pt idx="223">
                  <c:v>6869.0946499978299</c:v>
                </c:pt>
                <c:pt idx="224">
                  <c:v>6893.8895814128191</c:v>
                </c:pt>
                <c:pt idx="225">
                  <c:v>6918.6463313153326</c:v>
                </c:pt>
                <c:pt idx="226">
                  <c:v>6943.3650397042502</c:v>
                </c:pt>
                <c:pt idx="227">
                  <c:v>6968.0458457884124</c:v>
                </c:pt>
                <c:pt idx="228">
                  <c:v>6992.6888879921826</c:v>
                </c:pt>
                <c:pt idx="229">
                  <c:v>7017.2943039609581</c:v>
                </c:pt>
                <c:pt idx="230">
                  <c:v>7041.8622305666368</c:v>
                </c:pt>
                <c:pt idx="231">
                  <c:v>7066.3928039130324</c:v>
                </c:pt>
                <c:pt idx="232">
                  <c:v>7090.8861593412448</c:v>
                </c:pt>
                <c:pt idx="233">
                  <c:v>7115.3424314349841</c:v>
                </c:pt>
                <c:pt idx="234">
                  <c:v>7139.761754025847</c:v>
                </c:pt>
                <c:pt idx="235">
                  <c:v>7164.14426019855</c:v>
                </c:pt>
                <c:pt idx="236">
                  <c:v>7188.4900822961154</c:v>
                </c:pt>
                <c:pt idx="237">
                  <c:v>7212.799351925014</c:v>
                </c:pt>
                <c:pt idx="238">
                  <c:v>7237.0721999602629</c:v>
                </c:pt>
                <c:pt idx="239">
                  <c:v>7261.3087565504811</c:v>
                </c:pt>
                <c:pt idx="240">
                  <c:v>7285.5091511229002</c:v>
                </c:pt>
                <c:pt idx="241">
                  <c:v>7309.67351238833</c:v>
                </c:pt>
                <c:pt idx="242">
                  <c:v>7333.801968346088</c:v>
                </c:pt>
                <c:pt idx="243">
                  <c:v>7357.8946462888825</c:v>
                </c:pt>
                <c:pt idx="244">
                  <c:v>7381.9516728076533</c:v>
                </c:pt>
                <c:pt idx="245">
                  <c:v>7405.9731737963757</c:v>
                </c:pt>
                <c:pt idx="246">
                  <c:v>7429.9592744568181</c:v>
                </c:pt>
                <c:pt idx="247">
                  <c:v>7453.9100993032653</c:v>
                </c:pt>
                <c:pt idx="248">
                  <c:v>7477.8257721671971</c:v>
                </c:pt>
                <c:pt idx="249">
                  <c:v>7501.7064162019287</c:v>
                </c:pt>
                <c:pt idx="250">
                  <c:v>7525.5521538872154</c:v>
                </c:pt>
                <c:pt idx="251">
                  <c:v>7549.3631070338124</c:v>
                </c:pt>
                <c:pt idx="252">
                  <c:v>7573.1393967880012</c:v>
                </c:pt>
                <c:pt idx="253">
                  <c:v>7596.8811436360775</c:v>
                </c:pt>
                <c:pt idx="254">
                  <c:v>7620.5884674087974</c:v>
                </c:pt>
                <c:pt idx="255">
                  <c:v>7644.2614872857939</c:v>
                </c:pt>
                <c:pt idx="256">
                  <c:v>7667.9003217999489</c:v>
                </c:pt>
                <c:pt idx="257">
                  <c:v>7691.5050888417318</c:v>
                </c:pt>
                <c:pt idx="258">
                  <c:v>7715.0759056635043</c:v>
                </c:pt>
                <c:pt idx="259">
                  <c:v>7738.6128888837875</c:v>
                </c:pt>
                <c:pt idx="260">
                  <c:v>7762.1161544914921</c:v>
                </c:pt>
                <c:pt idx="261">
                  <c:v>7785.5858178501139</c:v>
                </c:pt>
                <c:pt idx="262">
                  <c:v>7809.0219937018992</c:v>
                </c:pt>
                <c:pt idx="263">
                  <c:v>7832.4247961719693</c:v>
                </c:pt>
                <c:pt idx="264">
                  <c:v>7855.7943387724154</c:v>
                </c:pt>
                <c:pt idx="265">
                  <c:v>7879.130734406358</c:v>
                </c:pt>
                <c:pt idx="266">
                  <c:v>7902.4340953719729</c:v>
                </c:pt>
                <c:pt idx="267">
                  <c:v>7925.7045333664846</c:v>
                </c:pt>
                <c:pt idx="268">
                  <c:v>7948.9421594901287</c:v>
                </c:pt>
                <c:pt idx="269">
                  <c:v>7972.1470842500767</c:v>
                </c:pt>
                <c:pt idx="270">
                  <c:v>7995.3194175643357</c:v>
                </c:pt>
                <c:pt idx="271">
                  <c:v>8018.4592687656104</c:v>
                </c:pt>
                <c:pt idx="272">
                  <c:v>8041.5667466051364</c:v>
                </c:pt>
                <c:pt idx="273">
                  <c:v>8064.6419592564816</c:v>
                </c:pt>
                <c:pt idx="274">
                  <c:v>8087.6850143193196</c:v>
                </c:pt>
                <c:pt idx="275">
                  <c:v>8110.696018823166</c:v>
                </c:pt>
                <c:pt idx="276">
                  <c:v>8133.6750792310904</c:v>
                </c:pt>
                <c:pt idx="277">
                  <c:v>8156.6223014433963</c:v>
                </c:pt>
                <c:pt idx="278">
                  <c:v>8179.5377908012697</c:v>
                </c:pt>
                <c:pt idx="279">
                  <c:v>8202.4216520904029</c:v>
                </c:pt>
                <c:pt idx="280">
                  <c:v>8225.2739895445829</c:v>
                </c:pt>
                <c:pt idx="281">
                  <c:v>8248.0949068492573</c:v>
                </c:pt>
                <c:pt idx="282">
                  <c:v>8270.8845071450633</c:v>
                </c:pt>
                <c:pt idx="283">
                  <c:v>8293.6428930313396</c:v>
                </c:pt>
                <c:pt idx="284">
                  <c:v>8316.370166569599</c:v>
                </c:pt>
                <c:pt idx="285">
                  <c:v>8339.0664292869806</c:v>
                </c:pt>
                <c:pt idx="286">
                  <c:v>8361.7317821796732</c:v>
                </c:pt>
                <c:pt idx="287">
                  <c:v>8384.366325716308</c:v>
                </c:pt>
                <c:pt idx="288">
                  <c:v>8406.9701598413285</c:v>
                </c:pt>
                <c:pt idx="289">
                  <c:v>8429.5433839783291</c:v>
                </c:pt>
                <c:pt idx="290">
                  <c:v>8452.0860970065296</c:v>
                </c:pt>
                <c:pt idx="291">
                  <c:v>8474.5983972630365</c:v>
                </c:pt>
                <c:pt idx="292">
                  <c:v>8497.0803826266747</c:v>
                </c:pt>
                <c:pt idx="293">
                  <c:v>8519.5321504685035</c:v>
                </c:pt>
                <c:pt idx="294">
                  <c:v>8541.9537976550273</c:v>
                </c:pt>
                <c:pt idx="295">
                  <c:v>8564.3454205513808</c:v>
                </c:pt>
                <c:pt idx="296">
                  <c:v>8586.7071150244883</c:v>
                </c:pt>
                <c:pt idx="297">
                  <c:v>8609.0389764462016</c:v>
                </c:pt>
                <c:pt idx="298">
                  <c:v>8631.3410996964103</c:v>
                </c:pt>
                <c:pt idx="299">
                  <c:v>8653.6135791661291</c:v>
                </c:pt>
                <c:pt idx="300">
                  <c:v>8675.8565087605584</c:v>
                </c:pt>
                <c:pt idx="301">
                  <c:v>8698.0699819021229</c:v>
                </c:pt>
                <c:pt idx="302">
                  <c:v>8720.2540915334903</c:v>
                </c:pt>
                <c:pt idx="303">
                  <c:v>8742.4089301205568</c:v>
                </c:pt>
                <c:pt idx="304">
                  <c:v>8764.534589655419</c:v>
                </c:pt>
                <c:pt idx="305">
                  <c:v>8786.6311616593193</c:v>
                </c:pt>
                <c:pt idx="306">
                  <c:v>8808.6987371855648</c:v>
                </c:pt>
                <c:pt idx="307">
                  <c:v>8830.737406822429</c:v>
                </c:pt>
                <c:pt idx="308">
                  <c:v>8852.7472606960273</c:v>
                </c:pt>
                <c:pt idx="309">
                  <c:v>8874.7283884731733</c:v>
                </c:pt>
                <c:pt idx="310">
                  <c:v>8896.6808793642085</c:v>
                </c:pt>
                <c:pt idx="311">
                  <c:v>8918.604822125817</c:v>
                </c:pt>
                <c:pt idx="312">
                  <c:v>8940.5003050638115</c:v>
                </c:pt>
                <c:pt idx="313">
                  <c:v>8962.3674160359005</c:v>
                </c:pt>
                <c:pt idx="314">
                  <c:v>8984.2062424544383</c:v>
                </c:pt>
                <c:pt idx="315">
                  <c:v>9006.0168712891464</c:v>
                </c:pt>
                <c:pt idx="316">
                  <c:v>9027.7993890698181</c:v>
                </c:pt>
                <c:pt idx="317">
                  <c:v>9049.5538818890036</c:v>
                </c:pt>
                <c:pt idx="318">
                  <c:v>9071.280435404673</c:v>
                </c:pt>
                <c:pt idx="319">
                  <c:v>9092.9791348428607</c:v>
                </c:pt>
                <c:pt idx="320">
                  <c:v>9114.6500650002818</c:v>
                </c:pt>
                <c:pt idx="321">
                  <c:v>9136.2933102469415</c:v>
                </c:pt>
                <c:pt idx="322">
                  <c:v>9157.9089545287152</c:v>
                </c:pt>
                <c:pt idx="323">
                  <c:v>9179.4970813699092</c:v>
                </c:pt>
                <c:pt idx="324">
                  <c:v>9201.0577738758111</c:v>
                </c:pt>
                <c:pt idx="325">
                  <c:v>9222.5911147352053</c:v>
                </c:pt>
                <c:pt idx="326">
                  <c:v>9244.0971862228871</c:v>
                </c:pt>
                <c:pt idx="327">
                  <c:v>9265.5760702021435</c:v>
                </c:pt>
                <c:pt idx="328">
                  <c:v>9287.0278481272217</c:v>
                </c:pt>
                <c:pt idx="329">
                  <c:v>9308.4526010457794</c:v>
                </c:pt>
                <c:pt idx="330">
                  <c:v>9329.8504096013148</c:v>
                </c:pt>
                <c:pt idx="331">
                  <c:v>9351.2213540355806</c:v>
                </c:pt>
                <c:pt idx="332">
                  <c:v>9372.565514190972</c:v>
                </c:pt>
                <c:pt idx="333">
                  <c:v>9393.8829695129116</c:v>
                </c:pt>
                <c:pt idx="334">
                  <c:v>9415.1737990522015</c:v>
                </c:pt>
                <c:pt idx="335">
                  <c:v>9436.4380814673677</c:v>
                </c:pt>
                <c:pt idx="336">
                  <c:v>9457.6758950269796</c:v>
                </c:pt>
                <c:pt idx="337">
                  <c:v>9478.8873176119596</c:v>
                </c:pt>
                <c:pt idx="338">
                  <c:v>9500.0724267178684</c:v>
                </c:pt>
                <c:pt idx="339">
                  <c:v>9521.2312994571803</c:v>
                </c:pt>
                <c:pt idx="340">
                  <c:v>9542.3640125615366</c:v>
                </c:pt>
                <c:pt idx="341">
                  <c:v>9563.4706423839816</c:v>
                </c:pt>
                <c:pt idx="342">
                  <c:v>9584.5512649011871</c:v>
                </c:pt>
                <c:pt idx="343">
                  <c:v>9605.605955715655</c:v>
                </c:pt>
                <c:pt idx="344">
                  <c:v>9626.6347900579058</c:v>
                </c:pt>
                <c:pt idx="345">
                  <c:v>9647.6378427886539</c:v>
                </c:pt>
                <c:pt idx="346">
                  <c:v>9668.6151884009614</c:v>
                </c:pt>
                <c:pt idx="347">
                  <c:v>9689.5669010223792</c:v>
                </c:pt>
                <c:pt idx="348">
                  <c:v>9710.4930544170729</c:v>
                </c:pt>
                <c:pt idx="349">
                  <c:v>9731.3937219879281</c:v>
                </c:pt>
                <c:pt idx="350">
                  <c:v>9752.2689767786505</c:v>
                </c:pt>
                <c:pt idx="351">
                  <c:v>9773.1188914758404</c:v>
                </c:pt>
                <c:pt idx="352">
                  <c:v>9793.9435384110529</c:v>
                </c:pt>
                <c:pt idx="353">
                  <c:v>9814.7429895628502</c:v>
                </c:pt>
                <c:pt idx="354">
                  <c:v>9835.517316558833</c:v>
                </c:pt>
                <c:pt idx="355">
                  <c:v>9856.2665906776601</c:v>
                </c:pt>
                <c:pt idx="356">
                  <c:v>9876.990882851047</c:v>
                </c:pt>
                <c:pt idx="357">
                  <c:v>9897.6902636657614</c:v>
                </c:pt>
                <c:pt idx="358">
                  <c:v>9918.3648033655936</c:v>
                </c:pt>
                <c:pt idx="359">
                  <c:v>9939.0145718533149</c:v>
                </c:pt>
                <c:pt idx="360">
                  <c:v>9959.6396386926281</c:v>
                </c:pt>
                <c:pt idx="361">
                  <c:v>9980.2400731100952</c:v>
                </c:pt>
                <c:pt idx="362">
                  <c:v>10000.815943997055</c:v>
                </c:pt>
                <c:pt idx="363">
                  <c:v>10021.367319911529</c:v>
                </c:pt>
                <c:pt idx="364">
                  <c:v>10041.894269080112</c:v>
                </c:pt>
                <c:pt idx="365">
                  <c:v>10062.396859399845</c:v>
                </c:pt>
                <c:pt idx="366">
                  <c:v>10082.87515844008</c:v>
                </c:pt>
                <c:pt idx="367">
                  <c:v>10103.32923344433</c:v>
                </c:pt>
                <c:pt idx="368">
                  <c:v>10123.759151332106</c:v>
                </c:pt>
                <c:pt idx="369">
                  <c:v>10144.164978700735</c:v>
                </c:pt>
                <c:pt idx="370">
                  <c:v>10164.546781827175</c:v>
                </c:pt>
                <c:pt idx="371">
                  <c:v>10184.904626669811</c:v>
                </c:pt>
                <c:pt idx="372">
                  <c:v>10205.238578870236</c:v>
                </c:pt>
                <c:pt idx="373">
                  <c:v>10225.548703755025</c:v>
                </c:pt>
                <c:pt idx="374">
                  <c:v>10245.835066337495</c:v>
                </c:pt>
                <c:pt idx="375">
                  <c:v>10266.097731319445</c:v>
                </c:pt>
                <c:pt idx="376">
                  <c:v>10286.336763092899</c:v>
                </c:pt>
                <c:pt idx="377">
                  <c:v>10306.552225741816</c:v>
                </c:pt>
                <c:pt idx="378">
                  <c:v>10326.744183043809</c:v>
                </c:pt>
                <c:pt idx="379">
                  <c:v>10346.912698471837</c:v>
                </c:pt>
                <c:pt idx="380">
                  <c:v>10367.057835195888</c:v>
                </c:pt>
                <c:pt idx="381">
                  <c:v>10387.179656084658</c:v>
                </c:pt>
                <c:pt idx="382">
                  <c:v>10407.278223707206</c:v>
                </c:pt>
                <c:pt idx="383">
                  <c:v>10427.353600334609</c:v>
                </c:pt>
                <c:pt idx="384">
                  <c:v>10447.405847941594</c:v>
                </c:pt>
                <c:pt idx="385">
                  <c:v>10467.43502820817</c:v>
                </c:pt>
                <c:pt idx="386">
                  <c:v>10487.441202521235</c:v>
                </c:pt>
                <c:pt idx="387">
                  <c:v>10507.424431976187</c:v>
                </c:pt>
                <c:pt idx="388">
                  <c:v>10527.384777378513</c:v>
                </c:pt>
                <c:pt idx="389">
                  <c:v>10547.322299245368</c:v>
                </c:pt>
                <c:pt idx="390">
                  <c:v>10567.237057807151</c:v>
                </c:pt>
                <c:pt idx="391">
                  <c:v>10587.129113009054</c:v>
                </c:pt>
                <c:pt idx="392">
                  <c:v>10606.998524512617</c:v>
                </c:pt>
                <c:pt idx="393">
                  <c:v>10626.845351697266</c:v>
                </c:pt>
                <c:pt idx="394">
                  <c:v>10646.669653661835</c:v>
                </c:pt>
                <c:pt idx="395">
                  <c:v>10666.471489226082</c:v>
                </c:pt>
                <c:pt idx="396">
                  <c:v>10686.250916932198</c:v>
                </c:pt>
                <c:pt idx="397">
                  <c:v>10706.0079950463</c:v>
                </c:pt>
                <c:pt idx="398">
                  <c:v>10725.742781559915</c:v>
                </c:pt>
                <c:pt idx="399">
                  <c:v>10745.455334191449</c:v>
                </c:pt>
                <c:pt idx="400">
                  <c:v>10765.14571038766</c:v>
                </c:pt>
                <c:pt idx="401">
                  <c:v>10784.813967325106</c:v>
                </c:pt>
                <c:pt idx="402">
                  <c:v>10804.460161911591</c:v>
                </c:pt>
                <c:pt idx="403">
                  <c:v>10824.084350787594</c:v>
                </c:pt>
                <c:pt idx="404">
                  <c:v>10843.686590327698</c:v>
                </c:pt>
                <c:pt idx="405">
                  <c:v>10863.266936642001</c:v>
                </c:pt>
                <c:pt idx="406">
                  <c:v>10882.825445577526</c:v>
                </c:pt>
                <c:pt idx="407">
                  <c:v>10902.362172719604</c:v>
                </c:pt>
                <c:pt idx="408">
                  <c:v>10921.877173393268</c:v>
                </c:pt>
                <c:pt idx="409">
                  <c:v>10941.370502664628</c:v>
                </c:pt>
                <c:pt idx="410">
                  <c:v>10960.842215342231</c:v>
                </c:pt>
                <c:pt idx="411">
                  <c:v>10980.292365978426</c:v>
                </c:pt>
                <c:pt idx="412">
                  <c:v>10999.721008870705</c:v>
                </c:pt>
                <c:pt idx="413">
                  <c:v>11019.128198063041</c:v>
                </c:pt>
                <c:pt idx="414">
                  <c:v>11038.513987347222</c:v>
                </c:pt>
                <c:pt idx="415">
                  <c:v>11057.878430264167</c:v>
                </c:pt>
                <c:pt idx="416">
                  <c:v>11077.221580105237</c:v>
                </c:pt>
                <c:pt idx="417">
                  <c:v>11096.543489913542</c:v>
                </c:pt>
                <c:pt idx="418">
                  <c:v>11115.844212485224</c:v>
                </c:pt>
                <c:pt idx="419">
                  <c:v>11135.123800370755</c:v>
                </c:pt>
                <c:pt idx="420">
                  <c:v>11154.382305876199</c:v>
                </c:pt>
                <c:pt idx="421">
                  <c:v>11173.619781064488</c:v>
                </c:pt>
                <c:pt idx="422">
                  <c:v>11192.83627775668</c:v>
                </c:pt>
                <c:pt idx="423">
                  <c:v>11212.031847533202</c:v>
                </c:pt>
                <c:pt idx="424">
                  <c:v>11231.206541735102</c:v>
                </c:pt>
                <c:pt idx="425">
                  <c:v>11250.360411465275</c:v>
                </c:pt>
                <c:pt idx="426">
                  <c:v>11269.493507589688</c:v>
                </c:pt>
                <c:pt idx="427">
                  <c:v>11288.6058807386</c:v>
                </c:pt>
                <c:pt idx="428">
                  <c:v>11307.697581307766</c:v>
                </c:pt>
                <c:pt idx="429">
                  <c:v>11326.768659459645</c:v>
                </c:pt>
                <c:pt idx="430">
                  <c:v>11345.819165124583</c:v>
                </c:pt>
                <c:pt idx="431">
                  <c:v>11364.849148002004</c:v>
                </c:pt>
                <c:pt idx="432">
                  <c:v>11383.858657561583</c:v>
                </c:pt>
                <c:pt idx="433">
                  <c:v>11402.847743044416</c:v>
                </c:pt>
                <c:pt idx="434">
                  <c:v>11421.816453464184</c:v>
                </c:pt>
                <c:pt idx="435">
                  <c:v>11440.764837608296</c:v>
                </c:pt>
                <c:pt idx="436">
                  <c:v>11459.692944039045</c:v>
                </c:pt>
                <c:pt idx="437">
                  <c:v>11478.60082109474</c:v>
                </c:pt>
                <c:pt idx="438">
                  <c:v>11497.488516890839</c:v>
                </c:pt>
                <c:pt idx="439">
                  <c:v>11516.356119492473</c:v>
                </c:pt>
                <c:pt idx="440">
                  <c:v>11535.203756232442</c:v>
                </c:pt>
                <c:pt idx="441">
                  <c:v>11554.031473278252</c:v>
                </c:pt>
                <c:pt idx="442">
                  <c:v>11572.839316666499</c:v>
                </c:pt>
                <c:pt idx="443">
                  <c:v>11591.627332313488</c:v>
                </c:pt>
                <c:pt idx="444">
                  <c:v>11610.395566025501</c:v>
                </c:pt>
                <c:pt idx="445">
                  <c:v>11629.14406350876</c:v>
                </c:pt>
                <c:pt idx="446">
                  <c:v>11647.872870379068</c:v>
                </c:pt>
                <c:pt idx="447">
                  <c:v>11666.58203217114</c:v>
                </c:pt>
                <c:pt idx="448">
                  <c:v>11685.271594347632</c:v>
                </c:pt>
                <c:pt idx="449">
                  <c:v>11703.941602307881</c:v>
                </c:pt>
                <c:pt idx="450">
                  <c:v>11722.59210139634</c:v>
                </c:pt>
                <c:pt idx="451">
                  <c:v>11741.223136910734</c:v>
                </c:pt>
                <c:pt idx="452">
                  <c:v>11759.834754109943</c:v>
                </c:pt>
                <c:pt idx="453">
                  <c:v>11778.426998221597</c:v>
                </c:pt>
                <c:pt idx="454">
                  <c:v>11796.99991444941</c:v>
                </c:pt>
                <c:pt idx="455">
                  <c:v>11815.553547980249</c:v>
                </c:pt>
                <c:pt idx="456">
                  <c:v>11834.08794399094</c:v>
                </c:pt>
                <c:pt idx="457">
                  <c:v>11852.603147654823</c:v>
                </c:pt>
                <c:pt idx="458">
                  <c:v>11871.099204148053</c:v>
                </c:pt>
                <c:pt idx="459">
                  <c:v>11889.576158655664</c:v>
                </c:pt>
                <c:pt idx="460">
                  <c:v>11908.034056377384</c:v>
                </c:pt>
                <c:pt idx="461">
                  <c:v>11926.472942533221</c:v>
                </c:pt>
                <c:pt idx="462">
                  <c:v>11944.892862368812</c:v>
                </c:pt>
                <c:pt idx="463">
                  <c:v>11963.293861160548</c:v>
                </c:pt>
                <c:pt idx="464">
                  <c:v>11981.675984220477</c:v>
                </c:pt>
                <c:pt idx="465">
                  <c:v>12000.039276900992</c:v>
                </c:pt>
                <c:pt idx="466">
                  <c:v>12018.383784599293</c:v>
                </c:pt>
                <c:pt idx="467">
                  <c:v>12036.709552761653</c:v>
                </c:pt>
                <c:pt idx="468">
                  <c:v>12055.016626887467</c:v>
                </c:pt>
                <c:pt idx="469">
                  <c:v>12073.305052533111</c:v>
                </c:pt>
                <c:pt idx="470">
                  <c:v>12091.574875315588</c:v>
                </c:pt>
                <c:pt idx="471">
                  <c:v>12109.82614091599</c:v>
                </c:pt>
                <c:pt idx="472">
                  <c:v>12128.058895082766</c:v>
                </c:pt>
                <c:pt idx="473">
                  <c:v>12146.273183634808</c:v>
                </c:pt>
                <c:pt idx="474">
                  <c:v>12164.469052464347</c:v>
                </c:pt>
                <c:pt idx="475">
                  <c:v>12182.646547539669</c:v>
                </c:pt>
                <c:pt idx="476">
                  <c:v>12200.805714907665</c:v>
                </c:pt>
                <c:pt idx="477">
                  <c:v>12218.946600696197</c:v>
                </c:pt>
                <c:pt idx="478">
                  <c:v>12237.069251116309</c:v>
                </c:pt>
                <c:pt idx="479">
                  <c:v>12255.173712464253</c:v>
                </c:pt>
                <c:pt idx="480">
                  <c:v>12273.260031123376</c:v>
                </c:pt>
                <c:pt idx="481">
                  <c:v>12291.328253565827</c:v>
                </c:pt>
                <c:pt idx="482">
                  <c:v>12309.378426354124</c:v>
                </c:pt>
                <c:pt idx="483">
                  <c:v>12327.410596142563</c:v>
                </c:pt>
                <c:pt idx="484">
                  <c:v>12345.42480967848</c:v>
                </c:pt>
                <c:pt idx="485">
                  <c:v>12363.421113803362</c:v>
                </c:pt>
                <c:pt idx="486">
                  <c:v>12381.399555453829</c:v>
                </c:pt>
                <c:pt idx="487">
                  <c:v>12399.360181662458</c:v>
                </c:pt>
                <c:pt idx="488">
                  <c:v>12417.303039558488</c:v>
                </c:pt>
                <c:pt idx="489">
                  <c:v>12435.228176368384</c:v>
                </c:pt>
                <c:pt idx="490">
                  <c:v>12453.135639416269</c:v>
                </c:pt>
                <c:pt idx="491">
                  <c:v>12471.025476124232</c:v>
                </c:pt>
                <c:pt idx="492">
                  <c:v>12488.89773401252</c:v>
                </c:pt>
                <c:pt idx="493">
                  <c:v>12506.752460699588</c:v>
                </c:pt>
                <c:pt idx="494">
                  <c:v>12524.589703902053</c:v>
                </c:pt>
                <c:pt idx="495">
                  <c:v>12542.409511434518</c:v>
                </c:pt>
                <c:pt idx="496">
                  <c:v>12560.211931209296</c:v>
                </c:pt>
                <c:pt idx="497">
                  <c:v>12577.997011236008</c:v>
                </c:pt>
                <c:pt idx="498">
                  <c:v>12595.764799621089</c:v>
                </c:pt>
                <c:pt idx="499">
                  <c:v>12613.515344567179</c:v>
                </c:pt>
                <c:pt idx="500">
                  <c:v>12631.248694372422</c:v>
                </c:pt>
                <c:pt idx="501">
                  <c:v>12649.007827126608</c:v>
                </c:pt>
                <c:pt idx="502">
                  <c:v>12666.961472682182</c:v>
                </c:pt>
                <c:pt idx="503">
                  <c:v>12685.173416541222</c:v>
                </c:pt>
                <c:pt idx="504">
                  <c:v>12703.645172173072</c:v>
                </c:pt>
                <c:pt idx="505">
                  <c:v>12722.361750348695</c:v>
                </c:pt>
                <c:pt idx="506">
                  <c:v>12741.314116449203</c:v>
                </c:pt>
                <c:pt idx="507">
                  <c:v>12760.4926613029</c:v>
                </c:pt>
                <c:pt idx="508">
                  <c:v>12779.885485032084</c:v>
                </c:pt>
                <c:pt idx="509">
                  <c:v>12799.480193607998</c:v>
                </c:pt>
                <c:pt idx="510">
                  <c:v>12819.264332521063</c:v>
                </c:pt>
                <c:pt idx="511">
                  <c:v>12839.225390773765</c:v>
                </c:pt>
                <c:pt idx="512">
                  <c:v>12859.350804906</c:v>
                </c:pt>
                <c:pt idx="513">
                  <c:v>12879.630660067074</c:v>
                </c:pt>
                <c:pt idx="514">
                  <c:v>12900.063452091363</c:v>
                </c:pt>
                <c:pt idx="515">
                  <c:v>12920.649588320024</c:v>
                </c:pt>
                <c:pt idx="516">
                  <c:v>12941.389476735236</c:v>
                </c:pt>
                <c:pt idx="517">
                  <c:v>12962.283525979432</c:v>
                </c:pt>
                <c:pt idx="518">
                  <c:v>12983.332145374541</c:v>
                </c:pt>
                <c:pt idx="519">
                  <c:v>13004.535744941224</c:v>
                </c:pt>
                <c:pt idx="520">
                  <c:v>13025.89473541812</c:v>
                </c:pt>
                <c:pt idx="521">
                  <c:v>13047.40952828109</c:v>
                </c:pt>
                <c:pt idx="522">
                  <c:v>13069.080535762474</c:v>
                </c:pt>
                <c:pt idx="523">
                  <c:v>13090.909448171569</c:v>
                </c:pt>
                <c:pt idx="524">
                  <c:v>13112.899347305942</c:v>
                </c:pt>
                <c:pt idx="525">
                  <c:v>13135.053361542545</c:v>
                </c:pt>
                <c:pt idx="526">
                  <c:v>13157.374630177377</c:v>
                </c:pt>
                <c:pt idx="527">
                  <c:v>13179.866303697163</c:v>
                </c:pt>
                <c:pt idx="528">
                  <c:v>13202.531544055535</c:v>
                </c:pt>
                <c:pt idx="529">
                  <c:v>13225.373524953851</c:v>
                </c:pt>
                <c:pt idx="530">
                  <c:v>13248.395432126783</c:v>
                </c:pt>
                <c:pt idx="531">
                  <c:v>13271.600463632813</c:v>
                </c:pt>
                <c:pt idx="532">
                  <c:v>13294.991830149787</c:v>
                </c:pt>
                <c:pt idx="533">
                  <c:v>13318.57275527566</c:v>
                </c:pt>
                <c:pt idx="534">
                  <c:v>13342.346475834564</c:v>
                </c:pt>
                <c:pt idx="535">
                  <c:v>13366.316242249311</c:v>
                </c:pt>
                <c:pt idx="536">
                  <c:v>13390.485318852297</c:v>
                </c:pt>
                <c:pt idx="537">
                  <c:v>13414.856984025266</c:v>
                </c:pt>
                <c:pt idx="538">
                  <c:v>13439.434530656667</c:v>
                </c:pt>
                <c:pt idx="539">
                  <c:v>13464.221266476596</c:v>
                </c:pt>
                <c:pt idx="540">
                  <c:v>13489.220514397961</c:v>
                </c:pt>
                <c:pt idx="541">
                  <c:v>13514.435612864007</c:v>
                </c:pt>
                <c:pt idx="542">
                  <c:v>13539.870889051126</c:v>
                </c:pt>
                <c:pt idx="543">
                  <c:v>13565.5323530977</c:v>
                </c:pt>
                <c:pt idx="544">
                  <c:v>13591.426275471737</c:v>
                </c:pt>
                <c:pt idx="545">
                  <c:v>13617.558959712693</c:v>
                </c:pt>
                <c:pt idx="546">
                  <c:v>13643.93674358811</c:v>
                </c:pt>
                <c:pt idx="547">
                  <c:v>13670.566000273842</c:v>
                </c:pt>
                <c:pt idx="548">
                  <c:v>13697.453139558833</c:v>
                </c:pt>
                <c:pt idx="549">
                  <c:v>13724.604609075404</c:v>
                </c:pt>
                <c:pt idx="550">
                  <c:v>13752.024548240868</c:v>
                </c:pt>
                <c:pt idx="551">
                  <c:v>13779.704972826916</c:v>
                </c:pt>
                <c:pt idx="552">
                  <c:v>13807.632747031552</c:v>
                </c:pt>
                <c:pt idx="553">
                  <c:v>13835.794658237146</c:v>
                </c:pt>
                <c:pt idx="554">
                  <c:v>13864.159008252294</c:v>
                </c:pt>
                <c:pt idx="555">
                  <c:v>13892.662523225885</c:v>
                </c:pt>
                <c:pt idx="556">
                  <c:v>13921.244742003573</c:v>
                </c:pt>
                <c:pt idx="557">
                  <c:v>13949.854623621201</c:v>
                </c:pt>
                <c:pt idx="558">
                  <c:v>13978.457432352021</c:v>
                </c:pt>
                <c:pt idx="559">
                  <c:v>14007.030834065194</c:v>
                </c:pt>
                <c:pt idx="560">
                  <c:v>14035.557336915197</c:v>
                </c:pt>
                <c:pt idx="561">
                  <c:v>14064.039689368059</c:v>
                </c:pt>
                <c:pt idx="562">
                  <c:v>14092.483192417021</c:v>
                </c:pt>
                <c:pt idx="563">
                  <c:v>14120.887931657169</c:v>
                </c:pt>
                <c:pt idx="564">
                  <c:v>14149.253992338896</c:v>
                </c:pt>
                <c:pt idx="565">
                  <c:v>14177.581459369603</c:v>
                </c:pt>
                <c:pt idx="566">
                  <c:v>14205.870417315396</c:v>
                </c:pt>
                <c:pt idx="567">
                  <c:v>14234.120950402768</c:v>
                </c:pt>
                <c:pt idx="568">
                  <c:v>14262.33314252027</c:v>
                </c:pt>
                <c:pt idx="569">
                  <c:v>14290.507077220173</c:v>
                </c:pt>
                <c:pt idx="570">
                  <c:v>14318.642837720117</c:v>
                </c:pt>
                <c:pt idx="571">
                  <c:v>14346.740506904758</c:v>
                </c:pt>
                <c:pt idx="572">
                  <c:v>14374.800167327392</c:v>
                </c:pt>
                <c:pt idx="573">
                  <c:v>14402.821901211581</c:v>
                </c:pt>
                <c:pt idx="574">
                  <c:v>14430.805790452758</c:v>
                </c:pt>
                <c:pt idx="575">
                  <c:v>14458.751916619833</c:v>
                </c:pt>
                <c:pt idx="576">
                  <c:v>14486.660360956781</c:v>
                </c:pt>
                <c:pt idx="577">
                  <c:v>14514.53120438422</c:v>
                </c:pt>
                <c:pt idx="578">
                  <c:v>14542.364527500988</c:v>
                </c:pt>
                <c:pt idx="579">
                  <c:v>14570.160410585697</c:v>
                </c:pt>
                <c:pt idx="580">
                  <c:v>14597.918933598288</c:v>
                </c:pt>
                <c:pt idx="581">
                  <c:v>14625.640176181578</c:v>
                </c:pt>
                <c:pt idx="582">
                  <c:v>14653.324217662779</c:v>
                </c:pt>
                <c:pt idx="583">
                  <c:v>14680.971137055038</c:v>
                </c:pt>
                <c:pt idx="584">
                  <c:v>14708.581013058934</c:v>
                </c:pt>
                <c:pt idx="585">
                  <c:v>14736.153924063996</c:v>
                </c:pt>
                <c:pt idx="586">
                  <c:v>14763.68994815019</c:v>
                </c:pt>
                <c:pt idx="587">
                  <c:v>14791.189163089408</c:v>
                </c:pt>
                <c:pt idx="588">
                  <c:v>14818.651646346943</c:v>
                </c:pt>
                <c:pt idx="589">
                  <c:v>14846.077475082962</c:v>
                </c:pt>
                <c:pt idx="590">
                  <c:v>14873.466726153956</c:v>
                </c:pt>
                <c:pt idx="591">
                  <c:v>14900.8194761142</c:v>
                </c:pt>
                <c:pt idx="592">
                  <c:v>14928.135801217188</c:v>
                </c:pt>
                <c:pt idx="593">
                  <c:v>14955.415777417065</c:v>
                </c:pt>
                <c:pt idx="594">
                  <c:v>14982.659480370057</c:v>
                </c:pt>
                <c:pt idx="595">
                  <c:v>15009.86698543588</c:v>
                </c:pt>
                <c:pt idx="596">
                  <c:v>15037.038367679148</c:v>
                </c:pt>
                <c:pt idx="597">
                  <c:v>15064.173701870777</c:v>
                </c:pt>
                <c:pt idx="598">
                  <c:v>15091.273062489367</c:v>
                </c:pt>
                <c:pt idx="599">
                  <c:v>15118.336523722584</c:v>
                </c:pt>
                <c:pt idx="600">
                  <c:v>15145.364159468543</c:v>
                </c:pt>
                <c:pt idx="601">
                  <c:v>15172.356043337159</c:v>
                </c:pt>
                <c:pt idx="602">
                  <c:v>15199.312248651513</c:v>
                </c:pt>
                <c:pt idx="603">
                  <c:v>15226.232848449201</c:v>
                </c:pt>
                <c:pt idx="604">
                  <c:v>15253.117915483666</c:v>
                </c:pt>
                <c:pt idx="605">
                  <c:v>15279.967522225543</c:v>
                </c:pt>
                <c:pt idx="606">
                  <c:v>15306.781740863971</c:v>
                </c:pt>
                <c:pt idx="607">
                  <c:v>15333.560643307921</c:v>
                </c:pt>
                <c:pt idx="608">
                  <c:v>15360.304301187496</c:v>
                </c:pt>
                <c:pt idx="609">
                  <c:v>15387.012785855237</c:v>
                </c:pt>
                <c:pt idx="610">
                  <c:v>15413.686168387416</c:v>
                </c:pt>
                <c:pt idx="611">
                  <c:v>15440.32451958532</c:v>
                </c:pt>
                <c:pt idx="612">
                  <c:v>15466.927909976532</c:v>
                </c:pt>
                <c:pt idx="613">
                  <c:v>15493.4964098162</c:v>
                </c:pt>
                <c:pt idx="614">
                  <c:v>15520.030089088299</c:v>
                </c:pt>
                <c:pt idx="615">
                  <c:v>15546.529017506889</c:v>
                </c:pt>
                <c:pt idx="616">
                  <c:v>15572.993264517363</c:v>
                </c:pt>
                <c:pt idx="617">
                  <c:v>15599.422899297688</c:v>
                </c:pt>
                <c:pt idx="618">
                  <c:v>15625.817990759635</c:v>
                </c:pt>
                <c:pt idx="619">
                  <c:v>15652.178607550015</c:v>
                </c:pt>
                <c:pt idx="620">
                  <c:v>15678.504818051886</c:v>
                </c:pt>
                <c:pt idx="621">
                  <c:v>15704.796690385776</c:v>
                </c:pt>
                <c:pt idx="622">
                  <c:v>15731.054292410881</c:v>
                </c:pt>
                <c:pt idx="623">
                  <c:v>15757.277691726267</c:v>
                </c:pt>
                <c:pt idx="624">
                  <c:v>15783.466955672062</c:v>
                </c:pt>
                <c:pt idx="625">
                  <c:v>15809.622151330635</c:v>
                </c:pt>
                <c:pt idx="626">
                  <c:v>15835.743345527782</c:v>
                </c:pt>
                <c:pt idx="627">
                  <c:v>15861.830604833887</c:v>
                </c:pt>
                <c:pt idx="628">
                  <c:v>15887.883995565093</c:v>
                </c:pt>
                <c:pt idx="629">
                  <c:v>15913.903583784455</c:v>
                </c:pt>
                <c:pt idx="630">
                  <c:v>15939.889435303094</c:v>
                </c:pt>
                <c:pt idx="631">
                  <c:v>15965.841615681338</c:v>
                </c:pt>
                <c:pt idx="632">
                  <c:v>15991.760190229863</c:v>
                </c:pt>
                <c:pt idx="633">
                  <c:v>16017.645224010816</c:v>
                </c:pt>
                <c:pt idx="634">
                  <c:v>16043.496781838947</c:v>
                </c:pt>
                <c:pt idx="635">
                  <c:v>16069.314928282725</c:v>
                </c:pt>
                <c:pt idx="636">
                  <c:v>16095.099727665451</c:v>
                </c:pt>
                <c:pt idx="637">
                  <c:v>16120.851244066353</c:v>
                </c:pt>
                <c:pt idx="638">
                  <c:v>16146.569541321698</c:v>
                </c:pt>
                <c:pt idx="639">
                  <c:v>16172.25468302588</c:v>
                </c:pt>
                <c:pt idx="640">
                  <c:v>16197.906732532501</c:v>
                </c:pt>
                <c:pt idx="641">
                  <c:v>16223.525752955458</c:v>
                </c:pt>
                <c:pt idx="642">
                  <c:v>16249.111807170015</c:v>
                </c:pt>
                <c:pt idx="643">
                  <c:v>16274.664957813869</c:v>
                </c:pt>
                <c:pt idx="644">
                  <c:v>16300.185267288214</c:v>
                </c:pt>
                <c:pt idx="645">
                  <c:v>16325.672797758794</c:v>
                </c:pt>
                <c:pt idx="646">
                  <c:v>16351.127611156959</c:v>
                </c:pt>
                <c:pt idx="647">
                  <c:v>16376.549769180701</c:v>
                </c:pt>
                <c:pt idx="648">
                  <c:v>16401.939333295701</c:v>
                </c:pt>
                <c:pt idx="649">
                  <c:v>16427.29636473635</c:v>
                </c:pt>
                <c:pt idx="650">
                  <c:v>16452.620924506788</c:v>
                </c:pt>
                <c:pt idx="651">
                  <c:v>16477.913073381915</c:v>
                </c:pt>
                <c:pt idx="652">
                  <c:v>16503.172871908409</c:v>
                </c:pt>
                <c:pt idx="653">
                  <c:v>16528.400380405743</c:v>
                </c:pt>
                <c:pt idx="654">
                  <c:v>16553.595658967173</c:v>
                </c:pt>
                <c:pt idx="655">
                  <c:v>16578.758767460749</c:v>
                </c:pt>
                <c:pt idx="656">
                  <c:v>16603.889765530308</c:v>
                </c:pt>
                <c:pt idx="657">
                  <c:v>16628.988712596449</c:v>
                </c:pt>
                <c:pt idx="658">
                  <c:v>16654.055667857523</c:v>
                </c:pt>
                <c:pt idx="659">
                  <c:v>16679.090690290614</c:v>
                </c:pt>
                <c:pt idx="660">
                  <c:v>16704.093838652501</c:v>
                </c:pt>
                <c:pt idx="661">
                  <c:v>16729.065171480626</c:v>
                </c:pt>
                <c:pt idx="662">
                  <c:v>16754.004747094059</c:v>
                </c:pt>
                <c:pt idx="663">
                  <c:v>16778.912623594439</c:v>
                </c:pt>
                <c:pt idx="664">
                  <c:v>16803.788858866941</c:v>
                </c:pt>
                <c:pt idx="665">
                  <c:v>16828.63351058121</c:v>
                </c:pt>
                <c:pt idx="666">
                  <c:v>16853.446636192301</c:v>
                </c:pt>
                <c:pt idx="667">
                  <c:v>16878.228292941614</c:v>
                </c:pt>
                <c:pt idx="668">
                  <c:v>16902.978537857827</c:v>
                </c:pt>
                <c:pt idx="669">
                  <c:v>16927.697427757808</c:v>
                </c:pt>
                <c:pt idx="670">
                  <c:v>16952.385019247551</c:v>
                </c:pt>
                <c:pt idx="671">
                  <c:v>16977.041368723072</c:v>
                </c:pt>
                <c:pt idx="672">
                  <c:v>17001.666532371328</c:v>
                </c:pt>
                <c:pt idx="673">
                  <c:v>17026.26056617112</c:v>
                </c:pt>
                <c:pt idx="674">
                  <c:v>17050.823525893993</c:v>
                </c:pt>
                <c:pt idx="675">
                  <c:v>17075.355467105121</c:v>
                </c:pt>
                <c:pt idx="676">
                  <c:v>17099.856445164205</c:v>
                </c:pt>
                <c:pt idx="677">
                  <c:v>17124.326515226359</c:v>
                </c:pt>
                <c:pt idx="678">
                  <c:v>17148.765732242984</c:v>
                </c:pt>
                <c:pt idx="679">
                  <c:v>17173.174150962641</c:v>
                </c:pt>
                <c:pt idx="680">
                  <c:v>17197.551825931925</c:v>
                </c:pt>
                <c:pt idx="681">
                  <c:v>17221.898811496332</c:v>
                </c:pt>
                <c:pt idx="682">
                  <c:v>17246.215161801119</c:v>
                </c:pt>
                <c:pt idx="683">
                  <c:v>17270.500930792157</c:v>
                </c:pt>
                <c:pt idx="684">
                  <c:v>17294.756172216785</c:v>
                </c:pt>
                <c:pt idx="685">
                  <c:v>17318.980939624653</c:v>
                </c:pt>
                <c:pt idx="686">
                  <c:v>17343.175286368576</c:v>
                </c:pt>
                <c:pt idx="687">
                  <c:v>17367.339265605355</c:v>
                </c:pt>
                <c:pt idx="688">
                  <c:v>17391.472930296626</c:v>
                </c:pt>
                <c:pt idx="689">
                  <c:v>17415.576333209683</c:v>
                </c:pt>
                <c:pt idx="690">
                  <c:v>17439.649526918296</c:v>
                </c:pt>
                <c:pt idx="691">
                  <c:v>17463.692563803546</c:v>
                </c:pt>
                <c:pt idx="692">
                  <c:v>17487.705496054627</c:v>
                </c:pt>
                <c:pt idx="693">
                  <c:v>17511.688375499005</c:v>
                </c:pt>
                <c:pt idx="694">
                  <c:v>17535.641253856382</c:v>
                </c:pt>
                <c:pt idx="695">
                  <c:v>17559.564182741389</c:v>
                </c:pt>
                <c:pt idx="696">
                  <c:v>17583.457213579983</c:v>
                </c:pt>
                <c:pt idx="697">
                  <c:v>17607.320397610234</c:v>
                </c:pt>
                <c:pt idx="698">
                  <c:v>17631.153785883125</c:v>
                </c:pt>
                <c:pt idx="699">
                  <c:v>17654.957429263333</c:v>
                </c:pt>
                <c:pt idx="700">
                  <c:v>17678.731378430009</c:v>
                </c:pt>
                <c:pt idx="701">
                  <c:v>17702.475683877565</c:v>
                </c:pt>
                <c:pt idx="702">
                  <c:v>17726.190395916437</c:v>
                </c:pt>
                <c:pt idx="703">
                  <c:v>17749.875564673868</c:v>
                </c:pt>
                <c:pt idx="704">
                  <c:v>17773.53124009466</c:v>
                </c:pt>
                <c:pt idx="705">
                  <c:v>17797.157471941948</c:v>
                </c:pt>
                <c:pt idx="706">
                  <c:v>17820.754309797954</c:v>
                </c:pt>
                <c:pt idx="707">
                  <c:v>17844.32180306474</c:v>
                </c:pt>
                <c:pt idx="708">
                  <c:v>17867.860000964956</c:v>
                </c:pt>
                <c:pt idx="709">
                  <c:v>17891.368952542594</c:v>
                </c:pt>
                <c:pt idx="710">
                  <c:v>17914.848706663728</c:v>
                </c:pt>
                <c:pt idx="711">
                  <c:v>17938.299312017247</c:v>
                </c:pt>
                <c:pt idx="712">
                  <c:v>17961.720817115598</c:v>
                </c:pt>
                <c:pt idx="713">
                  <c:v>17985.113270295515</c:v>
                </c:pt>
                <c:pt idx="714">
                  <c:v>18008.476719718739</c:v>
                </c:pt>
                <c:pt idx="715">
                  <c:v>18031.811213372755</c:v>
                </c:pt>
                <c:pt idx="716">
                  <c:v>18055.1167990715</c:v>
                </c:pt>
                <c:pt idx="717">
                  <c:v>18078.393524456089</c:v>
                </c:pt>
                <c:pt idx="718">
                  <c:v>18101.64143699552</c:v>
                </c:pt>
                <c:pt idx="719">
                  <c:v>18124.860583987393</c:v>
                </c:pt>
                <c:pt idx="720">
                  <c:v>18148.051012558601</c:v>
                </c:pt>
                <c:pt idx="721">
                  <c:v>18171.212769666046</c:v>
                </c:pt>
                <c:pt idx="722">
                  <c:v>18194.345902097335</c:v>
                </c:pt>
                <c:pt idx="723">
                  <c:v>18217.450456471463</c:v>
                </c:pt>
                <c:pt idx="724">
                  <c:v>18240.526479239514</c:v>
                </c:pt>
                <c:pt idx="725">
                  <c:v>18263.574016685354</c:v>
                </c:pt>
                <c:pt idx="726">
                  <c:v>18286.593114926309</c:v>
                </c:pt>
                <c:pt idx="727">
                  <c:v>18309.583819913842</c:v>
                </c:pt>
                <c:pt idx="728">
                  <c:v>18332.546177434237</c:v>
                </c:pt>
                <c:pt idx="729">
                  <c:v>18355.480233109269</c:v>
                </c:pt>
                <c:pt idx="730">
                  <c:v>18378.386032396884</c:v>
                </c:pt>
                <c:pt idx="731">
                  <c:v>18401.26362059185</c:v>
                </c:pt>
                <c:pt idx="732">
                  <c:v>18424.113042826441</c:v>
                </c:pt>
                <c:pt idx="733">
                  <c:v>18446.93434407108</c:v>
                </c:pt>
                <c:pt idx="734">
                  <c:v>18469.727569135004</c:v>
                </c:pt>
                <c:pt idx="735">
                  <c:v>18492.492762666927</c:v>
                </c:pt>
                <c:pt idx="736">
                  <c:v>18515.229969155673</c:v>
                </c:pt>
                <c:pt idx="737">
                  <c:v>18537.939232930836</c:v>
                </c:pt>
                <c:pt idx="738">
                  <c:v>18560.620598163423</c:v>
                </c:pt>
                <c:pt idx="739">
                  <c:v>18583.274108866495</c:v>
                </c:pt>
                <c:pt idx="740">
                  <c:v>18605.899808895807</c:v>
                </c:pt>
                <c:pt idx="741">
                  <c:v>18628.497741950436</c:v>
                </c:pt>
                <c:pt idx="742">
                  <c:v>18651.067951573419</c:v>
                </c:pt>
                <c:pt idx="743">
                  <c:v>18673.610481152384</c:v>
                </c:pt>
                <c:pt idx="744">
                  <c:v>18696.125373920171</c:v>
                </c:pt>
                <c:pt idx="745">
                  <c:v>18718.612672955456</c:v>
                </c:pt>
                <c:pt idx="746">
                  <c:v>18741.072421183373</c:v>
                </c:pt>
                <c:pt idx="747">
                  <c:v>18763.50466137613</c:v>
                </c:pt>
                <c:pt idx="748">
                  <c:v>18785.909436153619</c:v>
                </c:pt>
                <c:pt idx="749">
                  <c:v>18808.286787984031</c:v>
                </c:pt>
                <c:pt idx="750">
                  <c:v>18830.636759184465</c:v>
                </c:pt>
                <c:pt idx="751">
                  <c:v>18852.959391921526</c:v>
                </c:pt>
                <c:pt idx="752">
                  <c:v>18875.254728211938</c:v>
                </c:pt>
                <c:pt idx="753">
                  <c:v>18897.522809923132</c:v>
                </c:pt>
                <c:pt idx="754">
                  <c:v>18919.763678773852</c:v>
                </c:pt>
                <c:pt idx="755">
                  <c:v>18941.977376334737</c:v>
                </c:pt>
                <c:pt idx="756">
                  <c:v>18964.163944028922</c:v>
                </c:pt>
                <c:pt idx="757">
                  <c:v>18986.323423132621</c:v>
                </c:pt>
                <c:pt idx="758">
                  <c:v>19008.455854775708</c:v>
                </c:pt>
                <c:pt idx="759">
                  <c:v>19030.561279942311</c:v>
                </c:pt>
                <c:pt idx="760">
                  <c:v>19052.639739471379</c:v>
                </c:pt>
                <c:pt idx="761">
                  <c:v>19074.691274057266</c:v>
                </c:pt>
                <c:pt idx="762">
                  <c:v>19096.7159242503</c:v>
                </c:pt>
                <c:pt idx="763">
                  <c:v>19118.713730457359</c:v>
                </c:pt>
                <c:pt idx="764">
                  <c:v>19140.684732942434</c:v>
                </c:pt>
                <c:pt idx="765">
                  <c:v>19162.628971827202</c:v>
                </c:pt>
                <c:pt idx="766">
                  <c:v>19184.546487091582</c:v>
                </c:pt>
                <c:pt idx="767">
                  <c:v>19206.437318574295</c:v>
                </c:pt>
                <c:pt idx="768">
                  <c:v>19228.301505973432</c:v>
                </c:pt>
                <c:pt idx="769">
                  <c:v>19250.139088846994</c:v>
                </c:pt>
                <c:pt idx="770">
                  <c:v>19271.950106613462</c:v>
                </c:pt>
                <c:pt idx="771">
                  <c:v>19293.734598552328</c:v>
                </c:pt>
                <c:pt idx="772">
                  <c:v>19315.492603804661</c:v>
                </c:pt>
                <c:pt idx="773">
                  <c:v>19337.224161373641</c:v>
                </c:pt>
                <c:pt idx="774">
                  <c:v>19358.929310125099</c:v>
                </c:pt>
                <c:pt idx="775">
                  <c:v>19380.608088788067</c:v>
                </c:pt>
                <c:pt idx="776">
                  <c:v>19402.260535955309</c:v>
                </c:pt>
                <c:pt idx="777">
                  <c:v>19423.886690083855</c:v>
                </c:pt>
                <c:pt idx="778">
                  <c:v>19445.486589495533</c:v>
                </c:pt>
                <c:pt idx="779">
                  <c:v>19467.060272377508</c:v>
                </c:pt>
                <c:pt idx="780">
                  <c:v>19488.607776782796</c:v>
                </c:pt>
                <c:pt idx="781">
                  <c:v>19510.129140630801</c:v>
                </c:pt>
                <c:pt idx="782">
                  <c:v>19531.624401707832</c:v>
                </c:pt>
                <c:pt idx="783">
                  <c:v>19553.093597667623</c:v>
                </c:pt>
                <c:pt idx="784">
                  <c:v>19574.536766031852</c:v>
                </c:pt>
                <c:pt idx="785">
                  <c:v>19595.953944190656</c:v>
                </c:pt>
                <c:pt idx="786">
                  <c:v>19617.34516940315</c:v>
                </c:pt>
                <c:pt idx="787">
                  <c:v>19638.710478797926</c:v>
                </c:pt>
                <c:pt idx="788">
                  <c:v>19660.049909373574</c:v>
                </c:pt>
                <c:pt idx="789">
                  <c:v>19681.36349799918</c:v>
                </c:pt>
                <c:pt idx="790">
                  <c:v>19702.651281414837</c:v>
                </c:pt>
                <c:pt idx="791">
                  <c:v>19723.913296232138</c:v>
                </c:pt>
                <c:pt idx="792">
                  <c:v>19745.149578934688</c:v>
                </c:pt>
                <c:pt idx="793">
                  <c:v>19766.360165878588</c:v>
                </c:pt>
                <c:pt idx="794">
                  <c:v>19787.545093292938</c:v>
                </c:pt>
                <c:pt idx="795">
                  <c:v>19808.704397280329</c:v>
                </c:pt>
                <c:pt idx="796">
                  <c:v>19829.838113817335</c:v>
                </c:pt>
                <c:pt idx="797">
                  <c:v>19850.946278754993</c:v>
                </c:pt>
                <c:pt idx="798">
                  <c:v>19872.028927819305</c:v>
                </c:pt>
                <c:pt idx="799">
                  <c:v>19893.086096611703</c:v>
                </c:pt>
                <c:pt idx="800">
                  <c:v>19914.11782060955</c:v>
                </c:pt>
                <c:pt idx="801">
                  <c:v>19935.12413516661</c:v>
                </c:pt>
                <c:pt idx="802">
                  <c:v>19956.105075513522</c:v>
                </c:pt>
                <c:pt idx="803">
                  <c:v>19977.060676758287</c:v>
                </c:pt>
                <c:pt idx="804">
                  <c:v>19997.990973886732</c:v>
                </c:pt>
                <c:pt idx="805">
                  <c:v>20018.896001762991</c:v>
                </c:pt>
                <c:pt idx="806">
                  <c:v>20039.775795129961</c:v>
                </c:pt>
                <c:pt idx="807">
                  <c:v>20060.630388609785</c:v>
                </c:pt>
                <c:pt idx="808">
                  <c:v>20081.459816704304</c:v>
                </c:pt>
                <c:pt idx="809">
                  <c:v>20102.264113795532</c:v>
                </c:pt>
                <c:pt idx="810">
                  <c:v>20123.043314146111</c:v>
                </c:pt>
                <c:pt idx="811">
                  <c:v>20143.797451899769</c:v>
                </c:pt>
                <c:pt idx="812">
                  <c:v>20164.526561081781</c:v>
                </c:pt>
                <c:pt idx="813">
                  <c:v>20185.230675599429</c:v>
                </c:pt>
                <c:pt idx="814">
                  <c:v>20205.909829242446</c:v>
                </c:pt>
                <c:pt idx="815">
                  <c:v>20226.564055683473</c:v>
                </c:pt>
                <c:pt idx="816">
                  <c:v>20247.19338847851</c:v>
                </c:pt>
                <c:pt idx="817">
                  <c:v>20267.79786106736</c:v>
                </c:pt>
                <c:pt idx="818">
                  <c:v>20288.377506774079</c:v>
                </c:pt>
                <c:pt idx="819">
                  <c:v>20308.932358807418</c:v>
                </c:pt>
                <c:pt idx="820">
                  <c:v>20329.462450261264</c:v>
                </c:pt>
                <c:pt idx="821">
                  <c:v>20349.967814115083</c:v>
                </c:pt>
                <c:pt idx="822">
                  <c:v>20370.448483234355</c:v>
                </c:pt>
                <c:pt idx="823">
                  <c:v>20390.904490371016</c:v>
                </c:pt>
                <c:pt idx="824">
                  <c:v>20411.335868163893</c:v>
                </c:pt>
                <c:pt idx="825">
                  <c:v>20431.742649139123</c:v>
                </c:pt>
                <c:pt idx="826">
                  <c:v>20452.124865710604</c:v>
                </c:pt>
                <c:pt idx="827">
                  <c:v>20472.482550180415</c:v>
                </c:pt>
                <c:pt idx="828">
                  <c:v>20492.815734739241</c:v>
                </c:pt>
                <c:pt idx="829">
                  <c:v>20513.124451466807</c:v>
                </c:pt>
                <c:pt idx="830">
                  <c:v>20533.408732332289</c:v>
                </c:pt>
                <c:pt idx="831">
                  <c:v>20553.668609194756</c:v>
                </c:pt>
                <c:pt idx="832">
                  <c:v>20573.904113803568</c:v>
                </c:pt>
                <c:pt idx="833">
                  <c:v>20594.115277798814</c:v>
                </c:pt>
                <c:pt idx="834">
                  <c:v>20614.302132711717</c:v>
                </c:pt>
                <c:pt idx="835">
                  <c:v>20634.464709965057</c:v>
                </c:pt>
                <c:pt idx="836">
                  <c:v>20654.603040873582</c:v>
                </c:pt>
                <c:pt idx="837">
                  <c:v>20674.717156644419</c:v>
                </c:pt>
                <c:pt idx="838">
                  <c:v>20694.807088377489</c:v>
                </c:pt>
                <c:pt idx="839">
                  <c:v>20714.872867065904</c:v>
                </c:pt>
                <c:pt idx="840">
                  <c:v>20734.914523596392</c:v>
                </c:pt>
                <c:pt idx="841">
                  <c:v>20754.932088749687</c:v>
                </c:pt>
                <c:pt idx="842">
                  <c:v>20774.92559320094</c:v>
                </c:pt>
                <c:pt idx="843">
                  <c:v>20794.895067520123</c:v>
                </c:pt>
                <c:pt idx="844">
                  <c:v>20814.840542172427</c:v>
                </c:pt>
                <c:pt idx="845">
                  <c:v>20834.76204751866</c:v>
                </c:pt>
                <c:pt idx="846">
                  <c:v>20854.659613815646</c:v>
                </c:pt>
                <c:pt idx="847">
                  <c:v>20874.533271216624</c:v>
                </c:pt>
                <c:pt idx="848">
                  <c:v>20894.383049771634</c:v>
                </c:pt>
                <c:pt idx="849">
                  <c:v>20914.208979427916</c:v>
                </c:pt>
                <c:pt idx="850">
                  <c:v>20934.011090030304</c:v>
                </c:pt>
                <c:pt idx="851">
                  <c:v>20953.78941132161</c:v>
                </c:pt>
                <c:pt idx="852">
                  <c:v>20973.543972943015</c:v>
                </c:pt>
                <c:pt idx="853">
                  <c:v>20993.274804434455</c:v>
                </c:pt>
                <c:pt idx="854">
                  <c:v>21012.98193523501</c:v>
                </c:pt>
                <c:pt idx="855">
                  <c:v>21032.665394683281</c:v>
                </c:pt>
                <c:pt idx="856">
                  <c:v>21052.325212017775</c:v>
                </c:pt>
                <c:pt idx="857">
                  <c:v>21071.961416377286</c:v>
                </c:pt>
                <c:pt idx="858">
                  <c:v>21091.574036801278</c:v>
                </c:pt>
                <c:pt idx="859">
                  <c:v>21111.163102230257</c:v>
                </c:pt>
                <c:pt idx="860">
                  <c:v>21130.728641506154</c:v>
                </c:pt>
                <c:pt idx="861">
                  <c:v>21150.270683372692</c:v>
                </c:pt>
                <c:pt idx="862">
                  <c:v>21169.789256475768</c:v>
                </c:pt>
                <c:pt idx="863">
                  <c:v>21189.284389363816</c:v>
                </c:pt>
                <c:pt idx="864">
                  <c:v>21208.756110488186</c:v>
                </c:pt>
                <c:pt idx="865">
                  <c:v>21228.204448203513</c:v>
                </c:pt>
                <c:pt idx="866">
                  <c:v>21247.629430768073</c:v>
                </c:pt>
                <c:pt idx="867">
                  <c:v>21267.031086344166</c:v>
                </c:pt>
                <c:pt idx="868">
                  <c:v>21286.409442998476</c:v>
                </c:pt>
                <c:pt idx="869">
                  <c:v>21305.764528702428</c:v>
                </c:pt>
                <c:pt idx="870">
                  <c:v>21325.096371332558</c:v>
                </c:pt>
                <c:pt idx="871">
                  <c:v>21344.404998670871</c:v>
                </c:pt>
                <c:pt idx="872">
                  <c:v>21363.6904384052</c:v>
                </c:pt>
                <c:pt idx="873">
                  <c:v>21382.952718129567</c:v>
                </c:pt>
                <c:pt idx="874">
                  <c:v>21402.191865344539</c:v>
                </c:pt>
                <c:pt idx="875">
                  <c:v>21421.407907457589</c:v>
                </c:pt>
                <c:pt idx="876">
                  <c:v>21440.600871783441</c:v>
                </c:pt>
                <c:pt idx="877">
                  <c:v>21459.770785544424</c:v>
                </c:pt>
                <c:pt idx="878">
                  <c:v>21478.917675870838</c:v>
                </c:pt>
                <c:pt idx="879">
                  <c:v>21498.041569801288</c:v>
                </c:pt>
                <c:pt idx="880">
                  <c:v>21517.142494283045</c:v>
                </c:pt>
                <c:pt idx="881">
                  <c:v>21536.220476172384</c:v>
                </c:pt>
                <c:pt idx="882">
                  <c:v>21555.275542234944</c:v>
                </c:pt>
                <c:pt idx="883">
                  <c:v>21574.307719146058</c:v>
                </c:pt>
                <c:pt idx="884">
                  <c:v>21593.317033491112</c:v>
                </c:pt>
                <c:pt idx="885">
                  <c:v>21612.30351176588</c:v>
                </c:pt>
                <c:pt idx="886">
                  <c:v>21631.267180376868</c:v>
                </c:pt>
                <c:pt idx="887">
                  <c:v>21650.208065641655</c:v>
                </c:pt>
                <c:pt idx="888">
                  <c:v>21669.126193789238</c:v>
                </c:pt>
                <c:pt idx="889">
                  <c:v>21688.021590960358</c:v>
                </c:pt>
                <c:pt idx="890">
                  <c:v>21706.894283207846</c:v>
                </c:pt>
                <c:pt idx="891">
                  <c:v>21725.744296496963</c:v>
                </c:pt>
                <c:pt idx="892">
                  <c:v>21744.571656705724</c:v>
                </c:pt>
                <c:pt idx="893">
                  <c:v>21763.376389625239</c:v>
                </c:pt>
                <c:pt idx="894">
                  <c:v>21782.15856631954</c:v>
                </c:pt>
                <c:pt idx="895">
                  <c:v>21800.918302550792</c:v>
                </c:pt>
                <c:pt idx="896">
                  <c:v>21819.655622767947</c:v>
                </c:pt>
                <c:pt idx="897">
                  <c:v>21838.370551380132</c:v>
                </c:pt>
                <c:pt idx="898">
                  <c:v>21857.063112760959</c:v>
                </c:pt>
                <c:pt idx="899">
                  <c:v>21875.733331252693</c:v>
                </c:pt>
                <c:pt idx="900">
                  <c:v>21894.381231170337</c:v>
                </c:pt>
                <c:pt idx="901">
                  <c:v>21913.006836805631</c:v>
                </c:pt>
                <c:pt idx="902">
                  <c:v>21931.610172430926</c:v>
                </c:pt>
                <c:pt idx="903">
                  <c:v>21950.191262303</c:v>
                </c:pt>
                <c:pt idx="904">
                  <c:v>21968.750130666747</c:v>
                </c:pt>
                <c:pt idx="905">
                  <c:v>21987.286801758793</c:v>
                </c:pt>
                <c:pt idx="906">
                  <c:v>22005.801299811021</c:v>
                </c:pt>
                <c:pt idx="907">
                  <c:v>22024.293649053991</c:v>
                </c:pt>
                <c:pt idx="908">
                  <c:v>22042.763873720294</c:v>
                </c:pt>
                <c:pt idx="909">
                  <c:v>22061.211998047802</c:v>
                </c:pt>
                <c:pt idx="910">
                  <c:v>22079.638046282842</c:v>
                </c:pt>
                <c:pt idx="911">
                  <c:v>22098.042042683279</c:v>
                </c:pt>
                <c:pt idx="912">
                  <c:v>22116.424011521511</c:v>
                </c:pt>
                <c:pt idx="913">
                  <c:v>22134.783977087398</c:v>
                </c:pt>
                <c:pt idx="914">
                  <c:v>22153.121963691086</c:v>
                </c:pt>
                <c:pt idx="915">
                  <c:v>22171.437995665776</c:v>
                </c:pt>
                <c:pt idx="916">
                  <c:v>22189.732097370394</c:v>
                </c:pt>
                <c:pt idx="917">
                  <c:v>22208.004293192185</c:v>
                </c:pt>
                <c:pt idx="918">
                  <c:v>22226.25460754925</c:v>
                </c:pt>
                <c:pt idx="919">
                  <c:v>22244.483064892967</c:v>
                </c:pt>
                <c:pt idx="920">
                  <c:v>22262.689689710383</c:v>
                </c:pt>
                <c:pt idx="921">
                  <c:v>22280.874506526496</c:v>
                </c:pt>
                <c:pt idx="922">
                  <c:v>22299.037539906472</c:v>
                </c:pt>
                <c:pt idx="923">
                  <c:v>22317.178814457809</c:v>
                </c:pt>
                <c:pt idx="924">
                  <c:v>22335.298354832397</c:v>
                </c:pt>
                <c:pt idx="925">
                  <c:v>22353.396185728536</c:v>
                </c:pt>
                <c:pt idx="926">
                  <c:v>22371.472331892866</c:v>
                </c:pt>
                <c:pt idx="927">
                  <c:v>22389.526818122238</c:v>
                </c:pt>
                <c:pt idx="928">
                  <c:v>22407.559669265513</c:v>
                </c:pt>
                <c:pt idx="929">
                  <c:v>22425.570910225291</c:v>
                </c:pt>
                <c:pt idx="930">
                  <c:v>22443.560565959582</c:v>
                </c:pt>
                <c:pt idx="931">
                  <c:v>22461.528661483404</c:v>
                </c:pt>
                <c:pt idx="932">
                  <c:v>22479.475221870318</c:v>
                </c:pt>
                <c:pt idx="933">
                  <c:v>22497.400272253904</c:v>
                </c:pt>
                <c:pt idx="934">
                  <c:v>22515.303837829168</c:v>
                </c:pt>
                <c:pt idx="935">
                  <c:v>22533.185943853889</c:v>
                </c:pt>
                <c:pt idx="936">
                  <c:v>22551.04661564991</c:v>
                </c:pt>
                <c:pt idx="937">
                  <c:v>22568.88587860436</c:v>
                </c:pt>
                <c:pt idx="938">
                  <c:v>22586.703758170821</c:v>
                </c:pt>
                <c:pt idx="939">
                  <c:v>22604.500279870434</c:v>
                </c:pt>
                <c:pt idx="940">
                  <c:v>22622.275469292956</c:v>
                </c:pt>
                <c:pt idx="941">
                  <c:v>22640.029352097747</c:v>
                </c:pt>
                <c:pt idx="942">
                  <c:v>22657.761954014706</c:v>
                </c:pt>
                <c:pt idx="943">
                  <c:v>22675.473300845151</c:v>
                </c:pt>
                <c:pt idx="944">
                  <c:v>22693.163418462653</c:v>
                </c:pt>
                <c:pt idx="945">
                  <c:v>22710.832332813796</c:v>
                </c:pt>
                <c:pt idx="946">
                  <c:v>22728.480069918904</c:v>
                </c:pt>
                <c:pt idx="947">
                  <c:v>22746.1066558727</c:v>
                </c:pt>
                <c:pt idx="948">
                  <c:v>22763.71211684493</c:v>
                </c:pt>
                <c:pt idx="949">
                  <c:v>22781.296479080916</c:v>
                </c:pt>
                <c:pt idx="950">
                  <c:v>22798.859768902075</c:v>
                </c:pt>
                <c:pt idx="951">
                  <c:v>22816.402012706381</c:v>
                </c:pt>
                <c:pt idx="952">
                  <c:v>22833.923236968778</c:v>
                </c:pt>
                <c:pt idx="953">
                  <c:v>22851.423468241544</c:v>
                </c:pt>
                <c:pt idx="954">
                  <c:v>22868.90273315462</c:v>
                </c:pt>
                <c:pt idx="955">
                  <c:v>22886.361058415874</c:v>
                </c:pt>
                <c:pt idx="956">
                  <c:v>22903.798470811325</c:v>
                </c:pt>
                <c:pt idx="957">
                  <c:v>22921.21499720533</c:v>
                </c:pt>
                <c:pt idx="958">
                  <c:v>22938.610664540724</c:v>
                </c:pt>
                <c:pt idx="959">
                  <c:v>22955.985499838902</c:v>
                </c:pt>
                <c:pt idx="960">
                  <c:v>22973.339530199879</c:v>
                </c:pt>
                <c:pt idx="961">
                  <c:v>22990.672782802292</c:v>
                </c:pt>
                <c:pt idx="962">
                  <c:v>23007.98528490337</c:v>
                </c:pt>
                <c:pt idx="963">
                  <c:v>23025.277063838861</c:v>
                </c:pt>
                <c:pt idx="964">
                  <c:v>23042.548147022902</c:v>
                </c:pt>
                <c:pt idx="965">
                  <c:v>23059.798561947886</c:v>
                </c:pt>
                <c:pt idx="966">
                  <c:v>23077.028336184248</c:v>
                </c:pt>
                <c:pt idx="967">
                  <c:v>23094.237497380251</c:v>
                </c:pt>
                <c:pt idx="968">
                  <c:v>23111.4260732617</c:v>
                </c:pt>
                <c:pt idx="969">
                  <c:v>23128.59409163165</c:v>
                </c:pt>
                <c:pt idx="970">
                  <c:v>23145.741580370057</c:v>
                </c:pt>
                <c:pt idx="971">
                  <c:v>23162.868567433394</c:v>
                </c:pt>
                <c:pt idx="972">
                  <c:v>23179.975080854249</c:v>
                </c:pt>
                <c:pt idx="973">
                  <c:v>23197.061148740871</c:v>
                </c:pt>
                <c:pt idx="974">
                  <c:v>23214.126799276699</c:v>
                </c:pt>
                <c:pt idx="975">
                  <c:v>23231.172060719829</c:v>
                </c:pt>
                <c:pt idx="976">
                  <c:v>23248.196961402493</c:v>
                </c:pt>
                <c:pt idx="977">
                  <c:v>23265.201529730461</c:v>
                </c:pt>
                <c:pt idx="978">
                  <c:v>23282.185794182449</c:v>
                </c:pt>
                <c:pt idx="979">
                  <c:v>23299.149783309469</c:v>
                </c:pt>
                <c:pt idx="980">
                  <c:v>23316.093525734166</c:v>
                </c:pt>
                <c:pt idx="981">
                  <c:v>23333.017050150123</c:v>
                </c:pt>
                <c:pt idx="982">
                  <c:v>23349.920385321129</c:v>
                </c:pt>
                <c:pt idx="983">
                  <c:v>23366.803560080436</c:v>
                </c:pt>
                <c:pt idx="984">
                  <c:v>23383.666603329973</c:v>
                </c:pt>
                <c:pt idx="985">
                  <c:v>23400.509544039538</c:v>
                </c:pt>
                <c:pt idx="986">
                  <c:v>23417.332411245967</c:v>
                </c:pt>
                <c:pt idx="987">
                  <c:v>23434.135234052279</c:v>
                </c:pt>
                <c:pt idx="988">
                  <c:v>23450.918041626792</c:v>
                </c:pt>
                <c:pt idx="989">
                  <c:v>23467.680863202218</c:v>
                </c:pt>
                <c:pt idx="990">
                  <c:v>23484.423728074733</c:v>
                </c:pt>
                <c:pt idx="991">
                  <c:v>23501.146665603021</c:v>
                </c:pt>
                <c:pt idx="992">
                  <c:v>23517.849705207303</c:v>
                </c:pt>
                <c:pt idx="993">
                  <c:v>23534.532876368346</c:v>
                </c:pt>
                <c:pt idx="994">
                  <c:v>23551.196208626432</c:v>
                </c:pt>
                <c:pt idx="995">
                  <c:v>23567.839731173193</c:v>
                </c:pt>
                <c:pt idx="996">
                  <c:v>23584.463472841046</c:v>
                </c:pt>
                <c:pt idx="997">
                  <c:v>23601.067463323619</c:v>
                </c:pt>
                <c:pt idx="998">
                  <c:v>23617.651732369806</c:v>
                </c:pt>
                <c:pt idx="999">
                  <c:v>23634.216309782641</c:v>
                </c:pt>
                <c:pt idx="1000">
                  <c:v>23650.76122541818</c:v>
                </c:pt>
                <c:pt idx="1001">
                  <c:v>23667.286509184338</c:v>
                </c:pt>
                <c:pt idx="1002">
                  <c:v>23683.792191039742</c:v>
                </c:pt>
                <c:pt idx="1003">
                  <c:v>23700.278300992537</c:v>
                </c:pt>
                <c:pt idx="1004">
                  <c:v>23716.744869099202</c:v>
                </c:pt>
                <c:pt idx="1005">
                  <c:v>23733.191925463329</c:v>
                </c:pt>
                <c:pt idx="1006">
                  <c:v>23749.619500234407</c:v>
                </c:pt>
                <c:pt idx="1007">
                  <c:v>23766.027623606584</c:v>
                </c:pt>
                <c:pt idx="1008">
                  <c:v>23782.416325817412</c:v>
                </c:pt>
                <c:pt idx="1009">
                  <c:v>23798.785637146586</c:v>
                </c:pt>
                <c:pt idx="1010">
                  <c:v>23815.135587914661</c:v>
                </c:pt>
                <c:pt idx="1011">
                  <c:v>23831.466208481779</c:v>
                </c:pt>
                <c:pt idx="1012">
                  <c:v>23847.777529246356</c:v>
                </c:pt>
                <c:pt idx="1013">
                  <c:v>23864.06958064378</c:v>
                </c:pt>
                <c:pt idx="1014">
                  <c:v>23880.342393145089</c:v>
                </c:pt>
                <c:pt idx="1015">
                  <c:v>23896.595997255645</c:v>
                </c:pt>
                <c:pt idx="1016">
                  <c:v>23912.830423513791</c:v>
                </c:pt>
                <c:pt idx="1017">
                  <c:v>23929.045702489511</c:v>
                </c:pt>
                <c:pt idx="1018">
                  <c:v>23945.241864783071</c:v>
                </c:pt>
                <c:pt idx="1019">
                  <c:v>23961.41894102365</c:v>
                </c:pt>
                <c:pt idx="1020">
                  <c:v>23977.576961867981</c:v>
                </c:pt>
                <c:pt idx="1021">
                  <c:v>23993.715957998967</c:v>
                </c:pt>
                <c:pt idx="1022">
                  <c:v>24009.83596012431</c:v>
                </c:pt>
                <c:pt idx="1023">
                  <c:v>24025.936998975103</c:v>
                </c:pt>
                <c:pt idx="1024">
                  <c:v>24042.019105304451</c:v>
                </c:pt>
                <c:pt idx="1025">
                  <c:v>24058.082309886064</c:v>
                </c:pt>
                <c:pt idx="1026">
                  <c:v>24074.126643512856</c:v>
                </c:pt>
                <c:pt idx="1027">
                  <c:v>24090.152136995544</c:v>
                </c:pt>
                <c:pt idx="1028">
                  <c:v>24106.158821161225</c:v>
                </c:pt>
                <c:pt idx="1029">
                  <c:v>24122.146726851966</c:v>
                </c:pt>
                <c:pt idx="1030">
                  <c:v>24138.115884923391</c:v>
                </c:pt>
                <c:pt idx="1031">
                  <c:v>24154.06632624325</c:v>
                </c:pt>
                <c:pt idx="1032">
                  <c:v>24169.998081690017</c:v>
                </c:pt>
                <c:pt idx="1033">
                  <c:v>24185.911182151442</c:v>
                </c:pt>
                <c:pt idx="1034">
                  <c:v>24201.805658523146</c:v>
                </c:pt>
                <c:pt idx="1035">
                  <c:v>24217.681541707185</c:v>
                </c:pt>
                <c:pt idx="1036">
                  <c:v>24233.538862610629</c:v>
                </c:pt>
                <c:pt idx="1037">
                  <c:v>24249.377652144136</c:v>
                </c:pt>
                <c:pt idx="1038">
                  <c:v>24265.197941220522</c:v>
                </c:pt>
                <c:pt idx="1039">
                  <c:v>24280.999760753337</c:v>
                </c:pt>
                <c:pt idx="1040">
                  <c:v>24296.783141655447</c:v>
                </c:pt>
                <c:pt idx="1041">
                  <c:v>24312.548114837609</c:v>
                </c:pt>
                <c:pt idx="1042">
                  <c:v>24328.294711207043</c:v>
                </c:pt>
                <c:pt idx="1043">
                  <c:v>24344.022961666022</c:v>
                </c:pt>
                <c:pt idx="1044">
                  <c:v>24359.732897110454</c:v>
                </c:pt>
                <c:pt idx="1045">
                  <c:v>24375.424548428466</c:v>
                </c:pt>
                <c:pt idx="1046">
                  <c:v>24391.097946498994</c:v>
                </c:pt>
                <c:pt idx="1047">
                  <c:v>24406.753122190377</c:v>
                </c:pt>
                <c:pt idx="1048">
                  <c:v>24422.390106358955</c:v>
                </c:pt>
                <c:pt idx="1049">
                  <c:v>24438.008929847667</c:v>
                </c:pt>
                <c:pt idx="1050">
                  <c:v>24453.609623484655</c:v>
                </c:pt>
                <c:pt idx="1051">
                  <c:v>24469.19221808188</c:v>
                </c:pt>
                <c:pt idx="1052">
                  <c:v>24484.756744433729</c:v>
                </c:pt>
                <c:pt idx="1053">
                  <c:v>24500.303233315641</c:v>
                </c:pt>
                <c:pt idx="1054">
                  <c:v>24515.831715482727</c:v>
                </c:pt>
                <c:pt idx="1055">
                  <c:v>24531.342221668405</c:v>
                </c:pt>
                <c:pt idx="1056">
                  <c:v>24546.834782583028</c:v>
                </c:pt>
                <c:pt idx="1057">
                  <c:v>24562.309428912544</c:v>
                </c:pt>
                <c:pt idx="1058">
                  <c:v>24577.766191317132</c:v>
                </c:pt>
                <c:pt idx="1059">
                  <c:v>24593.205100429863</c:v>
                </c:pt>
                <c:pt idx="1060">
                  <c:v>24608.626186855363</c:v>
                </c:pt>
                <c:pt idx="1061">
                  <c:v>24624.029481168483</c:v>
                </c:pt>
                <c:pt idx="1062">
                  <c:v>24639.415013912982</c:v>
                </c:pt>
                <c:pt idx="1063">
                  <c:v>24654.782815600207</c:v>
                </c:pt>
                <c:pt idx="1064">
                  <c:v>24670.132916707793</c:v>
                </c:pt>
                <c:pt idx="1065">
                  <c:v>24685.465347678361</c:v>
                </c:pt>
                <c:pt idx="1066">
                  <c:v>24700.780138918228</c:v>
                </c:pt>
                <c:pt idx="1067">
                  <c:v>24716.077320796132</c:v>
                </c:pt>
                <c:pt idx="1068">
                  <c:v>24731.356923641953</c:v>
                </c:pt>
                <c:pt idx="1069">
                  <c:v>24746.61897774546</c:v>
                </c:pt>
                <c:pt idx="1070">
                  <c:v>24761.863513355042</c:v>
                </c:pt>
                <c:pt idx="1071">
                  <c:v>24777.090560676483</c:v>
                </c:pt>
                <c:pt idx="1072">
                  <c:v>24792.300149871709</c:v>
                </c:pt>
                <c:pt idx="1073">
                  <c:v>24807.49231105758</c:v>
                </c:pt>
                <c:pt idx="1074">
                  <c:v>24822.66707430466</c:v>
                </c:pt>
                <c:pt idx="1075">
                  <c:v>24837.82446963602</c:v>
                </c:pt>
                <c:pt idx="1076">
                  <c:v>24852.964527026044</c:v>
                </c:pt>
                <c:pt idx="1077">
                  <c:v>24868.087276399245</c:v>
                </c:pt>
                <c:pt idx="1078">
                  <c:v>24883.192747629084</c:v>
                </c:pt>
                <c:pt idx="1079">
                  <c:v>24898.280970536816</c:v>
                </c:pt>
                <c:pt idx="1080">
                  <c:v>24913.351974890338</c:v>
                </c:pt>
                <c:pt idx="1081">
                  <c:v>24928.405790403038</c:v>
                </c:pt>
                <c:pt idx="1082">
                  <c:v>24943.442446732672</c:v>
                </c:pt>
                <c:pt idx="1083">
                  <c:v>24958.461973480251</c:v>
                </c:pt>
                <c:pt idx="1084">
                  <c:v>24973.464400188925</c:v>
                </c:pt>
                <c:pt idx="1085">
                  <c:v>24988.449756342892</c:v>
                </c:pt>
                <c:pt idx="1086">
                  <c:v>25003.418071366308</c:v>
                </c:pt>
                <c:pt idx="1087">
                  <c:v>25018.36937462222</c:v>
                </c:pt>
                <c:pt idx="1088">
                  <c:v>25033.303695411501</c:v>
                </c:pt>
                <c:pt idx="1089">
                  <c:v>25048.22106297181</c:v>
                </c:pt>
                <c:pt idx="1090">
                  <c:v>25063.121506476549</c:v>
                </c:pt>
                <c:pt idx="1091">
                  <c:v>25078.005055033835</c:v>
                </c:pt>
                <c:pt idx="1092">
                  <c:v>25092.871737685495</c:v>
                </c:pt>
                <c:pt idx="1093">
                  <c:v>25107.721583406063</c:v>
                </c:pt>
                <c:pt idx="1094">
                  <c:v>25122.55462110179</c:v>
                </c:pt>
                <c:pt idx="1095">
                  <c:v>25137.370879609673</c:v>
                </c:pt>
                <c:pt idx="1096">
                  <c:v>25152.170387696486</c:v>
                </c:pt>
                <c:pt idx="1097">
                  <c:v>25166.953174057839</c:v>
                </c:pt>
                <c:pt idx="1098">
                  <c:v>25181.719267317236</c:v>
                </c:pt>
                <c:pt idx="1099">
                  <c:v>25196.468696025146</c:v>
                </c:pt>
                <c:pt idx="1100">
                  <c:v>25211.201488658095</c:v>
                </c:pt>
                <c:pt idx="1101">
                  <c:v>25225.917673617769</c:v>
                </c:pt>
                <c:pt idx="1102">
                  <c:v>25240.617279230126</c:v>
                </c:pt>
                <c:pt idx="1103">
                  <c:v>25255.300333744519</c:v>
                </c:pt>
                <c:pt idx="1104">
                  <c:v>25269.966865332841</c:v>
                </c:pt>
                <c:pt idx="1105">
                  <c:v>25284.616902088674</c:v>
                </c:pt>
                <c:pt idx="1106">
                  <c:v>25299.250472026455</c:v>
                </c:pt>
                <c:pt idx="1107">
                  <c:v>25313.867603080653</c:v>
                </c:pt>
                <c:pt idx="1108">
                  <c:v>25328.468323104968</c:v>
                </c:pt>
                <c:pt idx="1109">
                  <c:v>25343.052659871522</c:v>
                </c:pt>
                <c:pt idx="1110">
                  <c:v>25357.620641070094</c:v>
                </c:pt>
                <c:pt idx="1111">
                  <c:v>25372.172294307336</c:v>
                </c:pt>
                <c:pt idx="1112">
                  <c:v>25386.707647106028</c:v>
                </c:pt>
                <c:pt idx="1113">
                  <c:v>25401.226726904322</c:v>
                </c:pt>
                <c:pt idx="1114">
                  <c:v>25415.729561055028</c:v>
                </c:pt>
                <c:pt idx="1115">
                  <c:v>25430.216176824888</c:v>
                </c:pt>
                <c:pt idx="1116">
                  <c:v>25444.686601393871</c:v>
                </c:pt>
                <c:pt idx="1117">
                  <c:v>25459.140861854492</c:v>
                </c:pt>
                <c:pt idx="1118">
                  <c:v>25473.57898521113</c:v>
                </c:pt>
                <c:pt idx="1119">
                  <c:v>25488.000998379357</c:v>
                </c:pt>
                <c:pt idx="1120">
                  <c:v>25502.406928185304</c:v>
                </c:pt>
                <c:pt idx="1121">
                  <c:v>25516.796801365002</c:v>
                </c:pt>
                <c:pt idx="1122">
                  <c:v>25531.170644563779</c:v>
                </c:pt>
                <c:pt idx="1123">
                  <c:v>25545.528484335635</c:v>
                </c:pt>
                <c:pt idx="1124">
                  <c:v>25559.870347142642</c:v>
                </c:pt>
                <c:pt idx="1125">
                  <c:v>25574.196259354369</c:v>
                </c:pt>
                <c:pt idx="1126">
                  <c:v>25588.506247247307</c:v>
                </c:pt>
                <c:pt idx="1127">
                  <c:v>25602.800337004301</c:v>
                </c:pt>
                <c:pt idx="1128">
                  <c:v>25617.078554714011</c:v>
                </c:pt>
                <c:pt idx="1129">
                  <c:v>25631.340926370383</c:v>
                </c:pt>
                <c:pt idx="1130">
                  <c:v>25645.587477872115</c:v>
                </c:pt>
                <c:pt idx="1131">
                  <c:v>25659.818235022158</c:v>
                </c:pt>
                <c:pt idx="1132">
                  <c:v>25674.033223527225</c:v>
                </c:pt>
                <c:pt idx="1133">
                  <c:v>25688.232468997296</c:v>
                </c:pt>
                <c:pt idx="1134">
                  <c:v>25702.415996945161</c:v>
                </c:pt>
                <c:pt idx="1135">
                  <c:v>25716.58383278596</c:v>
                </c:pt>
                <c:pt idx="1136">
                  <c:v>25730.736001836733</c:v>
                </c:pt>
                <c:pt idx="1137">
                  <c:v>25744.872529315995</c:v>
                </c:pt>
                <c:pt idx="1138">
                  <c:v>25758.993440343311</c:v>
                </c:pt>
                <c:pt idx="1139">
                  <c:v>25773.09875993889</c:v>
                </c:pt>
                <c:pt idx="1140">
                  <c:v>25787.188513023204</c:v>
                </c:pt>
                <c:pt idx="1141">
                  <c:v>25801.262724416581</c:v>
                </c:pt>
                <c:pt idx="1142">
                  <c:v>25815.321418838863</c:v>
                </c:pt>
                <c:pt idx="1143">
                  <c:v>25829.364620909026</c:v>
                </c:pt>
                <c:pt idx="1144">
                  <c:v>25843.392355144842</c:v>
                </c:pt>
                <c:pt idx="1145">
                  <c:v>25857.404645962557</c:v>
                </c:pt>
                <c:pt idx="1146">
                  <c:v>25871.40151767655</c:v>
                </c:pt>
                <c:pt idx="1147">
                  <c:v>25885.382994499039</c:v>
                </c:pt>
                <c:pt idx="1148">
                  <c:v>25899.349100539781</c:v>
                </c:pt>
                <c:pt idx="1149">
                  <c:v>25913.299859805778</c:v>
                </c:pt>
                <c:pt idx="1150">
                  <c:v>25927.235296201015</c:v>
                </c:pt>
                <c:pt idx="1151">
                  <c:v>25941.155433526186</c:v>
                </c:pt>
                <c:pt idx="1152">
                  <c:v>25955.060295478452</c:v>
                </c:pt>
                <c:pt idx="1153">
                  <c:v>25968.949905651203</c:v>
                </c:pt>
                <c:pt idx="1154">
                  <c:v>25982.824287533822</c:v>
                </c:pt>
                <c:pt idx="1155">
                  <c:v>25996.683464511476</c:v>
                </c:pt>
                <c:pt idx="1156">
                  <c:v>26010.527459864905</c:v>
                </c:pt>
                <c:pt idx="1157">
                  <c:v>26024.356296770238</c:v>
                </c:pt>
                <c:pt idx="1158">
                  <c:v>26038.169998298807</c:v>
                </c:pt>
                <c:pt idx="1159">
                  <c:v>26051.968587416959</c:v>
                </c:pt>
                <c:pt idx="1160">
                  <c:v>26065.752086985925</c:v>
                </c:pt>
                <c:pt idx="1161">
                  <c:v>26079.520519761645</c:v>
                </c:pt>
                <c:pt idx="1162">
                  <c:v>26093.27390839464</c:v>
                </c:pt>
                <c:pt idx="1163">
                  <c:v>26107.012667426949</c:v>
                </c:pt>
                <c:pt idx="1164">
                  <c:v>26120.737601530593</c:v>
                </c:pt>
                <c:pt idx="1165">
                  <c:v>26134.448730741515</c:v>
                </c:pt>
                <c:pt idx="1166">
                  <c:v>26148.146074880231</c:v>
                </c:pt>
                <c:pt idx="1167">
                  <c:v>26161.829653553832</c:v>
                </c:pt>
                <c:pt idx="1168">
                  <c:v>26175.499486158475</c:v>
                </c:pt>
                <c:pt idx="1169">
                  <c:v>26189.155591881838</c:v>
                </c:pt>
                <c:pt idx="1170">
                  <c:v>26202.797989705567</c:v>
                </c:pt>
                <c:pt idx="1171">
                  <c:v>26216.426698407657</c:v>
                </c:pt>
                <c:pt idx="1172">
                  <c:v>26230.041736564832</c:v>
                </c:pt>
                <c:pt idx="1173">
                  <c:v>26243.643122554866</c:v>
                </c:pt>
                <c:pt idx="1174">
                  <c:v>26257.230874558896</c:v>
                </c:pt>
                <c:pt idx="1175">
                  <c:v>26270.805010563694</c:v>
                </c:pt>
                <c:pt idx="1176">
                  <c:v>26284.365548363909</c:v>
                </c:pt>
                <c:pt idx="1177">
                  <c:v>26297.912505564287</c:v>
                </c:pt>
                <c:pt idx="1178">
                  <c:v>26311.445899581853</c:v>
                </c:pt>
                <c:pt idx="1179">
                  <c:v>26324.965747648075</c:v>
                </c:pt>
                <c:pt idx="1180">
                  <c:v>26338.472066810988</c:v>
                </c:pt>
                <c:pt idx="1181">
                  <c:v>26351.964873937301</c:v>
                </c:pt>
                <c:pt idx="1182">
                  <c:v>26365.444185714477</c:v>
                </c:pt>
                <c:pt idx="1183">
                  <c:v>26378.910018652783</c:v>
                </c:pt>
                <c:pt idx="1184">
                  <c:v>26392.36238908731</c:v>
                </c:pt>
                <c:pt idx="1185">
                  <c:v>26405.801313179982</c:v>
                </c:pt>
                <c:pt idx="1186">
                  <c:v>26419.226806921524</c:v>
                </c:pt>
                <c:pt idx="1187">
                  <c:v>26432.638886133413</c:v>
                </c:pt>
                <c:pt idx="1188">
                  <c:v>26446.037566469808</c:v>
                </c:pt>
                <c:pt idx="1189">
                  <c:v>26459.422863419444</c:v>
                </c:pt>
                <c:pt idx="1190">
                  <c:v>26472.794792307526</c:v>
                </c:pt>
                <c:pt idx="1191">
                  <c:v>26486.153368297568</c:v>
                </c:pt>
                <c:pt idx="1192">
                  <c:v>26499.498606393237</c:v>
                </c:pt>
                <c:pt idx="1193">
                  <c:v>26512.830521440166</c:v>
                </c:pt>
                <c:pt idx="1194">
                  <c:v>26526.149128127734</c:v>
                </c:pt>
                <c:pt idx="1195">
                  <c:v>26539.454440990845</c:v>
                </c:pt>
                <c:pt idx="1196">
                  <c:v>26552.746474411662</c:v>
                </c:pt>
                <c:pt idx="1197">
                  <c:v>26566.025242621348</c:v>
                </c:pt>
                <c:pt idx="1198">
                  <c:v>26579.290759701755</c:v>
                </c:pt>
                <c:pt idx="1199">
                  <c:v>26592.543039587126</c:v>
                </c:pt>
                <c:pt idx="1200">
                  <c:v>26605.782096065748</c:v>
                </c:pt>
                <c:pt idx="1201">
                  <c:v>26619.007942781602</c:v>
                </c:pt>
                <c:pt idx="1202">
                  <c:v>26632.22059323599</c:v>
                </c:pt>
                <c:pt idx="1203">
                  <c:v>26645.420060789147</c:v>
                </c:pt>
                <c:pt idx="1204">
                  <c:v>26658.606358661818</c:v>
                </c:pt>
                <c:pt idx="1205">
                  <c:v>26671.779499936838</c:v>
                </c:pt>
                <c:pt idx="1206">
                  <c:v>26684.939497560681</c:v>
                </c:pt>
                <c:pt idx="1207">
                  <c:v>26698.086364345003</c:v>
                </c:pt>
                <c:pt idx="1208">
                  <c:v>26711.220112968145</c:v>
                </c:pt>
                <c:pt idx="1209">
                  <c:v>26724.340755976642</c:v>
                </c:pt>
                <c:pt idx="1210">
                  <c:v>26737.448305786707</c:v>
                </c:pt>
                <c:pt idx="1211">
                  <c:v>26750.542774685691</c:v>
                </c:pt>
                <c:pt idx="1212">
                  <c:v>26763.624174833538</c:v>
                </c:pt>
                <c:pt idx="1213">
                  <c:v>26776.692518264219</c:v>
                </c:pt>
                <c:pt idx="1214">
                  <c:v>26789.747816887142</c:v>
                </c:pt>
                <c:pt idx="1215">
                  <c:v>26802.790082488566</c:v>
                </c:pt>
                <c:pt idx="1216">
                  <c:v>26815.819326732973</c:v>
                </c:pt>
                <c:pt idx="1217">
                  <c:v>26828.835561164451</c:v>
                </c:pt>
                <c:pt idx="1218">
                  <c:v>26841.838797208042</c:v>
                </c:pt>
                <c:pt idx="1219">
                  <c:v>26854.829046171086</c:v>
                </c:pt>
                <c:pt idx="1220">
                  <c:v>26867.806319244548</c:v>
                </c:pt>
                <c:pt idx="1221">
                  <c:v>26880.770627504331</c:v>
                </c:pt>
                <c:pt idx="1222">
                  <c:v>26893.721981912571</c:v>
                </c:pt>
                <c:pt idx="1223">
                  <c:v>26906.660393318922</c:v>
                </c:pt>
                <c:pt idx="1224">
                  <c:v>26919.585872461823</c:v>
                </c:pt>
                <c:pt idx="1225">
                  <c:v>26932.498429969761</c:v>
                </c:pt>
                <c:pt idx="1226">
                  <c:v>26945.398076362508</c:v>
                </c:pt>
                <c:pt idx="1227">
                  <c:v>26958.284822052352</c:v>
                </c:pt>
                <c:pt idx="1228">
                  <c:v>26971.158677345313</c:v>
                </c:pt>
                <c:pt idx="1229">
                  <c:v>26984.019652442352</c:v>
                </c:pt>
                <c:pt idx="1230">
                  <c:v>26996.867757440552</c:v>
                </c:pt>
                <c:pt idx="1231">
                  <c:v>27009.70300233431</c:v>
                </c:pt>
                <c:pt idx="1232">
                  <c:v>27022.525397016492</c:v>
                </c:pt>
                <c:pt idx="1233">
                  <c:v>27035.33495127959</c:v>
                </c:pt>
                <c:pt idx="1234">
                  <c:v>27048.131674816868</c:v>
                </c:pt>
                <c:pt idx="1235">
                  <c:v>27060.915577223484</c:v>
                </c:pt>
                <c:pt idx="1236">
                  <c:v>27073.686667997623</c:v>
                </c:pt>
                <c:pt idx="1237">
                  <c:v>27086.444956541593</c:v>
                </c:pt>
                <c:pt idx="1238">
                  <c:v>27099.190452162915</c:v>
                </c:pt>
                <c:pt idx="1239">
                  <c:v>27111.92316407543</c:v>
                </c:pt>
                <c:pt idx="1240">
                  <c:v>27124.643101400346</c:v>
                </c:pt>
                <c:pt idx="1241">
                  <c:v>27137.350273167318</c:v>
                </c:pt>
                <c:pt idx="1242">
                  <c:v>27150.044688315495</c:v>
                </c:pt>
                <c:pt idx="1243">
                  <c:v>27162.726355694562</c:v>
                </c:pt>
                <c:pt idx="1244">
                  <c:v>27175.395284065773</c:v>
                </c:pt>
                <c:pt idx="1245">
                  <c:v>27188.051482102961</c:v>
                </c:pt>
                <c:pt idx="1246">
                  <c:v>27200.694958393564</c:v>
                </c:pt>
                <c:pt idx="1247">
                  <c:v>27213.325721439611</c:v>
                </c:pt>
                <c:pt idx="1248">
                  <c:v>27225.943779658723</c:v>
                </c:pt>
                <c:pt idx="1249">
                  <c:v>27238.549141385087</c:v>
                </c:pt>
                <c:pt idx="1250">
                  <c:v>27251.141814870429</c:v>
                </c:pt>
                <c:pt idx="1251">
                  <c:v>27263.721808284976</c:v>
                </c:pt>
                <c:pt idx="1252">
                  <c:v>27276.289129718403</c:v>
                </c:pt>
                <c:pt idx="1253">
                  <c:v>27288.843787180784</c:v>
                </c:pt>
                <c:pt idx="1254">
                  <c:v>27301.385788603518</c:v>
                </c:pt>
                <c:pt idx="1255">
                  <c:v>27313.915141840254</c:v>
                </c:pt>
                <c:pt idx="1256">
                  <c:v>27326.431854667811</c:v>
                </c:pt>
                <c:pt idx="1257">
                  <c:v>27338.935934787081</c:v>
                </c:pt>
                <c:pt idx="1258">
                  <c:v>27351.427389823923</c:v>
                </c:pt>
                <c:pt idx="1259">
                  <c:v>27363.906227330051</c:v>
                </c:pt>
                <c:pt idx="1260">
                  <c:v>27376.37245478393</c:v>
                </c:pt>
                <c:pt idx="1261">
                  <c:v>27388.826079591629</c:v>
                </c:pt>
                <c:pt idx="1262">
                  <c:v>27401.267109087687</c:v>
                </c:pt>
                <c:pt idx="1263">
                  <c:v>27413.69555053598</c:v>
                </c:pt>
                <c:pt idx="1264">
                  <c:v>27426.111411130561</c:v>
                </c:pt>
                <c:pt idx="1265">
                  <c:v>27438.514697996492</c:v>
                </c:pt>
                <c:pt idx="1266">
                  <c:v>27450.905418190687</c:v>
                </c:pt>
                <c:pt idx="1267">
                  <c:v>27463.283578702725</c:v>
                </c:pt>
                <c:pt idx="1268">
                  <c:v>27475.649186455674</c:v>
                </c:pt>
                <c:pt idx="1269">
                  <c:v>27488.00224830689</c:v>
                </c:pt>
                <c:pt idx="1270">
                  <c:v>27500.342771048821</c:v>
                </c:pt>
                <c:pt idx="1271">
                  <c:v>27512.670761409809</c:v>
                </c:pt>
                <c:pt idx="1272">
                  <c:v>27524.986226054851</c:v>
                </c:pt>
                <c:pt idx="1273">
                  <c:v>27537.289171586399</c:v>
                </c:pt>
                <c:pt idx="1274">
                  <c:v>27549.579604545124</c:v>
                </c:pt>
                <c:pt idx="1275">
                  <c:v>27561.857531410671</c:v>
                </c:pt>
                <c:pt idx="1276">
                  <c:v>27574.122958602424</c:v>
                </c:pt>
                <c:pt idx="1277">
                  <c:v>27586.375892480253</c:v>
                </c:pt>
                <c:pt idx="1278">
                  <c:v>27598.616339345255</c:v>
                </c:pt>
                <c:pt idx="1279">
                  <c:v>27610.844305440485</c:v>
                </c:pt>
                <c:pt idx="1280">
                  <c:v>27623.059796951693</c:v>
                </c:pt>
                <c:pt idx="1281">
                  <c:v>27635.262820008036</c:v>
                </c:pt>
                <c:pt idx="1282">
                  <c:v>27647.453380682797</c:v>
                </c:pt>
                <c:pt idx="1283">
                  <c:v>27659.631484994094</c:v>
                </c:pt>
                <c:pt idx="1284">
                  <c:v>27671.797138905582</c:v>
                </c:pt>
                <c:pt idx="1285">
                  <c:v>27683.95034832714</c:v>
                </c:pt>
                <c:pt idx="1286">
                  <c:v>27696.091119115572</c:v>
                </c:pt>
                <c:pt idx="1287">
                  <c:v>27708.21945707528</c:v>
                </c:pt>
                <c:pt idx="1288">
                  <c:v>27720.335367958942</c:v>
                </c:pt>
                <c:pt idx="1289">
                  <c:v>27732.438857468183</c:v>
                </c:pt>
                <c:pt idx="1290">
                  <c:v>27744.529931254237</c:v>
                </c:pt>
                <c:pt idx="1291">
                  <c:v>27756.608594918602</c:v>
                </c:pt>
                <c:pt idx="1292">
                  <c:v>27768.674854013698</c:v>
                </c:pt>
                <c:pt idx="1293">
                  <c:v>27780.728714043504</c:v>
                </c:pt>
                <c:pt idx="1294">
                  <c:v>27792.770180464206</c:v>
                </c:pt>
                <c:pt idx="1295">
                  <c:v>27804.79925868482</c:v>
                </c:pt>
                <c:pt idx="1296">
                  <c:v>27816.815954067828</c:v>
                </c:pt>
                <c:pt idx="1297">
                  <c:v>27828.820271929791</c:v>
                </c:pt>
                <c:pt idx="1298">
                  <c:v>27840.812217541978</c:v>
                </c:pt>
                <c:pt idx="1299">
                  <c:v>27852.791796130961</c:v>
                </c:pt>
                <c:pt idx="1300">
                  <c:v>27864.759012879233</c:v>
                </c:pt>
                <c:pt idx="1301">
                  <c:v>27876.713872925793</c:v>
                </c:pt>
                <c:pt idx="1302">
                  <c:v>27888.656381366753</c:v>
                </c:pt>
                <c:pt idx="1303">
                  <c:v>27900.586543255915</c:v>
                </c:pt>
                <c:pt idx="1304">
                  <c:v>27912.50436360536</c:v>
                </c:pt>
                <c:pt idx="1305">
                  <c:v>27924.409847386021</c:v>
                </c:pt>
                <c:pt idx="1306">
                  <c:v>27936.30299952826</c:v>
                </c:pt>
                <c:pt idx="1307">
                  <c:v>27948.183824922424</c:v>
                </c:pt>
                <c:pt idx="1308">
                  <c:v>27960.052328419417</c:v>
                </c:pt>
                <c:pt idx="1309">
                  <c:v>27971.908514831244</c:v>
                </c:pt>
                <c:pt idx="1310">
                  <c:v>27983.752388931578</c:v>
                </c:pt>
                <c:pt idx="1311">
                  <c:v>27995.583955456284</c:v>
                </c:pt>
                <c:pt idx="1312">
                  <c:v>28007.403219103977</c:v>
                </c:pt>
                <c:pt idx="1313">
                  <c:v>28019.210184536547</c:v>
                </c:pt>
                <c:pt idx="1314">
                  <c:v>28031.004856379695</c:v>
                </c:pt>
                <c:pt idx="1315">
                  <c:v>28042.787239223449</c:v>
                </c:pt>
                <c:pt idx="1316">
                  <c:v>28054.557337622693</c:v>
                </c:pt>
                <c:pt idx="1317">
                  <c:v>28066.315156097673</c:v>
                </c:pt>
                <c:pt idx="1318">
                  <c:v>28078.060699134516</c:v>
                </c:pt>
                <c:pt idx="1319">
                  <c:v>28089.793971185729</c:v>
                </c:pt>
                <c:pt idx="1320">
                  <c:v>28101.514976670704</c:v>
                </c:pt>
                <c:pt idx="1321">
                  <c:v>28113.223719976202</c:v>
                </c:pt>
                <c:pt idx="1322">
                  <c:v>28124.92020545686</c:v>
                </c:pt>
                <c:pt idx="1323">
                  <c:v>28136.604437435657</c:v>
                </c:pt>
                <c:pt idx="1324">
                  <c:v>28148.276420204416</c:v>
                </c:pt>
                <c:pt idx="1325">
                  <c:v>28159.936158024262</c:v>
                </c:pt>
                <c:pt idx="1326">
                  <c:v>28171.583655126105</c:v>
                </c:pt>
                <c:pt idx="1327">
                  <c:v>28183.218915711102</c:v>
                </c:pt>
                <c:pt idx="1328">
                  <c:v>28194.841943951116</c:v>
                </c:pt>
                <c:pt idx="1329">
                  <c:v>28206.452743989183</c:v>
                </c:pt>
                <c:pt idx="1330">
                  <c:v>28218.05131993995</c:v>
                </c:pt>
                <c:pt idx="1331">
                  <c:v>28229.637675890135</c:v>
                </c:pt>
                <c:pt idx="1332">
                  <c:v>28241.211815898972</c:v>
                </c:pt>
                <c:pt idx="1333">
                  <c:v>28252.773743998638</c:v>
                </c:pt>
                <c:pt idx="1334">
                  <c:v>28264.323464194695</c:v>
                </c:pt>
                <c:pt idx="1335">
                  <c:v>28275.860980466525</c:v>
                </c:pt>
                <c:pt idx="1336">
                  <c:v>28287.386296767745</c:v>
                </c:pt>
                <c:pt idx="1337">
                  <c:v>28298.899417026634</c:v>
                </c:pt>
                <c:pt idx="1338">
                  <c:v>28310.400345146547</c:v>
                </c:pt>
                <c:pt idx="1339">
                  <c:v>28321.889085006329</c:v>
                </c:pt>
                <c:pt idx="1340">
                  <c:v>28333.365640460721</c:v>
                </c:pt>
                <c:pt idx="1341">
                  <c:v>28344.830015340765</c:v>
                </c:pt>
                <c:pt idx="1342">
                  <c:v>28356.2822134542</c:v>
                </c:pt>
                <c:pt idx="1343">
                  <c:v>28367.722238585859</c:v>
                </c:pt>
                <c:pt idx="1344">
                  <c:v>28379.150094498054</c:v>
                </c:pt>
                <c:pt idx="1345">
                  <c:v>28390.565784930972</c:v>
                </c:pt>
                <c:pt idx="1346">
                  <c:v>28401.969313603047</c:v>
                </c:pt>
                <c:pt idx="1347">
                  <c:v>28413.360684211337</c:v>
                </c:pt>
                <c:pt idx="1348">
                  <c:v>28424.739900431894</c:v>
                </c:pt>
                <c:pt idx="1349">
                  <c:v>28436.106965920149</c:v>
                </c:pt>
                <c:pt idx="1350">
                  <c:v>28447.461884311255</c:v>
                </c:pt>
                <c:pt idx="1351">
                  <c:v>28458.804659220456</c:v>
                </c:pt>
                <c:pt idx="1352">
                  <c:v>28470.135294243442</c:v>
                </c:pt>
                <c:pt idx="1353">
                  <c:v>28481.453792956698</c:v>
                </c:pt>
                <c:pt idx="1354">
                  <c:v>28492.760158917852</c:v>
                </c:pt>
                <c:pt idx="1355">
                  <c:v>28504.054395666015</c:v>
                </c:pt>
                <c:pt idx="1356">
                  <c:v>28515.336506722124</c:v>
                </c:pt>
                <c:pt idx="1357">
                  <c:v>28526.606495589265</c:v>
                </c:pt>
                <c:pt idx="1358">
                  <c:v>28537.864365753016</c:v>
                </c:pt>
                <c:pt idx="1359">
                  <c:v>28549.110120681755</c:v>
                </c:pt>
                <c:pt idx="1360">
                  <c:v>28560.343763826997</c:v>
                </c:pt>
                <c:pt idx="1361">
                  <c:v>28571.5652986237</c:v>
                </c:pt>
                <c:pt idx="1362">
                  <c:v>28582.774728490582</c:v>
                </c:pt>
                <c:pt idx="1363">
                  <c:v>28593.972056830426</c:v>
                </c:pt>
                <c:pt idx="1364">
                  <c:v>28605.157287030379</c:v>
                </c:pt>
                <c:pt idx="1365">
                  <c:v>28616.330422462255</c:v>
                </c:pt>
                <c:pt idx="1366">
                  <c:v>28627.491466482836</c:v>
                </c:pt>
                <c:pt idx="1367">
                  <c:v>28638.640422434142</c:v>
                </c:pt>
                <c:pt idx="1368">
                  <c:v>28649.777293643743</c:v>
                </c:pt>
                <c:pt idx="1369">
                  <c:v>28660.902083425015</c:v>
                </c:pt>
                <c:pt idx="1370">
                  <c:v>28672.014795077434</c:v>
                </c:pt>
                <c:pt idx="1371">
                  <c:v>28683.115431886839</c:v>
                </c:pt>
                <c:pt idx="1372">
                  <c:v>28694.203997125704</c:v>
                </c:pt>
                <c:pt idx="1373">
                  <c:v>28705.280494053397</c:v>
                </c:pt>
                <c:pt idx="1374">
                  <c:v>28716.344925916444</c:v>
                </c:pt>
                <c:pt idx="1375">
                  <c:v>28727.39729594878</c:v>
                </c:pt>
                <c:pt idx="1376">
                  <c:v>28738.437607371994</c:v>
                </c:pt>
                <c:pt idx="1377">
                  <c:v>28749.465863395584</c:v>
                </c:pt>
                <c:pt idx="1378">
                  <c:v>28760.482067217185</c:v>
                </c:pt>
                <c:pt idx="1379">
                  <c:v>28771.486222022813</c:v>
                </c:pt>
                <c:pt idx="1380">
                  <c:v>28782.478330987102</c:v>
                </c:pt>
                <c:pt idx="1381">
                  <c:v>28793.458397273509</c:v>
                </c:pt>
                <c:pt idx="1382">
                  <c:v>28804.426424034558</c:v>
                </c:pt>
                <c:pt idx="1383">
                  <c:v>28815.382414412041</c:v>
                </c:pt>
                <c:pt idx="1384">
                  <c:v>28826.326371537238</c:v>
                </c:pt>
                <c:pt idx="1385">
                  <c:v>28837.25829853112</c:v>
                </c:pt>
                <c:pt idx="1386">
                  <c:v>28848.178198504553</c:v>
                </c:pt>
                <c:pt idx="1387">
                  <c:v>28859.086074558494</c:v>
                </c:pt>
                <c:pt idx="1388">
                  <c:v>28869.981929784179</c:v>
                </c:pt>
                <c:pt idx="1389">
                  <c:v>28880.865767263316</c:v>
                </c:pt>
                <c:pt idx="1390">
                  <c:v>28891.737590068267</c:v>
                </c:pt>
                <c:pt idx="1391">
                  <c:v>28902.597401262214</c:v>
                </c:pt>
                <c:pt idx="1392">
                  <c:v>28913.445203899337</c:v>
                </c:pt>
                <c:pt idx="1393">
                  <c:v>28924.281001024989</c:v>
                </c:pt>
                <c:pt idx="1394">
                  <c:v>28935.104795675834</c:v>
                </c:pt>
                <c:pt idx="1395">
                  <c:v>28945.916590880024</c:v>
                </c:pt>
                <c:pt idx="1396">
                  <c:v>28956.716389657337</c:v>
                </c:pt>
                <c:pt idx="1397">
                  <c:v>28967.504195019319</c:v>
                </c:pt>
                <c:pt idx="1398">
                  <c:v>28978.280009969425</c:v>
                </c:pt>
                <c:pt idx="1399">
                  <c:v>28989.043837503155</c:v>
                </c:pt>
                <c:pt idx="1400">
                  <c:v>28999.795680608171</c:v>
                </c:pt>
                <c:pt idx="1401">
                  <c:v>29010.535542264424</c:v>
                </c:pt>
                <c:pt idx="1402">
                  <c:v>29021.263425444267</c:v>
                </c:pt>
                <c:pt idx="1403">
                  <c:v>29031.979333112558</c:v>
                </c:pt>
                <c:pt idx="1404">
                  <c:v>29042.68326822677</c:v>
                </c:pt>
                <c:pt idx="1405">
                  <c:v>29053.375233737075</c:v>
                </c:pt>
                <c:pt idx="1406">
                  <c:v>29064.055232586441</c:v>
                </c:pt>
                <c:pt idx="1407">
                  <c:v>29074.723267710709</c:v>
                </c:pt>
                <c:pt idx="1408">
                  <c:v>29085.379342038668</c:v>
                </c:pt>
                <c:pt idx="1409">
                  <c:v>29096.023458492127</c:v>
                </c:pt>
                <c:pt idx="1410">
                  <c:v>29106.65561998597</c:v>
                </c:pt>
                <c:pt idx="1411">
                  <c:v>29117.275829428207</c:v>
                </c:pt>
                <c:pt idx="1412">
                  <c:v>29127.884089720028</c:v>
                </c:pt>
                <c:pt idx="1413">
                  <c:v>29138.480403755835</c:v>
                </c:pt>
                <c:pt idx="1414">
                  <c:v>29149.064774423277</c:v>
                </c:pt>
                <c:pt idx="1415">
                  <c:v>29159.637204603263</c:v>
                </c:pt>
                <c:pt idx="1416">
                  <c:v>29170.197697169984</c:v>
                </c:pt>
                <c:pt idx="1417">
                  <c:v>29180.746254990921</c:v>
                </c:pt>
                <c:pt idx="1418">
                  <c:v>29191.282880926829</c:v>
                </c:pt>
                <c:pt idx="1419">
                  <c:v>29201.807577831732</c:v>
                </c:pt>
                <c:pt idx="1420">
                  <c:v>29212.320348552908</c:v>
                </c:pt>
                <c:pt idx="1421">
                  <c:v>29222.821195930843</c:v>
                </c:pt>
                <c:pt idx="1422">
                  <c:v>29233.310122799205</c:v>
                </c:pt>
                <c:pt idx="1423">
                  <c:v>29243.787131984784</c:v>
                </c:pt>
                <c:pt idx="1424">
                  <c:v>29254.252226307435</c:v>
                </c:pt>
                <c:pt idx="1425">
                  <c:v>29264.705408580001</c:v>
                </c:pt>
                <c:pt idx="1426">
                  <c:v>29275.146681608236</c:v>
                </c:pt>
                <c:pt idx="1427">
                  <c:v>29285.576048190709</c:v>
                </c:pt>
                <c:pt idx="1428">
                  <c:v>29295.993511118693</c:v>
                </c:pt>
                <c:pt idx="1429">
                  <c:v>29306.399073176053</c:v>
                </c:pt>
                <c:pt idx="1430">
                  <c:v>29316.792737139112</c:v>
                </c:pt>
                <c:pt idx="1431">
                  <c:v>29327.174505776507</c:v>
                </c:pt>
                <c:pt idx="1432">
                  <c:v>29337.544381849031</c:v>
                </c:pt>
                <c:pt idx="1433">
                  <c:v>29347.902368109459</c:v>
                </c:pt>
                <c:pt idx="1434">
                  <c:v>29358.248467302365</c:v>
                </c:pt>
                <c:pt idx="1435">
                  <c:v>29368.58268216392</c:v>
                </c:pt>
                <c:pt idx="1436">
                  <c:v>29378.905015421671</c:v>
                </c:pt>
                <c:pt idx="1437">
                  <c:v>29389.215469794308</c:v>
                </c:pt>
                <c:pt idx="1438">
                  <c:v>29399.514047991412</c:v>
                </c:pt>
                <c:pt idx="1439">
                  <c:v>29409.800752713189</c:v>
                </c:pt>
                <c:pt idx="1440">
                  <c:v>29420.075586650179</c:v>
                </c:pt>
                <c:pt idx="1441">
                  <c:v>29430.338552482946</c:v>
                </c:pt>
                <c:pt idx="1442">
                  <c:v>29440.589652881754</c:v>
                </c:pt>
                <c:pt idx="1443">
                  <c:v>29450.828890506211</c:v>
                </c:pt>
                <c:pt idx="1444">
                  <c:v>29461.056268004904</c:v>
                </c:pt>
                <c:pt idx="1445">
                  <c:v>29471.271788014998</c:v>
                </c:pt>
                <c:pt idx="1446">
                  <c:v>29481.475453161813</c:v>
                </c:pt>
                <c:pt idx="1447">
                  <c:v>29491.667266058386</c:v>
                </c:pt>
                <c:pt idx="1448">
                  <c:v>29501.847229304993</c:v>
                </c:pt>
                <c:pt idx="1449">
                  <c:v>29512.015345488642</c:v>
                </c:pt>
                <c:pt idx="1450">
                  <c:v>29522.171617182543</c:v>
                </c:pt>
                <c:pt idx="1451">
                  <c:v>29532.31604694554</c:v>
                </c:pt>
                <c:pt idx="1452">
                  <c:v>29542.448637321522</c:v>
                </c:pt>
                <c:pt idx="1453">
                  <c:v>29552.569390838777</c:v>
                </c:pt>
                <c:pt idx="1454">
                  <c:v>29562.678310009323</c:v>
                </c:pt>
                <c:pt idx="1455">
                  <c:v>29572.775397328205</c:v>
                </c:pt>
                <c:pt idx="1456">
                  <c:v>29582.860655272725</c:v>
                </c:pt>
                <c:pt idx="1457">
                  <c:v>29592.934086301651</c:v>
                </c:pt>
                <c:pt idx="1458">
                  <c:v>29602.995692854369</c:v>
                </c:pt>
                <c:pt idx="1459">
                  <c:v>29613.045477349988</c:v>
                </c:pt>
                <c:pt idx="1460">
                  <c:v>29623.08344218638</c:v>
                </c:pt>
                <c:pt idx="1461">
                  <c:v>29633.109589739179</c:v>
                </c:pt>
                <c:pt idx="1462">
                  <c:v>29643.123922360697</c:v>
                </c:pt>
                <c:pt idx="1463">
                  <c:v>29653.126442378802</c:v>
                </c:pt>
                <c:pt idx="1464">
                  <c:v>29663.117152095696</c:v>
                </c:pt>
                <c:pt idx="1465">
                  <c:v>29673.096053786638</c:v>
                </c:pt>
                <c:pt idx="1466">
                  <c:v>29683.063149698573</c:v>
                </c:pt>
                <c:pt idx="1467">
                  <c:v>29693.018442048688</c:v>
                </c:pt>
                <c:pt idx="1468">
                  <c:v>29702.961933022849</c:v>
                </c:pt>
                <c:pt idx="1469">
                  <c:v>29712.893624773962</c:v>
                </c:pt>
                <c:pt idx="1470">
                  <c:v>29722.813519420219</c:v>
                </c:pt>
                <c:pt idx="1471">
                  <c:v>29732.721619043205</c:v>
                </c:pt>
                <c:pt idx="1472">
                  <c:v>29742.617925685896</c:v>
                </c:pt>
                <c:pt idx="1473">
                  <c:v>29752.502441350513</c:v>
                </c:pt>
                <c:pt idx="1474">
                  <c:v>29762.375167996212</c:v>
                </c:pt>
                <c:pt idx="1475">
                  <c:v>29772.236107536628</c:v>
                </c:pt>
                <c:pt idx="1476">
                  <c:v>29782.085261837208</c:v>
                </c:pt>
                <c:pt idx="1477">
                  <c:v>29791.922632712365</c:v>
                </c:pt>
                <c:pt idx="1478">
                  <c:v>29801.748221922408</c:v>
                </c:pt>
                <c:pt idx="1479">
                  <c:v>29811.562031170226</c:v>
                </c:pt>
                <c:pt idx="1480">
                  <c:v>29821.364062097698</c:v>
                </c:pt>
                <c:pt idx="1481">
                  <c:v>29831.15431628182</c:v>
                </c:pt>
                <c:pt idx="1482">
                  <c:v>29840.932795230492</c:v>
                </c:pt>
                <c:pt idx="1483">
                  <c:v>29850.699500377948</c:v>
                </c:pt>
                <c:pt idx="1484">
                  <c:v>29860.454433079762</c:v>
                </c:pt>
                <c:pt idx="1485">
                  <c:v>29870.197594607398</c:v>
                </c:pt>
                <c:pt idx="1486">
                  <c:v>29879.928986142255</c:v>
                </c:pt>
                <c:pt idx="1487">
                  <c:v>29889.648608769112</c:v>
                </c:pt>
                <c:pt idx="1488">
                  <c:v>29899.35646346891</c:v>
                </c:pt>
                <c:pt idx="1489">
                  <c:v>29909.052551110788</c:v>
                </c:pt>
                <c:pt idx="1490">
                  <c:v>29918.736872443242</c:v>
                </c:pt>
                <c:pt idx="1491">
                  <c:v>29928.409428084287</c:v>
                </c:pt>
                <c:pt idx="1492">
                  <c:v>29938.070218510478</c:v>
                </c:pt>
                <c:pt idx="1493">
                  <c:v>29947.719244044561</c:v>
                </c:pt>
                <c:pt idx="1494">
                  <c:v>29957.356504841584</c:v>
                </c:pt>
                <c:pt idx="1495">
                  <c:v>29966.982000873122</c:v>
                </c:pt>
                <c:pt idx="1496">
                  <c:v>29976.595731909314</c:v>
                </c:pt>
                <c:pt idx="1497">
                  <c:v>29986.197697498239</c:v>
                </c:pt>
                <c:pt idx="1498">
                  <c:v>29990.937050286433</c:v>
                </c:pt>
              </c:numCache>
            </c:numRef>
          </c:xVal>
          <c:yVal>
            <c:numRef>
              <c:f>Лист1!$AB$2:$AB$1500</c:f>
              <c:numCache>
                <c:formatCode>General</c:formatCode>
                <c:ptCount val="1499"/>
                <c:pt idx="0">
                  <c:v>0</c:v>
                </c:pt>
                <c:pt idx="1">
                  <c:v>26.153053554817291</c:v>
                </c:pt>
                <c:pt idx="2">
                  <c:v>52.209546737049166</c:v>
                </c:pt>
                <c:pt idx="3">
                  <c:v>78.169587630844902</c:v>
                </c:pt>
                <c:pt idx="4">
                  <c:v>104.03367696682866</c:v>
                </c:pt>
                <c:pt idx="5">
                  <c:v>129.80231096742952</c:v>
                </c:pt>
                <c:pt idx="6">
                  <c:v>155.47598140758308</c:v>
                </c:pt>
                <c:pt idx="7">
                  <c:v>181.05517567315499</c:v>
                </c:pt>
                <c:pt idx="8">
                  <c:v>206.54037681746493</c:v>
                </c:pt>
                <c:pt idx="9">
                  <c:v>231.9320636161799</c:v>
                </c:pt>
                <c:pt idx="10">
                  <c:v>257.23071062077497</c:v>
                </c:pt>
                <c:pt idx="11">
                  <c:v>282.43678821071018</c:v>
                </c:pt>
                <c:pt idx="12">
                  <c:v>307.55076264443881</c:v>
                </c:pt>
                <c:pt idx="13">
                  <c:v>332.57309610933822</c:v>
                </c:pt>
                <c:pt idx="14">
                  <c:v>357.5042467706366</c:v>
                </c:pt>
                <c:pt idx="15">
                  <c:v>382.34466881939591</c:v>
                </c:pt>
                <c:pt idx="16">
                  <c:v>407.09481251960159</c:v>
                </c:pt>
                <c:pt idx="17">
                  <c:v>431.75512425440212</c:v>
                </c:pt>
                <c:pt idx="18">
                  <c:v>456.32604657153502</c:v>
                </c:pt>
                <c:pt idx="19">
                  <c:v>480.80801822797252</c:v>
                </c:pt>
                <c:pt idx="20">
                  <c:v>505.20147423381468</c:v>
                </c:pt>
                <c:pt idx="21">
                  <c:v>529.50684589545631</c:v>
                </c:pt>
                <c:pt idx="22">
                  <c:v>553.72456085805038</c:v>
                </c:pt>
                <c:pt idx="23">
                  <c:v>577.85504314728985</c:v>
                </c:pt>
                <c:pt idx="24">
                  <c:v>601.89871321052647</c:v>
                </c:pt>
                <c:pt idx="25">
                  <c:v>625.85598795724502</c:v>
                </c:pt>
                <c:pt idx="26">
                  <c:v>649.72728079891044</c:v>
                </c:pt>
                <c:pt idx="27">
                  <c:v>673.51300168820228</c:v>
                </c:pt>
                <c:pt idx="28">
                  <c:v>697.21355715765219</c:v>
                </c:pt>
                <c:pt idx="29">
                  <c:v>720.82935035769867</c:v>
                </c:pt>
                <c:pt idx="30">
                  <c:v>744.36078109417144</c:v>
                </c:pt>
                <c:pt idx="31">
                  <c:v>767.80824586521896</c:v>
                </c:pt>
                <c:pt idx="32">
                  <c:v>791.17213789769141</c:v>
                </c:pt>
                <c:pt idx="33">
                  <c:v>814.45284718298944</c:v>
                </c:pt>
                <c:pt idx="34">
                  <c:v>837.65076051239123</c:v>
                </c:pt>
                <c:pt idx="35">
                  <c:v>860.76626151186815</c:v>
                </c:pt>
                <c:pt idx="36">
                  <c:v>883.79973067639889</c:v>
                </c:pt>
                <c:pt idx="37">
                  <c:v>906.75154540379265</c:v>
                </c:pt>
                <c:pt idx="38">
                  <c:v>929.62208002803095</c:v>
                </c:pt>
                <c:pt idx="39">
                  <c:v>952.41170585213717</c:v>
                </c:pt>
                <c:pt idx="40">
                  <c:v>975.1207911805825</c:v>
                </c:pt>
                <c:pt idx="41">
                  <c:v>997.74970135123863</c:v>
                </c:pt>
                <c:pt idx="42">
                  <c:v>1020.2987987668837</c:v>
                </c:pt>
                <c:pt idx="43">
                  <c:v>1042.7684429262711</c:v>
                </c:pt>
                <c:pt idx="44">
                  <c:v>1065.1589904547691</c:v>
                </c:pt>
                <c:pt idx="45">
                  <c:v>1087.4707951345788</c:v>
                </c:pt>
                <c:pt idx="46">
                  <c:v>1109.7042079345374</c:v>
                </c:pt>
                <c:pt idx="47">
                  <c:v>1131.8595770395164</c:v>
                </c:pt>
                <c:pt idx="48">
                  <c:v>1153.9372478794194</c:v>
                </c:pt>
                <c:pt idx="49">
                  <c:v>1175.9375631577884</c:v>
                </c:pt>
                <c:pt idx="50">
                  <c:v>1197.8608628800246</c:v>
                </c:pt>
                <c:pt idx="51">
                  <c:v>1219.7074843812306</c:v>
                </c:pt>
                <c:pt idx="52">
                  <c:v>1241.4777623536816</c:v>
                </c:pt>
                <c:pt idx="53">
                  <c:v>1263.1720288739295</c:v>
                </c:pt>
                <c:pt idx="54">
                  <c:v>1284.7906134295495</c:v>
                </c:pt>
                <c:pt idx="55">
                  <c:v>1306.3338429455325</c:v>
                </c:pt>
                <c:pt idx="56">
                  <c:v>1327.8020418103315</c:v>
                </c:pt>
                <c:pt idx="57">
                  <c:v>1349.1955319015653</c:v>
                </c:pt>
                <c:pt idx="58">
                  <c:v>1370.5146326113888</c:v>
                </c:pt>
                <c:pt idx="59">
                  <c:v>1391.7596608715314</c:v>
                </c:pt>
                <c:pt idx="60">
                  <c:v>1412.930931178013</c:v>
                </c:pt>
                <c:pt idx="61">
                  <c:v>1434.0287556155397</c:v>
                </c:pt>
                <c:pt idx="62">
                  <c:v>1455.0534438815862</c:v>
                </c:pt>
                <c:pt idx="63">
                  <c:v>1476.0053033101699</c:v>
                </c:pt>
                <c:pt idx="64">
                  <c:v>1496.8846388953216</c:v>
                </c:pt>
                <c:pt idx="65">
                  <c:v>1517.6917533142571</c:v>
                </c:pt>
                <c:pt idx="66">
                  <c:v>1538.4269469502558</c:v>
                </c:pt>
                <c:pt idx="67">
                  <c:v>1559.0905179152498</c:v>
                </c:pt>
                <c:pt idx="68">
                  <c:v>1579.6827620721288</c:v>
                </c:pt>
                <c:pt idx="69">
                  <c:v>1600.2039730567656</c:v>
                </c:pt>
                <c:pt idx="70">
                  <c:v>1620.6544422997654</c:v>
                </c:pt>
                <c:pt idx="71">
                  <c:v>1641.0344590479453</c:v>
                </c:pt>
                <c:pt idx="72">
                  <c:v>1661.3443103855466</c:v>
                </c:pt>
                <c:pt idx="73">
                  <c:v>1681.5842812551839</c:v>
                </c:pt>
                <c:pt idx="74">
                  <c:v>1701.7546544785371</c:v>
                </c:pt>
                <c:pt idx="75">
                  <c:v>1721.8557107767883</c:v>
                </c:pt>
                <c:pt idx="76">
                  <c:v>1741.887728790809</c:v>
                </c:pt>
                <c:pt idx="77">
                  <c:v>1761.8509851010992</c:v>
                </c:pt>
                <c:pt idx="78">
                  <c:v>1781.745754247486</c:v>
                </c:pt>
                <c:pt idx="79">
                  <c:v>1801.5723087485817</c:v>
                </c:pt>
                <c:pt idx="80">
                  <c:v>1821.3309191210071</c:v>
                </c:pt>
                <c:pt idx="81">
                  <c:v>1841.0218538983831</c:v>
                </c:pt>
                <c:pt idx="82">
                  <c:v>1860.6453796500941</c:v>
                </c:pt>
                <c:pt idx="83">
                  <c:v>1880.2017609998263</c:v>
                </c:pt>
                <c:pt idx="84">
                  <c:v>1899.6912606438855</c:v>
                </c:pt>
                <c:pt idx="85">
                  <c:v>1919.1141393692958</c:v>
                </c:pt>
                <c:pt idx="86">
                  <c:v>1938.4706560716843</c:v>
                </c:pt>
                <c:pt idx="87">
                  <c:v>1957.7610677729544</c:v>
                </c:pt>
                <c:pt idx="88">
                  <c:v>1976.9856296387495</c:v>
                </c:pt>
                <c:pt idx="89">
                  <c:v>1996.1445949957129</c:v>
                </c:pt>
                <c:pt idx="90">
                  <c:v>2015.2382153485444</c:v>
                </c:pt>
                <c:pt idx="91">
                  <c:v>2034.2667403968578</c:v>
                </c:pt>
                <c:pt idx="92">
                  <c:v>2053.2304180518427</c:v>
                </c:pt>
                <c:pt idx="93">
                  <c:v>2072.1294944527308</c:v>
                </c:pt>
                <c:pt idx="94">
                  <c:v>2090.9642139830748</c:v>
                </c:pt>
                <c:pt idx="95">
                  <c:v>2109.7348192868362</c:v>
                </c:pt>
                <c:pt idx="96">
                  <c:v>2128.4415512842893</c:v>
                </c:pt>
                <c:pt idx="97">
                  <c:v>2147.0846491877419</c:v>
                </c:pt>
                <c:pt idx="98">
                  <c:v>2165.6643505170778</c:v>
                </c:pt>
                <c:pt idx="99">
                  <c:v>2184.1808911151202</c:v>
                </c:pt>
                <c:pt idx="100">
                  <c:v>2202.6345051628205</c:v>
                </c:pt>
                <c:pt idx="101">
                  <c:v>2221.0254251942756</c:v>
                </c:pt>
                <c:pt idx="102">
                  <c:v>2239.3538821115744</c:v>
                </c:pt>
                <c:pt idx="103">
                  <c:v>2257.6201051994776</c:v>
                </c:pt>
                <c:pt idx="104">
                  <c:v>2275.8243221399316</c:v>
                </c:pt>
                <c:pt idx="105">
                  <c:v>2293.9667590264203</c:v>
                </c:pt>
                <c:pt idx="106">
                  <c:v>2312.0476403781554</c:v>
                </c:pt>
                <c:pt idx="107">
                  <c:v>2330.0671891541097</c:v>
                </c:pt>
                <c:pt idx="108">
                  <c:v>2348.0256267668924</c:v>
                </c:pt>
                <c:pt idx="109">
                  <c:v>2365.923173096473</c:v>
                </c:pt>
                <c:pt idx="110">
                  <c:v>2383.7600465037508</c:v>
                </c:pt>
                <c:pt idx="111">
                  <c:v>2401.5364638439769</c:v>
                </c:pt>
                <c:pt idx="112">
                  <c:v>2419.2526404800265</c:v>
                </c:pt>
                <c:pt idx="113">
                  <c:v>2436.9087902955266</c:v>
                </c:pt>
                <c:pt idx="114">
                  <c:v>2454.5051257078408</c:v>
                </c:pt>
                <c:pt idx="115">
                  <c:v>2472.0418576809102</c:v>
                </c:pt>
                <c:pt idx="116">
                  <c:v>2489.5191957379575</c:v>
                </c:pt>
                <c:pt idx="117">
                  <c:v>2506.9373479740493</c:v>
                </c:pt>
                <c:pt idx="118">
                  <c:v>2524.2965210685261</c:v>
                </c:pt>
                <c:pt idx="119">
                  <c:v>2541.5969202972956</c:v>
                </c:pt>
                <c:pt idx="120">
                  <c:v>2558.8387495449956</c:v>
                </c:pt>
                <c:pt idx="121">
                  <c:v>2576.0222113170234</c:v>
                </c:pt>
                <c:pt idx="122">
                  <c:v>2593.1475067514398</c:v>
                </c:pt>
                <c:pt idx="123">
                  <c:v>2610.2148356307421</c:v>
                </c:pt>
                <c:pt idx="124">
                  <c:v>2627.2243963935143</c:v>
                </c:pt>
                <c:pt idx="125">
                  <c:v>2644.176386145954</c:v>
                </c:pt>
                <c:pt idx="126">
                  <c:v>2661.0710006732725</c:v>
                </c:pt>
                <c:pt idx="127">
                  <c:v>2677.9084344509806</c:v>
                </c:pt>
                <c:pt idx="128">
                  <c:v>2694.6888806560496</c:v>
                </c:pt>
                <c:pt idx="129">
                  <c:v>2711.412531177959</c:v>
                </c:pt>
                <c:pt idx="130">
                  <c:v>2728.0795766296251</c:v>
                </c:pt>
                <c:pt idx="131">
                  <c:v>2744.6902063582174</c:v>
                </c:pt>
                <c:pt idx="132">
                  <c:v>2761.244608455861</c:v>
                </c:pt>
                <c:pt idx="133">
                  <c:v>2777.7429697702264</c:v>
                </c:pt>
                <c:pt idx="134">
                  <c:v>2794.1854759150115</c:v>
                </c:pt>
                <c:pt idx="135">
                  <c:v>2810.5723112803125</c:v>
                </c:pt>
                <c:pt idx="136">
                  <c:v>2826.9036590428905</c:v>
                </c:pt>
                <c:pt idx="137">
                  <c:v>2843.1797011763274</c:v>
                </c:pt>
                <c:pt idx="138">
                  <c:v>2859.4006184610816</c:v>
                </c:pt>
                <c:pt idx="139">
                  <c:v>2875.5665904944394</c:v>
                </c:pt>
                <c:pt idx="140">
                  <c:v>2891.6777957003624</c:v>
                </c:pt>
                <c:pt idx="141">
                  <c:v>2907.7344113392364</c:v>
                </c:pt>
                <c:pt idx="142">
                  <c:v>2923.7366135175193</c:v>
                </c:pt>
                <c:pt idx="143">
                  <c:v>2939.6845771972921</c:v>
                </c:pt>
                <c:pt idx="144">
                  <c:v>2955.5784762057124</c:v>
                </c:pt>
                <c:pt idx="145">
                  <c:v>2971.4184832443716</c:v>
                </c:pt>
                <c:pt idx="146">
                  <c:v>2987.2047698985584</c:v>
                </c:pt>
                <c:pt idx="147">
                  <c:v>3002.9375066464286</c:v>
                </c:pt>
                <c:pt idx="148">
                  <c:v>3018.6168628680812</c:v>
                </c:pt>
                <c:pt idx="149">
                  <c:v>3034.2430068545473</c:v>
                </c:pt>
                <c:pt idx="150">
                  <c:v>3049.8161058166834</c:v>
                </c:pt>
                <c:pt idx="151">
                  <c:v>3065.3363258939812</c:v>
                </c:pt>
                <c:pt idx="152">
                  <c:v>3080.8038321632862</c:v>
                </c:pt>
                <c:pt idx="153">
                  <c:v>3096.2187886474298</c:v>
                </c:pt>
                <c:pt idx="154">
                  <c:v>3111.5813583237787</c:v>
                </c:pt>
                <c:pt idx="155">
                  <c:v>3126.8917031326946</c:v>
                </c:pt>
                <c:pt idx="156">
                  <c:v>3142.1499839859157</c:v>
                </c:pt>
                <c:pt idx="157">
                  <c:v>3157.3563607748511</c:v>
                </c:pt>
                <c:pt idx="158">
                  <c:v>3172.5109923787963</c:v>
                </c:pt>
                <c:pt idx="159">
                  <c:v>3187.6140366730679</c:v>
                </c:pt>
                <c:pt idx="160">
                  <c:v>3202.6656505370565</c:v>
                </c:pt>
                <c:pt idx="161">
                  <c:v>3217.6659898622033</c:v>
                </c:pt>
                <c:pt idx="162">
                  <c:v>3232.6152095598977</c:v>
                </c:pt>
                <c:pt idx="163">
                  <c:v>3247.5134635692984</c:v>
                </c:pt>
                <c:pt idx="164">
                  <c:v>3262.3609048650783</c:v>
                </c:pt>
                <c:pt idx="165">
                  <c:v>3277.1576854650943</c:v>
                </c:pt>
                <c:pt idx="166">
                  <c:v>3291.9039564379837</c:v>
                </c:pt>
                <c:pt idx="167">
                  <c:v>3306.599867910686</c:v>
                </c:pt>
                <c:pt idx="168">
                  <c:v>3321.2455690758939</c:v>
                </c:pt>
                <c:pt idx="169">
                  <c:v>3335.8412081994306</c:v>
                </c:pt>
                <c:pt idx="170">
                  <c:v>3350.3869326275594</c:v>
                </c:pt>
                <c:pt idx="171">
                  <c:v>3364.8828887942191</c:v>
                </c:pt>
                <c:pt idx="172">
                  <c:v>3379.3292222281943</c:v>
                </c:pt>
                <c:pt idx="173">
                  <c:v>3393.7260775602163</c:v>
                </c:pt>
                <c:pt idx="174">
                  <c:v>3408.0735985299939</c:v>
                </c:pt>
                <c:pt idx="175">
                  <c:v>3422.3719279931811</c:v>
                </c:pt>
                <c:pt idx="176">
                  <c:v>3436.6212079282777</c:v>
                </c:pt>
                <c:pt idx="177">
                  <c:v>3450.8215794434632</c:v>
                </c:pt>
                <c:pt idx="178">
                  <c:v>3464.9731827833666</c:v>
                </c:pt>
                <c:pt idx="179">
                  <c:v>3479.0761573357754</c:v>
                </c:pt>
                <c:pt idx="180">
                  <c:v>3493.1306416382772</c:v>
                </c:pt>
                <c:pt idx="181">
                  <c:v>3507.1367733848419</c:v>
                </c:pt>
                <c:pt idx="182">
                  <c:v>3521.094689432342</c:v>
                </c:pt>
                <c:pt idx="183">
                  <c:v>3535.0045258070113</c:v>
                </c:pt>
                <c:pt idx="184">
                  <c:v>3548.8664177108431</c:v>
                </c:pt>
                <c:pt idx="185">
                  <c:v>3562.6804995279304</c:v>
                </c:pt>
                <c:pt idx="186">
                  <c:v>3576.4469048307451</c:v>
                </c:pt>
                <c:pt idx="187">
                  <c:v>3590.1657663863621</c:v>
                </c:pt>
                <c:pt idx="188">
                  <c:v>3603.8372161626221</c:v>
                </c:pt>
                <c:pt idx="189">
                  <c:v>3617.4613853342398</c:v>
                </c:pt>
                <c:pt idx="190">
                  <c:v>3631.0384042888568</c:v>
                </c:pt>
                <c:pt idx="191">
                  <c:v>3644.5684026330359</c:v>
                </c:pt>
                <c:pt idx="192">
                  <c:v>3658.0515091982029</c:v>
                </c:pt>
                <c:pt idx="193">
                  <c:v>3671.4878520465322</c:v>
                </c:pt>
                <c:pt idx="194">
                  <c:v>3684.8775584767809</c:v>
                </c:pt>
                <c:pt idx="195">
                  <c:v>3698.2207550300668</c:v>
                </c:pt>
                <c:pt idx="196">
                  <c:v>3711.5175674955958</c:v>
                </c:pt>
                <c:pt idx="197">
                  <c:v>3724.7681209163375</c:v>
                </c:pt>
                <c:pt idx="198">
                  <c:v>3737.9725395946475</c:v>
                </c:pt>
                <c:pt idx="199">
                  <c:v>3751.1309470978399</c:v>
                </c:pt>
                <c:pt idx="200">
                  <c:v>3764.2434662637102</c:v>
                </c:pt>
                <c:pt idx="201">
                  <c:v>3777.3102192060064</c:v>
                </c:pt>
                <c:pt idx="202">
                  <c:v>3790.3313273198528</c:v>
                </c:pt>
                <c:pt idx="203">
                  <c:v>3803.3069112871235</c:v>
                </c:pt>
                <c:pt idx="204">
                  <c:v>3816.2370910817694</c:v>
                </c:pt>
                <c:pt idx="205">
                  <c:v>3829.1219859750963</c:v>
                </c:pt>
                <c:pt idx="206">
                  <c:v>3841.9617145409957</c:v>
                </c:pt>
                <c:pt idx="207">
                  <c:v>3854.756394661129</c:v>
                </c:pt>
                <c:pt idx="208">
                  <c:v>3867.5061435300668</c:v>
                </c:pt>
                <c:pt idx="209">
                  <c:v>3880.2110776603813</c:v>
                </c:pt>
                <c:pt idx="210">
                  <c:v>3892.871312887693</c:v>
                </c:pt>
                <c:pt idx="211">
                  <c:v>3905.4869643756751</c:v>
                </c:pt>
                <c:pt idx="212">
                  <c:v>3918.0581466210106</c:v>
                </c:pt>
                <c:pt idx="213">
                  <c:v>3930.5849734583076</c:v>
                </c:pt>
                <c:pt idx="214">
                  <c:v>3943.0675580649709</c:v>
                </c:pt>
                <c:pt idx="215">
                  <c:v>3955.5060129660314</c:v>
                </c:pt>
                <c:pt idx="216">
                  <c:v>3967.9004500389319</c:v>
                </c:pt>
                <c:pt idx="217">
                  <c:v>3980.2509805182704</c:v>
                </c:pt>
                <c:pt idx="218">
                  <c:v>3992.5577150005047</c:v>
                </c:pt>
                <c:pt idx="219">
                  <c:v>4004.8207634486139</c:v>
                </c:pt>
                <c:pt idx="220">
                  <c:v>4017.0402351967196</c:v>
                </c:pt>
                <c:pt idx="221">
                  <c:v>4029.2162389546656</c:v>
                </c:pt>
                <c:pt idx="222">
                  <c:v>4041.3488828125619</c:v>
                </c:pt>
                <c:pt idx="223">
                  <c:v>4053.438274245284</c:v>
                </c:pt>
                <c:pt idx="224">
                  <c:v>4065.4845201169369</c:v>
                </c:pt>
                <c:pt idx="225">
                  <c:v>4077.4877266852804</c:v>
                </c:pt>
                <c:pt idx="226">
                  <c:v>4089.4479996061136</c:v>
                </c:pt>
                <c:pt idx="227">
                  <c:v>4101.3654439376251</c:v>
                </c:pt>
                <c:pt idx="228">
                  <c:v>4113.2401641447032</c:v>
                </c:pt>
                <c:pt idx="229">
                  <c:v>4125.0722641032098</c:v>
                </c:pt>
                <c:pt idx="230">
                  <c:v>4136.8618471042182</c:v>
                </c:pt>
                <c:pt idx="231">
                  <c:v>4148.6090158582156</c:v>
                </c:pt>
                <c:pt idx="232">
                  <c:v>4160.3138724992677</c:v>
                </c:pt>
                <c:pt idx="233">
                  <c:v>4171.9765185891474</c:v>
                </c:pt>
                <c:pt idx="234">
                  <c:v>4183.5970551214323</c:v>
                </c:pt>
                <c:pt idx="235">
                  <c:v>4195.1755825255632</c:v>
                </c:pt>
                <c:pt idx="236">
                  <c:v>4206.7122006708696</c:v>
                </c:pt>
                <c:pt idx="237">
                  <c:v>4218.2070088705623</c:v>
                </c:pt>
                <c:pt idx="238">
                  <c:v>4229.6601058856913</c:v>
                </c:pt>
                <c:pt idx="239">
                  <c:v>4241.071589929069</c:v>
                </c:pt>
                <c:pt idx="240">
                  <c:v>4252.441558669163</c:v>
                </c:pt>
                <c:pt idx="241">
                  <c:v>4263.7701092339548</c:v>
                </c:pt>
                <c:pt idx="242">
                  <c:v>4275.0573382147668</c:v>
                </c:pt>
                <c:pt idx="243">
                  <c:v>4286.3033416700555</c:v>
                </c:pt>
                <c:pt idx="244">
                  <c:v>4297.5082151291735</c:v>
                </c:pt>
                <c:pt idx="245">
                  <c:v>4308.672053596104</c:v>
                </c:pt>
                <c:pt idx="246">
                  <c:v>4319.7949515531582</c:v>
                </c:pt>
                <c:pt idx="247">
                  <c:v>4330.8770029646448</c:v>
                </c:pt>
                <c:pt idx="248">
                  <c:v>4341.9183012805097</c:v>
                </c:pt>
                <c:pt idx="249">
                  <c:v>4352.9189394399455</c:v>
                </c:pt>
                <c:pt idx="250">
                  <c:v>4363.8790098749687</c:v>
                </c:pt>
                <c:pt idx="251">
                  <c:v>4374.7986045139705</c:v>
                </c:pt>
                <c:pt idx="252">
                  <c:v>4385.6778147852356</c:v>
                </c:pt>
                <c:pt idx="253">
                  <c:v>4396.5167316204333</c:v>
                </c:pt>
                <c:pt idx="254">
                  <c:v>4407.3154454580808</c:v>
                </c:pt>
                <c:pt idx="255">
                  <c:v>4418.0740462469766</c:v>
                </c:pt>
                <c:pt idx="256">
                  <c:v>4428.7926234496053</c:v>
                </c:pt>
                <c:pt idx="257">
                  <c:v>4439.471266045518</c:v>
                </c:pt>
                <c:pt idx="258">
                  <c:v>4450.1100625346789</c:v>
                </c:pt>
                <c:pt idx="259">
                  <c:v>4460.7091009407923</c:v>
                </c:pt>
                <c:pt idx="260">
                  <c:v>4471.2684688145946</c:v>
                </c:pt>
                <c:pt idx="261">
                  <c:v>4481.7882532371259</c:v>
                </c:pt>
                <c:pt idx="262">
                  <c:v>4492.2685408229718</c:v>
                </c:pt>
                <c:pt idx="263">
                  <c:v>4502.7094177234803</c:v>
                </c:pt>
                <c:pt idx="264">
                  <c:v>4513.1109696299509</c:v>
                </c:pt>
                <c:pt idx="265">
                  <c:v>4523.473281776799</c:v>
                </c:pt>
                <c:pt idx="266">
                  <c:v>4533.796438944697</c:v>
                </c:pt>
                <c:pt idx="267">
                  <c:v>4544.0805254636862</c:v>
                </c:pt>
                <c:pt idx="268">
                  <c:v>4554.3256252162655</c:v>
                </c:pt>
                <c:pt idx="269">
                  <c:v>4564.5318216404548</c:v>
                </c:pt>
                <c:pt idx="270">
                  <c:v>4574.6991977328371</c:v>
                </c:pt>
                <c:pt idx="271">
                  <c:v>4584.8278360515706</c:v>
                </c:pt>
                <c:pt idx="272">
                  <c:v>4594.9178187193793</c:v>
                </c:pt>
                <c:pt idx="273">
                  <c:v>4604.9692274265244</c:v>
                </c:pt>
                <c:pt idx="274">
                  <c:v>4614.9821434337418</c:v>
                </c:pt>
                <c:pt idx="275">
                  <c:v>4624.9566475751672</c:v>
                </c:pt>
                <c:pt idx="276">
                  <c:v>4634.8928202612296</c:v>
                </c:pt>
                <c:pt idx="277">
                  <c:v>4644.7907414815281</c:v>
                </c:pt>
                <c:pt idx="278">
                  <c:v>4654.6504908076813</c:v>
                </c:pt>
                <c:pt idx="279">
                  <c:v>4664.4721473961545</c:v>
                </c:pt>
                <c:pt idx="280">
                  <c:v>4674.2557899910707</c:v>
                </c:pt>
                <c:pt idx="281">
                  <c:v>4684.0014969269905</c:v>
                </c:pt>
                <c:pt idx="282">
                  <c:v>4693.7093461316763</c:v>
                </c:pt>
                <c:pt idx="283">
                  <c:v>4703.3794151288339</c:v>
                </c:pt>
                <c:pt idx="284">
                  <c:v>4713.0117810408301</c:v>
                </c:pt>
                <c:pt idx="285">
                  <c:v>4722.606520591391</c:v>
                </c:pt>
                <c:pt idx="286">
                  <c:v>4732.1637101082806</c:v>
                </c:pt>
                <c:pt idx="287">
                  <c:v>4741.6834255259546</c:v>
                </c:pt>
                <c:pt idx="288">
                  <c:v>4751.165742388197</c:v>
                </c:pt>
                <c:pt idx="289">
                  <c:v>4760.6107358507352</c:v>
                </c:pt>
                <c:pt idx="290">
                  <c:v>4770.0184806838333</c:v>
                </c:pt>
                <c:pt idx="291">
                  <c:v>4779.3890512748603</c:v>
                </c:pt>
                <c:pt idx="292">
                  <c:v>4788.7225216308498</c:v>
                </c:pt>
                <c:pt idx="293">
                  <c:v>4798.0189653810376</c:v>
                </c:pt>
                <c:pt idx="294">
                  <c:v>4807.2784557793748</c:v>
                </c:pt>
                <c:pt idx="295">
                  <c:v>4816.5010657070261</c:v>
                </c:pt>
                <c:pt idx="296">
                  <c:v>4825.6868676748454</c:v>
                </c:pt>
                <c:pt idx="297">
                  <c:v>4834.8359338258342</c:v>
                </c:pt>
                <c:pt idx="298">
                  <c:v>4843.9483359375781</c:v>
                </c:pt>
                <c:pt idx="299">
                  <c:v>4853.0241454246716</c:v>
                </c:pt>
                <c:pt idx="300">
                  <c:v>4862.0634333411144</c:v>
                </c:pt>
                <c:pt idx="301">
                  <c:v>4871.0662703827002</c:v>
                </c:pt>
                <c:pt idx="302">
                  <c:v>4880.0327268893789</c:v>
                </c:pt>
                <c:pt idx="303">
                  <c:v>4888.9628728476027</c:v>
                </c:pt>
                <c:pt idx="304">
                  <c:v>4897.8567778926599</c:v>
                </c:pt>
                <c:pt idx="305">
                  <c:v>4906.7145113109818</c:v>
                </c:pt>
                <c:pt idx="306">
                  <c:v>4915.5361420424415</c:v>
                </c:pt>
                <c:pt idx="307">
                  <c:v>4924.3217386826273</c:v>
                </c:pt>
                <c:pt idx="308">
                  <c:v>4933.0713694851047</c:v>
                </c:pt>
                <c:pt idx="309">
                  <c:v>4941.7851023636586</c:v>
                </c:pt>
                <c:pt idx="310">
                  <c:v>4950.4630048945182</c:v>
                </c:pt>
                <c:pt idx="311">
                  <c:v>4959.1051443185688</c:v>
                </c:pt>
                <c:pt idx="312">
                  <c:v>4967.7115875435429</c:v>
                </c:pt>
                <c:pt idx="313">
                  <c:v>4976.2824011461953</c:v>
                </c:pt>
                <c:pt idx="314">
                  <c:v>4984.8176513744638</c:v>
                </c:pt>
                <c:pt idx="315">
                  <c:v>4993.3174041496159</c:v>
                </c:pt>
                <c:pt idx="316">
                  <c:v>5001.781725068372</c:v>
                </c:pt>
                <c:pt idx="317">
                  <c:v>5010.2106794050223</c:v>
                </c:pt>
                <c:pt idx="318">
                  <c:v>5018.6043321135185</c:v>
                </c:pt>
                <c:pt idx="319">
                  <c:v>5026.9627478295579</c:v>
                </c:pt>
                <c:pt idx="320">
                  <c:v>5035.2859908726477</c:v>
                </c:pt>
                <c:pt idx="321">
                  <c:v>5043.5741252481557</c:v>
                </c:pt>
                <c:pt idx="322">
                  <c:v>5051.8272146493455</c:v>
                </c:pt>
                <c:pt idx="323">
                  <c:v>5060.0453224593957</c:v>
                </c:pt>
                <c:pt idx="324">
                  <c:v>5068.2285117534057</c:v>
                </c:pt>
                <c:pt idx="325">
                  <c:v>5076.3768453003859</c:v>
                </c:pt>
                <c:pt idx="326">
                  <c:v>5084.4903855652346</c:v>
                </c:pt>
                <c:pt idx="327">
                  <c:v>5092.569194710698</c:v>
                </c:pt>
                <c:pt idx="328">
                  <c:v>5100.6133345993176</c:v>
                </c:pt>
                <c:pt idx="329">
                  <c:v>5108.6228667953646</c:v>
                </c:pt>
                <c:pt idx="330">
                  <c:v>5116.597852566757</c:v>
                </c:pt>
                <c:pt idx="331">
                  <c:v>5124.5383528869652</c:v>
                </c:pt>
                <c:pt idx="332">
                  <c:v>5132.4444284369029</c:v>
                </c:pt>
                <c:pt idx="333">
                  <c:v>5140.3161396068035</c:v>
                </c:pt>
                <c:pt idx="334">
                  <c:v>5148.1535464980871</c:v>
                </c:pt>
                <c:pt idx="335">
                  <c:v>5155.9567089252059</c:v>
                </c:pt>
                <c:pt idx="336">
                  <c:v>5163.7256864174851</c:v>
                </c:pt>
                <c:pt idx="337">
                  <c:v>5171.4605382209447</c:v>
                </c:pt>
                <c:pt idx="338">
                  <c:v>5179.1613233001108</c:v>
                </c:pt>
                <c:pt idx="339">
                  <c:v>5186.8281003398115</c:v>
                </c:pt>
                <c:pt idx="340">
                  <c:v>5194.4609277469644</c:v>
                </c:pt>
                <c:pt idx="341">
                  <c:v>5202.0598636523464</c:v>
                </c:pt>
                <c:pt idx="342">
                  <c:v>5209.6249659123532</c:v>
                </c:pt>
                <c:pt idx="343">
                  <c:v>5217.1562921107461</c:v>
                </c:pt>
                <c:pt idx="344">
                  <c:v>5224.6538995603878</c:v>
                </c:pt>
                <c:pt idx="345">
                  <c:v>5232.1178453049606</c:v>
                </c:pt>
                <c:pt idx="346">
                  <c:v>5239.5481861206808</c:v>
                </c:pt>
                <c:pt idx="347">
                  <c:v>5246.9449785179913</c:v>
                </c:pt>
                <c:pt idx="348">
                  <c:v>5254.3082787432522</c:v>
                </c:pt>
                <c:pt idx="349">
                  <c:v>5261.638142780409</c:v>
                </c:pt>
                <c:pt idx="350">
                  <c:v>5268.9346263526595</c:v>
                </c:pt>
                <c:pt idx="351">
                  <c:v>5276.1977849241011</c:v>
                </c:pt>
                <c:pt idx="352">
                  <c:v>5283.4276737013697</c:v>
                </c:pt>
                <c:pt idx="353">
                  <c:v>5290.6243476352665</c:v>
                </c:pt>
                <c:pt idx="354">
                  <c:v>5297.7878614223737</c:v>
                </c:pt>
                <c:pt idx="355">
                  <c:v>5304.9182695066602</c:v>
                </c:pt>
                <c:pt idx="356">
                  <c:v>5312.0156260810718</c:v>
                </c:pt>
                <c:pt idx="357">
                  <c:v>5319.0799850891171</c:v>
                </c:pt>
                <c:pt idx="358">
                  <c:v>5326.1114002264339</c:v>
                </c:pt>
                <c:pt idx="359">
                  <c:v>5333.1099249423532</c:v>
                </c:pt>
                <c:pt idx="360">
                  <c:v>5340.0756124414465</c:v>
                </c:pt>
                <c:pt idx="361">
                  <c:v>5347.0085156850637</c:v>
                </c:pt>
                <c:pt idx="362">
                  <c:v>5353.9086873928618</c:v>
                </c:pt>
                <c:pt idx="363">
                  <c:v>5360.7761800443222</c:v>
                </c:pt>
                <c:pt idx="364">
                  <c:v>5367.6110458802577</c:v>
                </c:pt>
                <c:pt idx="365">
                  <c:v>5374.4133369043093</c:v>
                </c:pt>
                <c:pt idx="366">
                  <c:v>5381.1831048844297</c:v>
                </c:pt>
                <c:pt idx="367">
                  <c:v>5387.9204013543631</c:v>
                </c:pt>
                <c:pt idx="368">
                  <c:v>5394.6252776151077</c:v>
                </c:pt>
                <c:pt idx="369">
                  <c:v>5401.2977847363745</c:v>
                </c:pt>
                <c:pt idx="370">
                  <c:v>5407.9379735580305</c:v>
                </c:pt>
                <c:pt idx="371">
                  <c:v>5414.545894691536</c:v>
                </c:pt>
                <c:pt idx="372">
                  <c:v>5421.1215985213712</c:v>
                </c:pt>
                <c:pt idx="373">
                  <c:v>5427.6651352064519</c:v>
                </c:pt>
                <c:pt idx="374">
                  <c:v>5434.1765546815368</c:v>
                </c:pt>
                <c:pt idx="375">
                  <c:v>5440.6559066586251</c:v>
                </c:pt>
                <c:pt idx="376">
                  <c:v>5447.1032406283439</c:v>
                </c:pt>
                <c:pt idx="377">
                  <c:v>5453.5186058613281</c:v>
                </c:pt>
                <c:pt idx="378">
                  <c:v>5459.9020514095891</c:v>
                </c:pt>
                <c:pt idx="379">
                  <c:v>5466.253626107874</c:v>
                </c:pt>
                <c:pt idx="380">
                  <c:v>5472.5733785750172</c:v>
                </c:pt>
                <c:pt idx="381">
                  <c:v>5478.8613572152835</c:v>
                </c:pt>
                <c:pt idx="382">
                  <c:v>5485.1176102196996</c:v>
                </c:pt>
                <c:pt idx="383">
                  <c:v>5491.3421855673787</c:v>
                </c:pt>
                <c:pt idx="384">
                  <c:v>5497.5351310268352</c:v>
                </c:pt>
                <c:pt idx="385">
                  <c:v>5503.6964941572924</c:v>
                </c:pt>
                <c:pt idx="386">
                  <c:v>5509.8263223099793</c:v>
                </c:pt>
                <c:pt idx="387">
                  <c:v>5515.9246626294198</c:v>
                </c:pt>
                <c:pt idx="388">
                  <c:v>5521.9915620547144</c:v>
                </c:pt>
                <c:pt idx="389">
                  <c:v>5528.0270673208115</c:v>
                </c:pt>
                <c:pt idx="390">
                  <c:v>5534.0312249597719</c:v>
                </c:pt>
                <c:pt idx="391">
                  <c:v>5540.0040813020223</c:v>
                </c:pt>
                <c:pt idx="392">
                  <c:v>5545.9456824776053</c:v>
                </c:pt>
                <c:pt idx="393">
                  <c:v>5551.8560744174165</c:v>
                </c:pt>
                <c:pt idx="394">
                  <c:v>5557.7353028544367</c:v>
                </c:pt>
                <c:pt idx="395">
                  <c:v>5563.5834133249537</c:v>
                </c:pt>
                <c:pt idx="396">
                  <c:v>5569.4004511697776</c:v>
                </c:pt>
                <c:pt idx="397">
                  <c:v>5575.186461535448</c:v>
                </c:pt>
                <c:pt idx="398">
                  <c:v>5580.9414893754338</c:v>
                </c:pt>
                <c:pt idx="399">
                  <c:v>5586.6655794513226</c:v>
                </c:pt>
                <c:pt idx="400">
                  <c:v>5592.3587763340065</c:v>
                </c:pt>
                <c:pt idx="401">
                  <c:v>5598.021124404856</c:v>
                </c:pt>
                <c:pt idx="402">
                  <c:v>5603.6526678568898</c:v>
                </c:pt>
                <c:pt idx="403">
                  <c:v>5609.2534506959346</c:v>
                </c:pt>
                <c:pt idx="404">
                  <c:v>5614.8235167417806</c:v>
                </c:pt>
                <c:pt idx="405">
                  <c:v>5620.3629096293253</c:v>
                </c:pt>
                <c:pt idx="406">
                  <c:v>5625.8716728097115</c:v>
                </c:pt>
                <c:pt idx="407">
                  <c:v>5631.3498495514614</c:v>
                </c:pt>
                <c:pt idx="408">
                  <c:v>5636.797482941598</c:v>
                </c:pt>
                <c:pt idx="409">
                  <c:v>5642.2146158867645</c:v>
                </c:pt>
                <c:pt idx="410">
                  <c:v>5647.6012911143316</c:v>
                </c:pt>
                <c:pt idx="411">
                  <c:v>5652.957551173502</c:v>
                </c:pt>
                <c:pt idx="412">
                  <c:v>5658.283438436406</c:v>
                </c:pt>
                <c:pt idx="413">
                  <c:v>5663.5789950991884</c:v>
                </c:pt>
                <c:pt idx="414">
                  <c:v>5668.844263183094</c:v>
                </c:pt>
                <c:pt idx="415">
                  <c:v>5674.0792845355381</c:v>
                </c:pt>
                <c:pt idx="416">
                  <c:v>5679.2841008311807</c:v>
                </c:pt>
                <c:pt idx="417">
                  <c:v>5684.4587535729825</c:v>
                </c:pt>
                <c:pt idx="418">
                  <c:v>5689.603284093263</c:v>
                </c:pt>
                <c:pt idx="419">
                  <c:v>5694.7177335547476</c:v>
                </c:pt>
                <c:pt idx="420">
                  <c:v>5699.802142951612</c:v>
                </c:pt>
                <c:pt idx="421">
                  <c:v>5704.8565531105132</c:v>
                </c:pt>
                <c:pt idx="422">
                  <c:v>5709.8810046916215</c:v>
                </c:pt>
                <c:pt idx="423">
                  <c:v>5714.8755381896426</c:v>
                </c:pt>
                <c:pt idx="424">
                  <c:v>5719.8401939348332</c:v>
                </c:pt>
                <c:pt idx="425">
                  <c:v>5724.7750120940118</c:v>
                </c:pt>
                <c:pt idx="426">
                  <c:v>5729.6800326715593</c:v>
                </c:pt>
                <c:pt idx="427">
                  <c:v>5734.5552955104213</c:v>
                </c:pt>
                <c:pt idx="428">
                  <c:v>5739.4008402930958</c:v>
                </c:pt>
                <c:pt idx="429">
                  <c:v>5744.2167065426192</c:v>
                </c:pt>
                <c:pt idx="430">
                  <c:v>5749.0029336235457</c:v>
                </c:pt>
                <c:pt idx="431">
                  <c:v>5753.7595607429212</c:v>
                </c:pt>
                <c:pt idx="432">
                  <c:v>5758.4866269512486</c:v>
                </c:pt>
                <c:pt idx="433">
                  <c:v>5763.1841711434517</c:v>
                </c:pt>
                <c:pt idx="434">
                  <c:v>5767.8522320598295</c:v>
                </c:pt>
                <c:pt idx="435">
                  <c:v>5772.4908482870051</c:v>
                </c:pt>
                <c:pt idx="436">
                  <c:v>5777.1000582588704</c:v>
                </c:pt>
                <c:pt idx="437">
                  <c:v>5781.6799002575244</c:v>
                </c:pt>
                <c:pt idx="438">
                  <c:v>5786.2304124142056</c:v>
                </c:pt>
                <c:pt idx="439">
                  <c:v>5790.7516425402782</c:v>
                </c:pt>
                <c:pt idx="440">
                  <c:v>5795.2436478830887</c:v>
                </c:pt>
                <c:pt idx="441">
                  <c:v>5799.7064656577595</c:v>
                </c:pt>
                <c:pt idx="442">
                  <c:v>5804.1401329563914</c:v>
                </c:pt>
                <c:pt idx="443">
                  <c:v>5808.5446867509008</c:v>
                </c:pt>
                <c:pt idx="444">
                  <c:v>5812.920163895742</c:v>
                </c:pt>
                <c:pt idx="445">
                  <c:v>5817.2666011304946</c:v>
                </c:pt>
                <c:pt idx="446">
                  <c:v>5821.5840350823237</c:v>
                </c:pt>
                <c:pt idx="447">
                  <c:v>5825.872502268322</c:v>
                </c:pt>
                <c:pt idx="448">
                  <c:v>5830.132039097728</c:v>
                </c:pt>
                <c:pt idx="449">
                  <c:v>5834.3626818740322</c:v>
                </c:pt>
                <c:pt idx="450">
                  <c:v>5838.5644667969646</c:v>
                </c:pt>
                <c:pt idx="451">
                  <c:v>5842.7374299643789</c:v>
                </c:pt>
                <c:pt idx="452">
                  <c:v>5846.8816073740254</c:v>
                </c:pt>
                <c:pt idx="453">
                  <c:v>5850.9970349252189</c:v>
                </c:pt>
                <c:pt idx="454">
                  <c:v>5855.0837484204112</c:v>
                </c:pt>
                <c:pt idx="455">
                  <c:v>5859.1417835666598</c:v>
                </c:pt>
                <c:pt idx="456">
                  <c:v>5863.1711759770014</c:v>
                </c:pt>
                <c:pt idx="457">
                  <c:v>5867.1719611717372</c:v>
                </c:pt>
                <c:pt idx="458">
                  <c:v>5871.1441745796228</c:v>
                </c:pt>
                <c:pt idx="459">
                  <c:v>5875.087851538975</c:v>
                </c:pt>
                <c:pt idx="460">
                  <c:v>5879.0030272986896</c:v>
                </c:pt>
                <c:pt idx="461">
                  <c:v>5882.8897370191798</c:v>
                </c:pt>
                <c:pt idx="462">
                  <c:v>5886.7480157732316</c:v>
                </c:pt>
                <c:pt idx="463">
                  <c:v>5890.5778985467869</c:v>
                </c:pt>
                <c:pt idx="464">
                  <c:v>5894.3794202396439</c:v>
                </c:pt>
                <c:pt idx="465">
                  <c:v>5898.1526156660912</c:v>
                </c:pt>
                <c:pt idx="466">
                  <c:v>5901.8975195554676</c:v>
                </c:pt>
                <c:pt idx="467">
                  <c:v>5905.6141665526548</c:v>
                </c:pt>
                <c:pt idx="468">
                  <c:v>5909.3025912185049</c:v>
                </c:pt>
                <c:pt idx="469">
                  <c:v>5912.9628280301986</c:v>
                </c:pt>
                <c:pt idx="470">
                  <c:v>5916.5949113815504</c:v>
                </c:pt>
                <c:pt idx="471">
                  <c:v>5920.1988755832444</c:v>
                </c:pt>
                <c:pt idx="472">
                  <c:v>5923.7747548630196</c:v>
                </c:pt>
                <c:pt idx="473">
                  <c:v>5927.3225833657953</c:v>
                </c:pt>
                <c:pt idx="474">
                  <c:v>5930.8423951537434</c:v>
                </c:pt>
                <c:pt idx="475">
                  <c:v>5934.334224206309</c:v>
                </c:pt>
                <c:pt idx="476">
                  <c:v>5937.7981044201815</c:v>
                </c:pt>
                <c:pt idx="477">
                  <c:v>5941.234069609216</c:v>
                </c:pt>
                <c:pt idx="478">
                  <c:v>5944.64215350431</c:v>
                </c:pt>
                <c:pt idx="479">
                  <c:v>5948.0223897532333</c:v>
                </c:pt>
                <c:pt idx="480">
                  <c:v>5951.3748119204165</c:v>
                </c:pt>
                <c:pt idx="481">
                  <c:v>5954.699453486699</c:v>
                </c:pt>
                <c:pt idx="482">
                  <c:v>5957.9963478490345</c:v>
                </c:pt>
                <c:pt idx="483">
                  <c:v>5961.265528320162</c:v>
                </c:pt>
                <c:pt idx="484">
                  <c:v>5964.5070281282406</c:v>
                </c:pt>
                <c:pt idx="485">
                  <c:v>5967.7208804164447</c:v>
                </c:pt>
                <c:pt idx="486">
                  <c:v>5970.9071182425323</c:v>
                </c:pt>
                <c:pt idx="487">
                  <c:v>5974.0657745783792</c:v>
                </c:pt>
                <c:pt idx="488">
                  <c:v>5977.1968823094821</c:v>
                </c:pt>
                <c:pt idx="489">
                  <c:v>5980.3004742344347</c:v>
                </c:pt>
                <c:pt idx="490">
                  <c:v>5983.376583064377</c:v>
                </c:pt>
                <c:pt idx="491">
                  <c:v>5986.4252414224165</c:v>
                </c:pt>
                <c:pt idx="492">
                  <c:v>5989.4464818430297</c:v>
                </c:pt>
                <c:pt idx="493">
                  <c:v>5992.440336771434</c:v>
                </c:pt>
                <c:pt idx="494">
                  <c:v>5995.4068385629453</c:v>
                </c:pt>
                <c:pt idx="495">
                  <c:v>5998.346019482311</c:v>
                </c:pt>
                <c:pt idx="496">
                  <c:v>6001.2579117030236</c:v>
                </c:pt>
                <c:pt idx="497">
                  <c:v>6004.1425473066192</c:v>
                </c:pt>
                <c:pt idx="498">
                  <c:v>6006.9999582819582</c:v>
                </c:pt>
                <c:pt idx="499">
                  <c:v>6009.8301765244914</c:v>
                </c:pt>
                <c:pt idx="500">
                  <c:v>6012.6332338355096</c:v>
                </c:pt>
                <c:pt idx="501">
                  <c:v>6015.4158873037504</c:v>
                </c:pt>
                <c:pt idx="502">
                  <c:v>6018.2044265393288</c:v>
                </c:pt>
                <c:pt idx="503">
                  <c:v>6021.008477008153</c:v>
                </c:pt>
                <c:pt idx="504">
                  <c:v>6023.8279356965768</c:v>
                </c:pt>
                <c:pt idx="505">
                  <c:v>6026.6601812280078</c:v>
                </c:pt>
                <c:pt idx="506">
                  <c:v>6029.5035349920909</c:v>
                </c:pt>
                <c:pt idx="507">
                  <c:v>6032.3562602884422</c:v>
                </c:pt>
                <c:pt idx="508">
                  <c:v>6035.2163088986199</c:v>
                </c:pt>
                <c:pt idx="509">
                  <c:v>6038.0815930780127</c:v>
                </c:pt>
                <c:pt idx="510">
                  <c:v>6040.9500498822345</c:v>
                </c:pt>
                <c:pt idx="511">
                  <c:v>6043.8196412913176</c:v>
                </c:pt>
                <c:pt idx="512">
                  <c:v>6046.6883543753511</c:v>
                </c:pt>
                <c:pt idx="513">
                  <c:v>6049.5545828475197</c:v>
                </c:pt>
                <c:pt idx="514">
                  <c:v>6052.4179297804676</c:v>
                </c:pt>
                <c:pt idx="515">
                  <c:v>6055.2782711454993</c:v>
                </c:pt>
                <c:pt idx="516">
                  <c:v>6058.1354834245021</c:v>
                </c:pt>
                <c:pt idx="517">
                  <c:v>6060.9894436045251</c:v>
                </c:pt>
                <c:pt idx="518">
                  <c:v>6063.8400291724192</c:v>
                </c:pt>
                <c:pt idx="519">
                  <c:v>6066.6871181095466</c:v>
                </c:pt>
                <c:pt idx="520">
                  <c:v>6069.5305888865441</c:v>
                </c:pt>
                <c:pt idx="521">
                  <c:v>6072.3703204581525</c:v>
                </c:pt>
                <c:pt idx="522">
                  <c:v>6075.2061922580997</c:v>
                </c:pt>
                <c:pt idx="523">
                  <c:v>6078.0382501470522</c:v>
                </c:pt>
                <c:pt idx="524">
                  <c:v>6080.8667177498828</c:v>
                </c:pt>
                <c:pt idx="525">
                  <c:v>6083.6918191882805</c:v>
                </c:pt>
                <c:pt idx="526">
                  <c:v>6086.5137744615458</c:v>
                </c:pt>
                <c:pt idx="527">
                  <c:v>6089.332799529323</c:v>
                </c:pt>
                <c:pt idx="528">
                  <c:v>6092.1491063940584</c:v>
                </c:pt>
                <c:pt idx="529">
                  <c:v>6094.9629031831637</c:v>
                </c:pt>
                <c:pt idx="530">
                  <c:v>6097.7743942308534</c:v>
                </c:pt>
                <c:pt idx="531">
                  <c:v>6100.5837801596408</c:v>
                </c:pt>
                <c:pt idx="532">
                  <c:v>6103.3912579614707</c:v>
                </c:pt>
                <c:pt idx="533">
                  <c:v>6106.1970210784657</c:v>
                </c:pt>
                <c:pt idx="534">
                  <c:v>6109.0012594832715</c:v>
                </c:pt>
                <c:pt idx="535">
                  <c:v>6111.8041597589827</c:v>
                </c:pt>
                <c:pt idx="536">
                  <c:v>6114.6059051786333</c:v>
                </c:pt>
                <c:pt idx="537">
                  <c:v>6117.4066757842338</c:v>
                </c:pt>
                <c:pt idx="538">
                  <c:v>6120.206648465346</c:v>
                </c:pt>
                <c:pt idx="539">
                  <c:v>6123.0059970371804</c:v>
                </c:pt>
                <c:pt idx="540">
                  <c:v>6125.804892318205</c:v>
                </c:pt>
                <c:pt idx="541">
                  <c:v>6128.6035022072556</c:v>
                </c:pt>
                <c:pt idx="542">
                  <c:v>6131.4020989247883</c:v>
                </c:pt>
                <c:pt idx="543">
                  <c:v>6134.2011329234065</c:v>
                </c:pt>
                <c:pt idx="544">
                  <c:v>6137.0010736067507</c:v>
                </c:pt>
                <c:pt idx="545">
                  <c:v>6139.8023841934346</c:v>
                </c:pt>
                <c:pt idx="546">
                  <c:v>6142.60552193065</c:v>
                </c:pt>
                <c:pt idx="547">
                  <c:v>6145.4109383079185</c:v>
                </c:pt>
                <c:pt idx="548">
                  <c:v>6148.2190792709143</c:v>
                </c:pt>
                <c:pt idx="549">
                  <c:v>6151.0303854353124</c:v>
                </c:pt>
                <c:pt idx="550">
                  <c:v>6153.8450513352309</c:v>
                </c:pt>
                <c:pt idx="551">
                  <c:v>6156.6620281713331</c:v>
                </c:pt>
                <c:pt idx="552">
                  <c:v>6159.4797594631464</c:v>
                </c:pt>
                <c:pt idx="553">
                  <c:v>6162.2967058055556</c:v>
                </c:pt>
                <c:pt idx="554">
                  <c:v>6165.1095169847831</c:v>
                </c:pt>
                <c:pt idx="555">
                  <c:v>6167.9117761694561</c:v>
                </c:pt>
                <c:pt idx="556">
                  <c:v>6170.6974458873465</c:v>
                </c:pt>
                <c:pt idx="557">
                  <c:v>6173.4615066400183</c:v>
                </c:pt>
                <c:pt idx="558">
                  <c:v>6176.2005908195906</c:v>
                </c:pt>
                <c:pt idx="559">
                  <c:v>6178.9125749233262</c:v>
                </c:pt>
                <c:pt idx="560">
                  <c:v>6181.5958304267888</c:v>
                </c:pt>
                <c:pt idx="561">
                  <c:v>6184.2506500215723</c:v>
                </c:pt>
                <c:pt idx="562">
                  <c:v>6186.8775653576831</c:v>
                </c:pt>
                <c:pt idx="563">
                  <c:v>6189.4766174327478</c:v>
                </c:pt>
                <c:pt idx="564">
                  <c:v>6192.0478471138513</c:v>
                </c:pt>
                <c:pt idx="565">
                  <c:v>6194.5912951382925</c:v>
                </c:pt>
                <c:pt idx="566">
                  <c:v>6197.1070021143287</c:v>
                </c:pt>
                <c:pt idx="567">
                  <c:v>6199.5950085219238</c:v>
                </c:pt>
                <c:pt idx="568">
                  <c:v>6202.055354713485</c:v>
                </c:pt>
                <c:pt idx="569">
                  <c:v>6204.4880809145998</c:v>
                </c:pt>
                <c:pt idx="570">
                  <c:v>6206.8932272247666</c:v>
                </c:pt>
                <c:pt idx="571">
                  <c:v>6209.2708336181231</c:v>
                </c:pt>
                <c:pt idx="572">
                  <c:v>6211.6209399441659</c:v>
                </c:pt>
                <c:pt idx="573">
                  <c:v>6213.9435859284722</c:v>
                </c:pt>
                <c:pt idx="574">
                  <c:v>6216.2388111734126</c:v>
                </c:pt>
                <c:pt idx="575">
                  <c:v>6218.5066551588616</c:v>
                </c:pt>
                <c:pt idx="576">
                  <c:v>6220.7471572429031</c:v>
                </c:pt>
                <c:pt idx="577">
                  <c:v>6222.9603566625337</c:v>
                </c:pt>
                <c:pt idx="578">
                  <c:v>6225.1462925343594</c:v>
                </c:pt>
                <c:pt idx="579">
                  <c:v>6227.305003855291</c:v>
                </c:pt>
                <c:pt idx="580">
                  <c:v>6229.436529503233</c:v>
                </c:pt>
                <c:pt idx="581">
                  <c:v>6231.540908237771</c:v>
                </c:pt>
                <c:pt idx="582">
                  <c:v>6233.6181787008527</c:v>
                </c:pt>
                <c:pt idx="583">
                  <c:v>6235.6683794174678</c:v>
                </c:pt>
                <c:pt idx="584">
                  <c:v>6237.6915487963197</c:v>
                </c:pt>
                <c:pt idx="585">
                  <c:v>6239.6877251304986</c:v>
                </c:pt>
                <c:pt idx="586">
                  <c:v>6241.6569465981484</c:v>
                </c:pt>
                <c:pt idx="587">
                  <c:v>6243.5992512631283</c:v>
                </c:pt>
                <c:pt idx="588">
                  <c:v>6245.5146770756728</c:v>
                </c:pt>
                <c:pt idx="589">
                  <c:v>6247.4032618730489</c:v>
                </c:pt>
                <c:pt idx="590">
                  <c:v>6249.2650433802064</c:v>
                </c:pt>
                <c:pt idx="591">
                  <c:v>6251.1000592104265</c:v>
                </c:pt>
                <c:pt idx="592">
                  <c:v>6252.9083468659665</c:v>
                </c:pt>
                <c:pt idx="593">
                  <c:v>6254.6899437387001</c:v>
                </c:pt>
                <c:pt idx="594">
                  <c:v>6256.4448871107588</c:v>
                </c:pt>
                <c:pt idx="595">
                  <c:v>6258.1732141551602</c:v>
                </c:pt>
                <c:pt idx="596">
                  <c:v>6259.8749619364426</c:v>
                </c:pt>
                <c:pt idx="597">
                  <c:v>6261.5501674112911</c:v>
                </c:pt>
                <c:pt idx="598">
                  <c:v>6263.1988674291606</c:v>
                </c:pt>
                <c:pt idx="599">
                  <c:v>6264.8210987328957</c:v>
                </c:pt>
                <c:pt idx="600">
                  <c:v>6266.4168979593478</c:v>
                </c:pt>
                <c:pt idx="601">
                  <c:v>6267.9863016399886</c:v>
                </c:pt>
                <c:pt idx="602">
                  <c:v>6269.5293462015206</c:v>
                </c:pt>
                <c:pt idx="603">
                  <c:v>6271.0460679664811</c:v>
                </c:pt>
                <c:pt idx="604">
                  <c:v>6272.5365031538486</c:v>
                </c:pt>
                <c:pt idx="605">
                  <c:v>6274.0006878796412</c:v>
                </c:pt>
                <c:pt idx="606">
                  <c:v>6275.4386581575136</c:v>
                </c:pt>
                <c:pt idx="607">
                  <c:v>6276.8504498993498</c:v>
                </c:pt>
                <c:pt idx="608">
                  <c:v>6278.2360989158551</c:v>
                </c:pt>
                <c:pt idx="609">
                  <c:v>6279.5956409171413</c:v>
                </c:pt>
                <c:pt idx="610">
                  <c:v>6280.9291115133119</c:v>
                </c:pt>
                <c:pt idx="611">
                  <c:v>6282.2365462150428</c:v>
                </c:pt>
                <c:pt idx="612">
                  <c:v>6283.5179804341578</c:v>
                </c:pt>
                <c:pt idx="613">
                  <c:v>6284.773449484207</c:v>
                </c:pt>
                <c:pt idx="614">
                  <c:v>6286.0029885810345</c:v>
                </c:pt>
                <c:pt idx="615">
                  <c:v>6287.2066328433484</c:v>
                </c:pt>
                <c:pt idx="616">
                  <c:v>6288.3844172932859</c:v>
                </c:pt>
                <c:pt idx="617">
                  <c:v>6289.5363768569759</c:v>
                </c:pt>
                <c:pt idx="618">
                  <c:v>6290.6625463650989</c:v>
                </c:pt>
                <c:pt idx="619">
                  <c:v>6291.7629605534421</c:v>
                </c:pt>
                <c:pt idx="620">
                  <c:v>6292.8376540634526</c:v>
                </c:pt>
                <c:pt idx="621">
                  <c:v>6293.8866614427898</c:v>
                </c:pt>
                <c:pt idx="622">
                  <c:v>6294.9100171458713</c:v>
                </c:pt>
                <c:pt idx="623">
                  <c:v>6295.9077555344174</c:v>
                </c:pt>
                <c:pt idx="624">
                  <c:v>6296.879910877994</c:v>
                </c:pt>
                <c:pt idx="625">
                  <c:v>6297.8265173545506</c:v>
                </c:pt>
                <c:pt idx="626">
                  <c:v>6298.747609050959</c:v>
                </c:pt>
                <c:pt idx="627">
                  <c:v>6299.6432199635419</c:v>
                </c:pt>
                <c:pt idx="628">
                  <c:v>6300.5133839986083</c:v>
                </c:pt>
                <c:pt idx="629">
                  <c:v>6301.3581349729784</c:v>
                </c:pt>
                <c:pt idx="630">
                  <c:v>6302.1775066145092</c:v>
                </c:pt>
                <c:pt idx="631">
                  <c:v>6302.9715325626175</c:v>
                </c:pt>
                <c:pt idx="632">
                  <c:v>6303.7402463687995</c:v>
                </c:pt>
                <c:pt idx="633">
                  <c:v>6304.4836814971468</c:v>
                </c:pt>
                <c:pt idx="634">
                  <c:v>6305.2018713248608</c:v>
                </c:pt>
                <c:pt idx="635">
                  <c:v>6305.8948491427664</c:v>
                </c:pt>
                <c:pt idx="636">
                  <c:v>6306.5626481558174</c:v>
                </c:pt>
                <c:pt idx="637">
                  <c:v>6307.2053014836065</c:v>
                </c:pt>
                <c:pt idx="638">
                  <c:v>6307.8228421608665</c:v>
                </c:pt>
                <c:pt idx="639">
                  <c:v>6308.4153031379728</c:v>
                </c:pt>
                <c:pt idx="640">
                  <c:v>6308.9827172814412</c:v>
                </c:pt>
                <c:pt idx="641">
                  <c:v>6309.5251173744255</c:v>
                </c:pt>
                <c:pt idx="642">
                  <c:v>6310.0425361172092</c:v>
                </c:pt>
                <c:pt idx="643">
                  <c:v>6310.5350061276986</c:v>
                </c:pt>
                <c:pt idx="644">
                  <c:v>6311.0025599419096</c:v>
                </c:pt>
                <c:pt idx="645">
                  <c:v>6311.4452300144549</c:v>
                </c:pt>
                <c:pt idx="646">
                  <c:v>6311.8630487190276</c:v>
                </c:pt>
                <c:pt idx="647">
                  <c:v>6312.2560483488824</c:v>
                </c:pt>
                <c:pt idx="648">
                  <c:v>6312.6242611173138</c:v>
                </c:pt>
                <c:pt idx="649">
                  <c:v>6312.9677191581331</c:v>
                </c:pt>
                <c:pt idx="650">
                  <c:v>6313.2864545261436</c:v>
                </c:pt>
                <c:pt idx="651">
                  <c:v>6313.5804991976102</c:v>
                </c:pt>
                <c:pt idx="652">
                  <c:v>6313.8498850707292</c:v>
                </c:pt>
                <c:pt idx="653">
                  <c:v>6314.0946439660975</c:v>
                </c:pt>
                <c:pt idx="654">
                  <c:v>6314.3148076271736</c:v>
                </c:pt>
                <c:pt idx="655">
                  <c:v>6314.5104077207443</c:v>
                </c:pt>
                <c:pt idx="656">
                  <c:v>6314.6814758373821</c:v>
                </c:pt>
                <c:pt idx="657">
                  <c:v>6314.8280434919016</c:v>
                </c:pt>
                <c:pt idx="658">
                  <c:v>6314.9501421238192</c:v>
                </c:pt>
                <c:pt idx="659">
                  <c:v>6315.0478030978038</c:v>
                </c:pt>
                <c:pt idx="660">
                  <c:v>6315.1210577041275</c:v>
                </c:pt>
                <c:pt idx="661">
                  <c:v>6315.1699371591167</c:v>
                </c:pt>
                <c:pt idx="662">
                  <c:v>6315.1944726055972</c:v>
                </c:pt>
                <c:pt idx="663">
                  <c:v>6315.1946951133386</c:v>
                </c:pt>
                <c:pt idx="664">
                  <c:v>6315.1706356794975</c:v>
                </c:pt>
                <c:pt idx="665">
                  <c:v>6315.1223252290574</c:v>
                </c:pt>
                <c:pt idx="666">
                  <c:v>6315.0497946152673</c:v>
                </c:pt>
                <c:pt idx="667">
                  <c:v>6314.9530746200771</c:v>
                </c:pt>
                <c:pt idx="668">
                  <c:v>6314.8321959545719</c:v>
                </c:pt>
                <c:pt idx="669">
                  <c:v>6314.6871892594036</c:v>
                </c:pt>
                <c:pt idx="670">
                  <c:v>6314.5180851052201</c:v>
                </c:pt>
                <c:pt idx="671">
                  <c:v>6314.3249139930931</c:v>
                </c:pt>
                <c:pt idx="672">
                  <c:v>6314.1077063549455</c:v>
                </c:pt>
                <c:pt idx="673">
                  <c:v>6313.8664925539724</c:v>
                </c:pt>
                <c:pt idx="674">
                  <c:v>6313.6013028850648</c:v>
                </c:pt>
                <c:pt idx="675">
                  <c:v>6313.3121675752263</c:v>
                </c:pt>
                <c:pt idx="676">
                  <c:v>6312.9991167839953</c:v>
                </c:pt>
                <c:pt idx="677">
                  <c:v>6312.6621806038556</c:v>
                </c:pt>
                <c:pt idx="678">
                  <c:v>6312.3013890606535</c:v>
                </c:pt>
                <c:pt idx="679">
                  <c:v>6311.9167721140075</c:v>
                </c:pt>
                <c:pt idx="680">
                  <c:v>6311.5083596577197</c:v>
                </c:pt>
                <c:pt idx="681">
                  <c:v>6311.0761815201813</c:v>
                </c:pt>
                <c:pt idx="682">
                  <c:v>6310.6202674647802</c:v>
                </c:pt>
                <c:pt idx="683">
                  <c:v>6310.1406471903047</c:v>
                </c:pt>
                <c:pt idx="684">
                  <c:v>6309.6373503313462</c:v>
                </c:pt>
                <c:pt idx="685">
                  <c:v>6309.110406458698</c:v>
                </c:pt>
                <c:pt idx="686">
                  <c:v>6308.5598450797543</c:v>
                </c:pt>
                <c:pt idx="687">
                  <c:v>6307.9856956389076</c:v>
                </c:pt>
                <c:pt idx="688">
                  <c:v>6307.3879875179409</c:v>
                </c:pt>
                <c:pt idx="689">
                  <c:v>6306.7667500364241</c:v>
                </c:pt>
                <c:pt idx="690">
                  <c:v>6306.1220124521014</c:v>
                </c:pt>
                <c:pt idx="691">
                  <c:v>6305.4538039612835</c:v>
                </c:pt>
                <c:pt idx="692">
                  <c:v>6304.7621536992319</c:v>
                </c:pt>
                <c:pt idx="693">
                  <c:v>6304.0470907405488</c:v>
                </c:pt>
                <c:pt idx="694">
                  <c:v>6303.3086440995576</c:v>
                </c:pt>
                <c:pt idx="695">
                  <c:v>6302.5468427306869</c:v>
                </c:pt>
                <c:pt idx="696">
                  <c:v>6301.7617155288499</c:v>
                </c:pt>
                <c:pt idx="697">
                  <c:v>6300.9532913298226</c:v>
                </c:pt>
                <c:pt idx="698">
                  <c:v>6300.1215989106222</c:v>
                </c:pt>
                <c:pt idx="699">
                  <c:v>6299.2666669898808</c:v>
                </c:pt>
                <c:pt idx="700">
                  <c:v>6298.3885242282204</c:v>
                </c:pt>
                <c:pt idx="701">
                  <c:v>6297.4871992286226</c:v>
                </c:pt>
                <c:pt idx="702">
                  <c:v>6296.5627205368</c:v>
                </c:pt>
                <c:pt idx="703">
                  <c:v>6295.6151166415657</c:v>
                </c:pt>
                <c:pt idx="704">
                  <c:v>6294.6444159751982</c:v>
                </c:pt>
                <c:pt idx="705">
                  <c:v>6293.6506469138085</c:v>
                </c:pt>
                <c:pt idx="706">
                  <c:v>6292.633837777702</c:v>
                </c:pt>
                <c:pt idx="707">
                  <c:v>6291.5940168317411</c:v>
                </c:pt>
                <c:pt idx="708">
                  <c:v>6290.5312122857049</c:v>
                </c:pt>
                <c:pt idx="709">
                  <c:v>6289.4454522946498</c:v>
                </c:pt>
                <c:pt idx="710">
                  <c:v>6288.3367649592647</c:v>
                </c:pt>
                <c:pt idx="711">
                  <c:v>6287.2051783262259</c:v>
                </c:pt>
                <c:pt idx="712">
                  <c:v>6286.0507203885545</c:v>
                </c:pt>
                <c:pt idx="713">
                  <c:v>6284.873419085965</c:v>
                </c:pt>
                <c:pt idx="714">
                  <c:v>6283.6733023052184</c:v>
                </c:pt>
                <c:pt idx="715">
                  <c:v>6282.4503978804714</c:v>
                </c:pt>
                <c:pt idx="716">
                  <c:v>6281.2047335936222</c:v>
                </c:pt>
                <c:pt idx="717">
                  <c:v>6279.9363371746585</c:v>
                </c:pt>
                <c:pt idx="718">
                  <c:v>6278.6452363020026</c:v>
                </c:pt>
                <c:pt idx="719">
                  <c:v>6277.3314586028537</c:v>
                </c:pt>
                <c:pt idx="720">
                  <c:v>6275.9950316535296</c:v>
                </c:pt>
                <c:pt idx="721">
                  <c:v>6274.6359829798066</c:v>
                </c:pt>
                <c:pt idx="722">
                  <c:v>6273.2543400572604</c:v>
                </c:pt>
                <c:pt idx="723">
                  <c:v>6271.8501303116</c:v>
                </c:pt>
                <c:pt idx="724">
                  <c:v>6270.423381119007</c:v>
                </c:pt>
                <c:pt idx="725">
                  <c:v>6268.9741198064676</c:v>
                </c:pt>
                <c:pt idx="726">
                  <c:v>6267.5023736521061</c:v>
                </c:pt>
                <c:pt idx="727">
                  <c:v>6266.0081698855174</c:v>
                </c:pt>
                <c:pt idx="728">
                  <c:v>6264.4915356880965</c:v>
                </c:pt>
                <c:pt idx="729">
                  <c:v>6262.9524981933664</c:v>
                </c:pt>
                <c:pt idx="730">
                  <c:v>6261.3910844873062</c:v>
                </c:pt>
                <c:pt idx="731">
                  <c:v>6259.8073216086768</c:v>
                </c:pt>
                <c:pt idx="732">
                  <c:v>6258.2012365493465</c:v>
                </c:pt>
                <c:pt idx="733">
                  <c:v>6256.5728562546119</c:v>
                </c:pt>
                <c:pt idx="734">
                  <c:v>6254.922207623521</c:v>
                </c:pt>
                <c:pt idx="735">
                  <c:v>6253.249317509194</c:v>
                </c:pt>
                <c:pt idx="736">
                  <c:v>6251.554212719142</c:v>
                </c:pt>
                <c:pt idx="737">
                  <c:v>6249.8369200155839</c:v>
                </c:pt>
                <c:pt idx="738">
                  <c:v>6248.0974661157643</c:v>
                </c:pt>
                <c:pt idx="739">
                  <c:v>6246.335877692266</c:v>
                </c:pt>
                <c:pt idx="740">
                  <c:v>6244.5521813733258</c:v>
                </c:pt>
                <c:pt idx="741">
                  <c:v>6242.7464037431473</c:v>
                </c:pt>
                <c:pt idx="742">
                  <c:v>6240.9185713422112</c:v>
                </c:pt>
                <c:pt idx="743">
                  <c:v>6239.0687106675841</c:v>
                </c:pt>
                <c:pt idx="744">
                  <c:v>6237.1968481732283</c:v>
                </c:pt>
                <c:pt idx="745">
                  <c:v>6235.3030102703087</c:v>
                </c:pt>
                <c:pt idx="746">
                  <c:v>6233.3872233274978</c:v>
                </c:pt>
                <c:pt idx="747">
                  <c:v>6231.4495136712831</c:v>
                </c:pt>
                <c:pt idx="748">
                  <c:v>6229.4899075862677</c:v>
                </c:pt>
                <c:pt idx="749">
                  <c:v>6227.508431315473</c:v>
                </c:pt>
                <c:pt idx="750">
                  <c:v>6225.505111060641</c:v>
                </c:pt>
                <c:pt idx="751">
                  <c:v>6223.4799729825327</c:v>
                </c:pt>
                <c:pt idx="752">
                  <c:v>6221.4330432012275</c:v>
                </c:pt>
                <c:pt idx="753">
                  <c:v>6219.3643477964188</c:v>
                </c:pt>
                <c:pt idx="754">
                  <c:v>6217.2739128077128</c:v>
                </c:pt>
                <c:pt idx="755">
                  <c:v>6215.1617642349202</c:v>
                </c:pt>
                <c:pt idx="756">
                  <c:v>6213.027928038352</c:v>
                </c:pt>
                <c:pt idx="757">
                  <c:v>6210.8724301391112</c:v>
                </c:pt>
                <c:pt idx="758">
                  <c:v>6208.6952964193833</c:v>
                </c:pt>
                <c:pt idx="759">
                  <c:v>6206.4965527227287</c:v>
                </c:pt>
                <c:pt idx="760">
                  <c:v>6204.2762248543686</c:v>
                </c:pt>
                <c:pt idx="761">
                  <c:v>6202.0343385814758</c:v>
                </c:pt>
                <c:pt idx="762">
                  <c:v>6199.7709196334572</c:v>
                </c:pt>
                <c:pt idx="763">
                  <c:v>6197.4859937022438</c:v>
                </c:pt>
                <c:pt idx="764">
                  <c:v>6195.1795864425721</c:v>
                </c:pt>
                <c:pt idx="765">
                  <c:v>6192.8517234722676</c:v>
                </c:pt>
                <c:pt idx="766">
                  <c:v>6190.5024303725268</c:v>
                </c:pt>
                <c:pt idx="767">
                  <c:v>6188.131732688199</c:v>
                </c:pt>
                <c:pt idx="768">
                  <c:v>6185.7396559280651</c:v>
                </c:pt>
                <c:pt idx="769">
                  <c:v>6183.3262255651171</c:v>
                </c:pt>
                <c:pt idx="770">
                  <c:v>6180.891467036834</c:v>
                </c:pt>
                <c:pt idx="771">
                  <c:v>6178.4354057454602</c:v>
                </c:pt>
                <c:pt idx="772">
                  <c:v>6175.9580670582791</c:v>
                </c:pt>
                <c:pt idx="773">
                  <c:v>6173.4594763078885</c:v>
                </c:pt>
                <c:pt idx="774">
                  <c:v>6170.939658792473</c:v>
                </c:pt>
                <c:pt idx="775">
                  <c:v>6168.3986397760764</c:v>
                </c:pt>
                <c:pt idx="776">
                  <c:v>6165.836444488873</c:v>
                </c:pt>
                <c:pt idx="777">
                  <c:v>6163.2530981274367</c:v>
                </c:pt>
                <c:pt idx="778">
                  <c:v>6160.6486258550112</c:v>
                </c:pt>
                <c:pt idx="779">
                  <c:v>6158.0230528017773</c:v>
                </c:pt>
                <c:pt idx="780">
                  <c:v>6155.3764040651176</c:v>
                </c:pt>
                <c:pt idx="781">
                  <c:v>6152.7087047098848</c:v>
                </c:pt>
                <c:pt idx="782">
                  <c:v>6150.0199797686664</c:v>
                </c:pt>
                <c:pt idx="783">
                  <c:v>6147.3102542420465</c:v>
                </c:pt>
                <c:pt idx="784">
                  <c:v>6144.5795530988689</c:v>
                </c:pt>
                <c:pt idx="785">
                  <c:v>6141.8279012765015</c:v>
                </c:pt>
                <c:pt idx="786">
                  <c:v>6139.055323681092</c:v>
                </c:pt>
                <c:pt idx="787">
                  <c:v>6136.2618451878316</c:v>
                </c:pt>
                <c:pt idx="788">
                  <c:v>6133.4474906412115</c:v>
                </c:pt>
                <c:pt idx="789">
                  <c:v>6130.6122848552814</c:v>
                </c:pt>
                <c:pt idx="790">
                  <c:v>6127.7562526139054</c:v>
                </c:pt>
                <c:pt idx="791">
                  <c:v>6124.8794186710174</c:v>
                </c:pt>
                <c:pt idx="792">
                  <c:v>6121.9818077508771</c:v>
                </c:pt>
                <c:pt idx="793">
                  <c:v>6119.0634445483229</c:v>
                </c:pt>
                <c:pt idx="794">
                  <c:v>6116.1243537290229</c:v>
                </c:pt>
                <c:pt idx="795">
                  <c:v>6113.164559929729</c:v>
                </c:pt>
                <c:pt idx="796">
                  <c:v>6110.1840877585264</c:v>
                </c:pt>
                <c:pt idx="797">
                  <c:v>6107.1829617950843</c:v>
                </c:pt>
                <c:pt idx="798">
                  <c:v>6104.161206590903</c:v>
                </c:pt>
                <c:pt idx="799">
                  <c:v>6101.118846669563</c:v>
                </c:pt>
                <c:pt idx="800">
                  <c:v>6098.0559065269717</c:v>
                </c:pt>
                <c:pt idx="801">
                  <c:v>6094.9724106316098</c:v>
                </c:pt>
                <c:pt idx="802">
                  <c:v>6091.8683834247749</c:v>
                </c:pt>
                <c:pt idx="803">
                  <c:v>6088.7438493208274</c:v>
                </c:pt>
                <c:pt idx="804">
                  <c:v>6085.5988327074328</c:v>
                </c:pt>
                <c:pt idx="805">
                  <c:v>6082.4333579458034</c:v>
                </c:pt>
                <c:pt idx="806">
                  <c:v>6079.2474493709406</c:v>
                </c:pt>
                <c:pt idx="807">
                  <c:v>6076.0411312918741</c:v>
                </c:pt>
                <c:pt idx="808">
                  <c:v>6072.8144279919034</c:v>
                </c:pt>
                <c:pt idx="809">
                  <c:v>6069.5673637288346</c:v>
                </c:pt>
                <c:pt idx="810">
                  <c:v>6066.2999627352192</c:v>
                </c:pt>
                <c:pt idx="811">
                  <c:v>6063.0122492185892</c:v>
                </c:pt>
                <c:pt idx="812">
                  <c:v>6059.7042473616957</c:v>
                </c:pt>
                <c:pt idx="813">
                  <c:v>6056.3759813227425</c:v>
                </c:pt>
                <c:pt idx="814">
                  <c:v>6053.027475235619</c:v>
                </c:pt>
                <c:pt idx="815">
                  <c:v>6049.6587532101357</c:v>
                </c:pt>
                <c:pt idx="816">
                  <c:v>6046.2698393322553</c:v>
                </c:pt>
                <c:pt idx="817">
                  <c:v>6042.8607576643244</c:v>
                </c:pt>
                <c:pt idx="818">
                  <c:v>6039.431532245304</c:v>
                </c:pt>
                <c:pt idx="819">
                  <c:v>6035.9821870910009</c:v>
                </c:pt>
                <c:pt idx="820">
                  <c:v>6032.5127461942948</c:v>
                </c:pt>
                <c:pt idx="821">
                  <c:v>6029.0232335253659</c:v>
                </c:pt>
                <c:pt idx="822">
                  <c:v>6025.5136730319236</c:v>
                </c:pt>
                <c:pt idx="823">
                  <c:v>6021.9840886394331</c:v>
                </c:pt>
                <c:pt idx="824">
                  <c:v>6018.4345042513405</c:v>
                </c:pt>
                <c:pt idx="825">
                  <c:v>6014.8649437492959</c:v>
                </c:pt>
                <c:pt idx="826">
                  <c:v>6011.2754309933789</c:v>
                </c:pt>
                <c:pt idx="827">
                  <c:v>6007.6659898223224</c:v>
                </c:pt>
                <c:pt idx="828">
                  <c:v>6004.0366440537337</c:v>
                </c:pt>
                <c:pt idx="829">
                  <c:v>6000.3874174843149</c:v>
                </c:pt>
                <c:pt idx="830">
                  <c:v>5996.718333890085</c:v>
                </c:pt>
                <c:pt idx="831">
                  <c:v>5993.0294170265988</c:v>
                </c:pt>
                <c:pt idx="832">
                  <c:v>5989.3206906291671</c:v>
                </c:pt>
                <c:pt idx="833">
                  <c:v>5985.5921784130724</c:v>
                </c:pt>
                <c:pt idx="834">
                  <c:v>5981.8439040737885</c:v>
                </c:pt>
                <c:pt idx="835">
                  <c:v>5978.075891287197</c:v>
                </c:pt>
                <c:pt idx="836">
                  <c:v>5974.2881637098008</c:v>
                </c:pt>
                <c:pt idx="837">
                  <c:v>5970.4807449789405</c:v>
                </c:pt>
                <c:pt idx="838">
                  <c:v>5966.6536587130086</c:v>
                </c:pt>
                <c:pt idx="839">
                  <c:v>5962.8069285116626</c:v>
                </c:pt>
                <c:pt idx="840">
                  <c:v>5958.9405779560384</c:v>
                </c:pt>
                <c:pt idx="841">
                  <c:v>5955.0546306089591</c:v>
                </c:pt>
                <c:pt idx="842">
                  <c:v>5951.1491100151488</c:v>
                </c:pt>
                <c:pt idx="843">
                  <c:v>5947.224039701443</c:v>
                </c:pt>
                <c:pt idx="844">
                  <c:v>5943.2794431769953</c:v>
                </c:pt>
                <c:pt idx="845">
                  <c:v>5939.3153439334892</c:v>
                </c:pt>
                <c:pt idx="846">
                  <c:v>5935.3317654453431</c:v>
                </c:pt>
                <c:pt idx="847">
                  <c:v>5931.3287311699196</c:v>
                </c:pt>
                <c:pt idx="848">
                  <c:v>5927.3062645477303</c:v>
                </c:pt>
                <c:pt idx="849">
                  <c:v>5923.2643890026411</c:v>
                </c:pt>
                <c:pt idx="850">
                  <c:v>5919.2031279420798</c:v>
                </c:pt>
                <c:pt idx="851">
                  <c:v>5915.1225047572379</c:v>
                </c:pt>
                <c:pt idx="852">
                  <c:v>5911.0225428232725</c:v>
                </c:pt>
                <c:pt idx="853">
                  <c:v>5906.9032654995117</c:v>
                </c:pt>
                <c:pt idx="854">
                  <c:v>5902.7646961296559</c:v>
                </c:pt>
                <c:pt idx="855">
                  <c:v>5898.6068580419769</c:v>
                </c:pt>
                <c:pt idx="856">
                  <c:v>5894.4297745495196</c:v>
                </c:pt>
                <c:pt idx="857">
                  <c:v>5890.2334689503023</c:v>
                </c:pt>
                <c:pt idx="858">
                  <c:v>5886.0179645275139</c:v>
                </c:pt>
                <c:pt idx="859">
                  <c:v>5881.7832845497132</c:v>
                </c:pt>
                <c:pt idx="860">
                  <c:v>5877.5294522710255</c:v>
                </c:pt>
                <c:pt idx="861">
                  <c:v>5873.2564909313396</c:v>
                </c:pt>
                <c:pt idx="862">
                  <c:v>5868.9644237565044</c:v>
                </c:pt>
                <c:pt idx="863">
                  <c:v>5864.6532739585218</c:v>
                </c:pt>
                <c:pt idx="864">
                  <c:v>5860.3230647357432</c:v>
                </c:pt>
                <c:pt idx="865">
                  <c:v>5855.9738192730629</c:v>
                </c:pt>
                <c:pt idx="866">
                  <c:v>5851.6055607421113</c:v>
                </c:pt>
                <c:pt idx="867">
                  <c:v>5847.2183123014456</c:v>
                </c:pt>
                <c:pt idx="868">
                  <c:v>5842.8120970967439</c:v>
                </c:pt>
                <c:pt idx="869">
                  <c:v>5838.3869382609937</c:v>
                </c:pt>
                <c:pt idx="870">
                  <c:v>5833.9428589146837</c:v>
                </c:pt>
                <c:pt idx="871">
                  <c:v>5829.4798821659924</c:v>
                </c:pt>
                <c:pt idx="872">
                  <c:v>5824.9980311109775</c:v>
                </c:pt>
                <c:pt idx="873">
                  <c:v>5820.4973288337624</c:v>
                </c:pt>
                <c:pt idx="874">
                  <c:v>5815.9777984067259</c:v>
                </c:pt>
                <c:pt idx="875">
                  <c:v>5811.4394628906875</c:v>
                </c:pt>
                <c:pt idx="876">
                  <c:v>5806.8823453350933</c:v>
                </c:pt>
                <c:pt idx="877">
                  <c:v>5802.3064687782007</c:v>
                </c:pt>
                <c:pt idx="878">
                  <c:v>5797.7118562472651</c:v>
                </c:pt>
                <c:pt idx="879">
                  <c:v>5793.0985307587207</c:v>
                </c:pt>
                <c:pt idx="880">
                  <c:v>5788.4665153183669</c:v>
                </c:pt>
                <c:pt idx="881">
                  <c:v>5783.8158329215476</c:v>
                </c:pt>
                <c:pt idx="882">
                  <c:v>5779.1465065533357</c:v>
                </c:pt>
                <c:pt idx="883">
                  <c:v>5774.4585591887144</c:v>
                </c:pt>
                <c:pt idx="884">
                  <c:v>5769.7520137927531</c:v>
                </c:pt>
                <c:pt idx="885">
                  <c:v>5765.0268933207935</c:v>
                </c:pt>
                <c:pt idx="886">
                  <c:v>5760.2832207186248</c:v>
                </c:pt>
                <c:pt idx="887">
                  <c:v>5755.5210189226618</c:v>
                </c:pt>
                <c:pt idx="888">
                  <c:v>5750.7403108601256</c:v>
                </c:pt>
                <c:pt idx="889">
                  <c:v>5745.9411194492168</c:v>
                </c:pt>
                <c:pt idx="890">
                  <c:v>5741.1234675992955</c:v>
                </c:pt>
                <c:pt idx="891">
                  <c:v>5736.2873782110555</c:v>
                </c:pt>
                <c:pt idx="892">
                  <c:v>5731.4328741766985</c:v>
                </c:pt>
                <c:pt idx="893">
                  <c:v>5726.559978380109</c:v>
                </c:pt>
                <c:pt idx="894">
                  <c:v>5721.6687016342221</c:v>
                </c:pt>
                <c:pt idx="895">
                  <c:v>5716.7590427454352</c:v>
                </c:pt>
                <c:pt idx="896">
                  <c:v>5711.8310246856227</c:v>
                </c:pt>
                <c:pt idx="897">
                  <c:v>5706.8846704091311</c:v>
                </c:pt>
                <c:pt idx="898">
                  <c:v>5701.9200028517034</c:v>
                </c:pt>
                <c:pt idx="899">
                  <c:v>5696.9370449294101</c:v>
                </c:pt>
                <c:pt idx="900">
                  <c:v>5691.9358195375844</c:v>
                </c:pt>
                <c:pt idx="901">
                  <c:v>5686.9163495497614</c:v>
                </c:pt>
                <c:pt idx="902">
                  <c:v>5681.8786578166255</c:v>
                </c:pt>
                <c:pt idx="903">
                  <c:v>5676.8227671649583</c:v>
                </c:pt>
                <c:pt idx="904">
                  <c:v>5671.7487003965998</c:v>
                </c:pt>
                <c:pt idx="905">
                  <c:v>5666.6564802874063</c:v>
                </c:pt>
                <c:pt idx="906">
                  <c:v>5661.5461295862224</c:v>
                </c:pt>
                <c:pt idx="907">
                  <c:v>5656.4176710138572</c:v>
                </c:pt>
                <c:pt idx="908">
                  <c:v>5651.2711272620627</c:v>
                </c:pt>
                <c:pt idx="909">
                  <c:v>5646.1065209925246</c:v>
                </c:pt>
                <c:pt idx="910">
                  <c:v>5640.9238748358584</c:v>
                </c:pt>
                <c:pt idx="911">
                  <c:v>5635.7232113906102</c:v>
                </c:pt>
                <c:pt idx="912">
                  <c:v>5630.5045532222675</c:v>
                </c:pt>
                <c:pt idx="913">
                  <c:v>5625.2679228622765</c:v>
                </c:pt>
                <c:pt idx="914">
                  <c:v>5620.0133428070667</c:v>
                </c:pt>
                <c:pt idx="915">
                  <c:v>5614.7408355170855</c:v>
                </c:pt>
                <c:pt idx="916">
                  <c:v>5609.4504234158376</c:v>
                </c:pt>
                <c:pt idx="917">
                  <c:v>5604.1421288889342</c:v>
                </c:pt>
                <c:pt idx="918">
                  <c:v>5598.8159742831531</c:v>
                </c:pt>
                <c:pt idx="919">
                  <c:v>5593.4719819055026</c:v>
                </c:pt>
                <c:pt idx="920">
                  <c:v>5588.1101740222975</c:v>
                </c:pt>
                <c:pt idx="921">
                  <c:v>5582.7305728582423</c:v>
                </c:pt>
                <c:pt idx="922">
                  <c:v>5577.3332005955272</c:v>
                </c:pt>
                <c:pt idx="923">
                  <c:v>5571.9180793729265</c:v>
                </c:pt>
                <c:pt idx="924">
                  <c:v>5566.4852312849143</c:v>
                </c:pt>
                <c:pt idx="925">
                  <c:v>5561.0346783807836</c:v>
                </c:pt>
                <c:pt idx="926">
                  <c:v>5555.5664426637804</c:v>
                </c:pt>
                <c:pt idx="927">
                  <c:v>5550.080546090242</c:v>
                </c:pt>
                <c:pt idx="928">
                  <c:v>5544.5770105687507</c:v>
                </c:pt>
                <c:pt idx="929">
                  <c:v>5539.0558579592944</c:v>
                </c:pt>
                <c:pt idx="930">
                  <c:v>5533.517110072441</c:v>
                </c:pt>
                <c:pt idx="931">
                  <c:v>5527.9607886685189</c:v>
                </c:pt>
                <c:pt idx="932">
                  <c:v>5522.386915456811</c:v>
                </c:pt>
                <c:pt idx="933">
                  <c:v>5516.7955120947609</c:v>
                </c:pt>
                <c:pt idx="934">
                  <c:v>5511.1866001871849</c:v>
                </c:pt>
                <c:pt idx="935">
                  <c:v>5505.5602012855034</c:v>
                </c:pt>
                <c:pt idx="936">
                  <c:v>5499.9163368869749</c:v>
                </c:pt>
                <c:pt idx="937">
                  <c:v>5494.2550284339468</c:v>
                </c:pt>
                <c:pt idx="938">
                  <c:v>5488.5762973131177</c:v>
                </c:pt>
                <c:pt idx="939">
                  <c:v>5482.8801648548069</c:v>
                </c:pt>
                <c:pt idx="940">
                  <c:v>5477.1666523322419</c:v>
                </c:pt>
                <c:pt idx="941">
                  <c:v>5471.4357809608546</c:v>
                </c:pt>
                <c:pt idx="942">
                  <c:v>5465.6875718975871</c:v>
                </c:pt>
                <c:pt idx="943">
                  <c:v>5459.9220462402145</c:v>
                </c:pt>
                <c:pt idx="944">
                  <c:v>5454.1392250266781</c:v>
                </c:pt>
                <c:pt idx="945">
                  <c:v>5448.3391292344295</c:v>
                </c:pt>
                <c:pt idx="946">
                  <c:v>5442.5217797797904</c:v>
                </c:pt>
                <c:pt idx="947">
                  <c:v>5436.6871975173199</c:v>
                </c:pt>
                <c:pt idx="948">
                  <c:v>5430.8354032392008</c:v>
                </c:pt>
                <c:pt idx="949">
                  <c:v>5424.9664176746328</c:v>
                </c:pt>
                <c:pt idx="950">
                  <c:v>5419.0802614892445</c:v>
                </c:pt>
                <c:pt idx="951">
                  <c:v>5413.1769552845135</c:v>
                </c:pt>
                <c:pt idx="952">
                  <c:v>5407.2565195971993</c:v>
                </c:pt>
                <c:pt idx="953">
                  <c:v>5401.3189748987952</c:v>
                </c:pt>
                <c:pt idx="954">
                  <c:v>5395.3643415949873</c:v>
                </c:pt>
                <c:pt idx="955">
                  <c:v>5389.3926400251285</c:v>
                </c:pt>
                <c:pt idx="956">
                  <c:v>5383.4038904617282</c:v>
                </c:pt>
                <c:pt idx="957">
                  <c:v>5377.3981131099526</c:v>
                </c:pt>
                <c:pt idx="958">
                  <c:v>5371.3753281071404</c:v>
                </c:pt>
                <c:pt idx="959">
                  <c:v>5365.3355555223297</c:v>
                </c:pt>
                <c:pt idx="960">
                  <c:v>5359.2788153558022</c:v>
                </c:pt>
                <c:pt idx="961">
                  <c:v>5353.2051275386357</c:v>
                </c:pt>
                <c:pt idx="962">
                  <c:v>5347.1145119322764</c:v>
                </c:pt>
                <c:pt idx="963">
                  <c:v>5341.0069883281221</c:v>
                </c:pt>
                <c:pt idx="964">
                  <c:v>5334.8825764471176</c:v>
                </c:pt>
                <c:pt idx="965">
                  <c:v>5328.741295939365</c:v>
                </c:pt>
                <c:pt idx="966">
                  <c:v>5322.5831663837516</c:v>
                </c:pt>
                <c:pt idx="967">
                  <c:v>5316.4082072875854</c:v>
                </c:pt>
                <c:pt idx="968">
                  <c:v>5310.2164380862487</c:v>
                </c:pt>
                <c:pt idx="969">
                  <c:v>5304.0078781428656</c:v>
                </c:pt>
                <c:pt idx="970">
                  <c:v>5297.7825467479815</c:v>
                </c:pt>
                <c:pt idx="971">
                  <c:v>5291.5404631192569</c:v>
                </c:pt>
                <c:pt idx="972">
                  <c:v>5285.2816464011767</c:v>
                </c:pt>
                <c:pt idx="973">
                  <c:v>5279.0061156647744</c:v>
                </c:pt>
                <c:pt idx="974">
                  <c:v>5272.7138899073652</c:v>
                </c:pt>
                <c:pt idx="975">
                  <c:v>5266.4049880522998</c:v>
                </c:pt>
                <c:pt idx="976">
                  <c:v>5260.0794289487267</c:v>
                </c:pt>
                <c:pt idx="977">
                  <c:v>5253.7372313713722</c:v>
                </c:pt>
                <c:pt idx="978">
                  <c:v>5247.3784140203334</c:v>
                </c:pt>
                <c:pt idx="979">
                  <c:v>5241.0029955208829</c:v>
                </c:pt>
                <c:pt idx="980">
                  <c:v>5234.6109944232921</c:v>
                </c:pt>
                <c:pt idx="981">
                  <c:v>5228.2024292026626</c:v>
                </c:pt>
                <c:pt idx="982">
                  <c:v>5221.777318258778</c:v>
                </c:pt>
                <c:pt idx="983">
                  <c:v>5215.3356799159646</c:v>
                </c:pt>
                <c:pt idx="984">
                  <c:v>5208.8775324229682</c:v>
                </c:pt>
                <c:pt idx="985">
                  <c:v>5202.4028939528434</c:v>
                </c:pt>
                <c:pt idx="986">
                  <c:v>5195.9117826028596</c:v>
                </c:pt>
                <c:pt idx="987">
                  <c:v>5189.4042163944177</c:v>
                </c:pt>
                <c:pt idx="988">
                  <c:v>5182.8802132729807</c:v>
                </c:pt>
                <c:pt idx="989">
                  <c:v>5176.339791108021</c:v>
                </c:pt>
                <c:pt idx="990">
                  <c:v>5169.7829676929778</c:v>
                </c:pt>
                <c:pt idx="991">
                  <c:v>5163.2097607452297</c:v>
                </c:pt>
                <c:pt idx="992">
                  <c:v>5156.6201879060827</c:v>
                </c:pt>
                <c:pt idx="993">
                  <c:v>5150.0142667407672</c:v>
                </c:pt>
                <c:pt idx="994">
                  <c:v>5143.3920147384524</c:v>
                </c:pt>
                <c:pt idx="995">
                  <c:v>5136.7534493122857</c:v>
                </c:pt>
                <c:pt idx="996">
                  <c:v>5130.0985877995272</c:v>
                </c:pt>
                <c:pt idx="997">
                  <c:v>5123.4274474615386</c:v>
                </c:pt>
                <c:pt idx="998">
                  <c:v>5116.7400454838125</c:v>
                </c:pt>
                <c:pt idx="999">
                  <c:v>5110.0363989760481</c:v>
                </c:pt>
                <c:pt idx="1000">
                  <c:v>5103.3165249722442</c:v>
                </c:pt>
                <c:pt idx="1001">
                  <c:v>5096.5804404308074</c:v>
                </c:pt>
                <c:pt idx="1002">
                  <c:v>5089.8281622346658</c:v>
                </c:pt>
                <c:pt idx="1003">
                  <c:v>5083.0597071914017</c:v>
                </c:pt>
                <c:pt idx="1004">
                  <c:v>5076.2750920333956</c:v>
                </c:pt>
                <c:pt idx="1005">
                  <c:v>5069.4743334179802</c:v>
                </c:pt>
                <c:pt idx="1006">
                  <c:v>5062.6574479276105</c:v>
                </c:pt>
                <c:pt idx="1007">
                  <c:v>5055.8244520700437</c:v>
                </c:pt>
                <c:pt idx="1008">
                  <c:v>5048.975362278532</c:v>
                </c:pt>
                <c:pt idx="1009">
                  <c:v>5042.1101949120284</c:v>
                </c:pt>
                <c:pt idx="1010">
                  <c:v>5035.228966255404</c:v>
                </c:pt>
                <c:pt idx="1011">
                  <c:v>5028.3316925196768</c:v>
                </c:pt>
                <c:pt idx="1012">
                  <c:v>5021.4183898422534</c:v>
                </c:pt>
                <c:pt idx="1013">
                  <c:v>5014.4890742871803</c:v>
                </c:pt>
                <c:pt idx="1014">
                  <c:v>5007.5437618454116</c:v>
                </c:pt>
                <c:pt idx="1015">
                  <c:v>5000.582468435081</c:v>
                </c:pt>
                <c:pt idx="1016">
                  <c:v>4993.6052099017916</c:v>
                </c:pt>
                <c:pt idx="1017">
                  <c:v>4986.6120020189155</c:v>
                </c:pt>
                <c:pt idx="1018">
                  <c:v>4979.602860487902</c:v>
                </c:pt>
                <c:pt idx="1019">
                  <c:v>4972.5778009385986</c:v>
                </c:pt>
                <c:pt idx="1020">
                  <c:v>4965.5368389295827</c:v>
                </c:pt>
                <c:pt idx="1021">
                  <c:v>4958.479989948507</c:v>
                </c:pt>
                <c:pt idx="1022">
                  <c:v>4951.4072694124488</c:v>
                </c:pt>
                <c:pt idx="1023">
                  <c:v>4944.3186926682774</c:v>
                </c:pt>
                <c:pt idx="1024">
                  <c:v>4937.2142749930254</c:v>
                </c:pt>
                <c:pt idx="1025">
                  <c:v>4930.0940315942753</c:v>
                </c:pt>
                <c:pt idx="1026">
                  <c:v>4922.9579776105547</c:v>
                </c:pt>
                <c:pt idx="1027">
                  <c:v>4915.8061281117398</c:v>
                </c:pt>
                <c:pt idx="1028">
                  <c:v>4908.638498099469</c:v>
                </c:pt>
                <c:pt idx="1029">
                  <c:v>4901.4551025075707</c:v>
                </c:pt>
                <c:pt idx="1030">
                  <c:v>4894.2559562024935</c:v>
                </c:pt>
                <c:pt idx="1031">
                  <c:v>4887.0410739837534</c:v>
                </c:pt>
                <c:pt idx="1032">
                  <c:v>4879.8104705843834</c:v>
                </c:pt>
                <c:pt idx="1033">
                  <c:v>4872.5641606713971</c:v>
                </c:pt>
                <c:pt idx="1034">
                  <c:v>4865.3021588462598</c:v>
                </c:pt>
                <c:pt idx="1035">
                  <c:v>4858.024479645368</c:v>
                </c:pt>
                <c:pt idx="1036">
                  <c:v>4850.7311375405379</c:v>
                </c:pt>
                <c:pt idx="1037">
                  <c:v>4843.4221469395025</c:v>
                </c:pt>
                <c:pt idx="1038">
                  <c:v>4836.0975221864192</c:v>
                </c:pt>
                <c:pt idx="1039">
                  <c:v>4828.7572775623821</c:v>
                </c:pt>
                <c:pt idx="1040">
                  <c:v>4821.401427285944</c:v>
                </c:pt>
                <c:pt idx="1041">
                  <c:v>4814.0299855136482</c:v>
                </c:pt>
                <c:pt idx="1042">
                  <c:v>4806.6429663405652</c:v>
                </c:pt>
                <c:pt idx="1043">
                  <c:v>4799.2403838008395</c:v>
                </c:pt>
                <c:pt idx="1044">
                  <c:v>4791.8222518682423</c:v>
                </c:pt>
                <c:pt idx="1045">
                  <c:v>4784.388584456734</c:v>
                </c:pt>
                <c:pt idx="1046">
                  <c:v>4776.9393954210291</c:v>
                </c:pt>
                <c:pt idx="1047">
                  <c:v>4769.4746985571746</c:v>
                </c:pt>
                <c:pt idx="1048">
                  <c:v>4761.9945076031318</c:v>
                </c:pt>
                <c:pt idx="1049">
                  <c:v>4754.4988362393624</c:v>
                </c:pt>
                <c:pt idx="1050">
                  <c:v>4746.9876980894287</c:v>
                </c:pt>
                <c:pt idx="1051">
                  <c:v>4739.4611067205924</c:v>
                </c:pt>
                <c:pt idx="1052">
                  <c:v>4731.9190756444241</c:v>
                </c:pt>
                <c:pt idx="1053">
                  <c:v>4724.3616183174181</c:v>
                </c:pt>
                <c:pt idx="1054">
                  <c:v>4716.7887481416137</c:v>
                </c:pt>
                <c:pt idx="1055">
                  <c:v>4709.2004784652208</c:v>
                </c:pt>
                <c:pt idx="1056">
                  <c:v>4701.5968225832548</c:v>
                </c:pt>
                <c:pt idx="1057">
                  <c:v>4693.9777937381705</c:v>
                </c:pt>
                <c:pt idx="1058">
                  <c:v>4686.3434051205104</c:v>
                </c:pt>
                <c:pt idx="1059">
                  <c:v>4678.6936698695499</c:v>
                </c:pt>
                <c:pt idx="1060">
                  <c:v>4671.0286010739519</c:v>
                </c:pt>
                <c:pt idx="1061">
                  <c:v>4663.3482117724279</c:v>
                </c:pt>
                <c:pt idx="1062">
                  <c:v>4655.6525149543995</c:v>
                </c:pt>
                <c:pt idx="1063">
                  <c:v>4647.9415235606666</c:v>
                </c:pt>
                <c:pt idx="1064">
                  <c:v>4640.2152504840833</c:v>
                </c:pt>
                <c:pt idx="1065">
                  <c:v>4632.4737085702309</c:v>
                </c:pt>
                <c:pt idx="1066">
                  <c:v>4624.7169106181036</c:v>
                </c:pt>
                <c:pt idx="1067">
                  <c:v>4616.9448693807908</c:v>
                </c:pt>
                <c:pt idx="1068">
                  <c:v>4609.1575975661699</c:v>
                </c:pt>
                <c:pt idx="1069">
                  <c:v>4601.3551078375976</c:v>
                </c:pt>
                <c:pt idx="1070">
                  <c:v>4593.5374128146068</c:v>
                </c:pt>
                <c:pt idx="1071">
                  <c:v>4585.7045250736082</c:v>
                </c:pt>
                <c:pt idx="1072">
                  <c:v>4577.856457148594</c:v>
                </c:pt>
                <c:pt idx="1073">
                  <c:v>4569.9932215318449</c:v>
                </c:pt>
                <c:pt idx="1074">
                  <c:v>4562.1148306746391</c:v>
                </c:pt>
                <c:pt idx="1075">
                  <c:v>4554.2212969879665</c:v>
                </c:pt>
                <c:pt idx="1076">
                  <c:v>4546.3126328432454</c:v>
                </c:pt>
                <c:pt idx="1077">
                  <c:v>4538.3888505730383</c:v>
                </c:pt>
                <c:pt idx="1078">
                  <c:v>4530.4499624717746</c:v>
                </c:pt>
                <c:pt idx="1079">
                  <c:v>4522.4959807964742</c:v>
                </c:pt>
                <c:pt idx="1080">
                  <c:v>4514.5269177674709</c:v>
                </c:pt>
                <c:pt idx="1081">
                  <c:v>4506.5427855691432</c:v>
                </c:pt>
                <c:pt idx="1082">
                  <c:v>4498.5435963506397</c:v>
                </c:pt>
                <c:pt idx="1083">
                  <c:v>4490.5293622266136</c:v>
                </c:pt>
                <c:pt idx="1084">
                  <c:v>4482.5000952779537</c:v>
                </c:pt>
                <c:pt idx="1085">
                  <c:v>4474.4558075525201</c:v>
                </c:pt>
                <c:pt idx="1086">
                  <c:v>4466.3965110658783</c:v>
                </c:pt>
                <c:pt idx="1087">
                  <c:v>4458.322217802036</c:v>
                </c:pt>
                <c:pt idx="1088">
                  <c:v>4450.2329397141848</c:v>
                </c:pt>
                <c:pt idx="1089">
                  <c:v>4442.1286887254346</c:v>
                </c:pt>
                <c:pt idx="1090">
                  <c:v>4434.0094767295568</c:v>
                </c:pt>
                <c:pt idx="1091">
                  <c:v>4425.875315591722</c:v>
                </c:pt>
                <c:pt idx="1092">
                  <c:v>4417.7262171492439</c:v>
                </c:pt>
                <c:pt idx="1093">
                  <c:v>4409.5621932123204</c:v>
                </c:pt>
                <c:pt idx="1094">
                  <c:v>4401.3832555647741</c:v>
                </c:pt>
                <c:pt idx="1095">
                  <c:v>4393.1894159647964</c:v>
                </c:pt>
                <c:pt idx="1096">
                  <c:v>4384.9806861456882</c:v>
                </c:pt>
                <c:pt idx="1097">
                  <c:v>4376.7570778166028</c:v>
                </c:pt>
                <c:pt idx="1098">
                  <c:v>4368.5186026632891</c:v>
                </c:pt>
                <c:pt idx="1099">
                  <c:v>4360.2652723488318</c:v>
                </c:pt>
                <c:pt idx="1100">
                  <c:v>4351.9970985143927</c:v>
                </c:pt>
                <c:pt idx="1101">
                  <c:v>4343.7140927799546</c:v>
                </c:pt>
                <c:pt idx="1102">
                  <c:v>4335.4162667450573</c:v>
                </c:pt>
                <c:pt idx="1103">
                  <c:v>4327.1036319895402</c:v>
                </c:pt>
                <c:pt idx="1104">
                  <c:v>4318.7762000742805</c:v>
                </c:pt>
                <c:pt idx="1105">
                  <c:v>4310.4339825419302</c:v>
                </c:pt>
                <c:pt idx="1106">
                  <c:v>4302.0769909176533</c:v>
                </c:pt>
                <c:pt idx="1107">
                  <c:v>4293.7052367098613</c:v>
                </c:pt>
                <c:pt idx="1108">
                  <c:v>4285.3187314109473</c:v>
                </c:pt>
                <c:pt idx="1109">
                  <c:v>4276.9174864980178</c:v>
                </c:pt>
                <c:pt idx="1110">
                  <c:v>4268.5015134336263</c:v>
                </c:pt>
                <c:pt idx="1111">
                  <c:v>4260.0708236665005</c:v>
                </c:pt>
                <c:pt idx="1112">
                  <c:v>4251.6254286322719</c:v>
                </c:pt>
                <c:pt idx="1113">
                  <c:v>4243.1653397542013</c:v>
                </c:pt>
                <c:pt idx="1114">
                  <c:v>4234.6905684439043</c:v>
                </c:pt>
                <c:pt idx="1115">
                  <c:v>4226.2011261020707</c:v>
                </c:pt>
                <c:pt idx="1116">
                  <c:v>4217.6970241191866</c:v>
                </c:pt>
                <c:pt idx="1117">
                  <c:v>4209.1782738762531</c:v>
                </c:pt>
                <c:pt idx="1118">
                  <c:v>4200.6448867455001</c:v>
                </c:pt>
                <c:pt idx="1119">
                  <c:v>4192.0968740911003</c:v>
                </c:pt>
                <c:pt idx="1120">
                  <c:v>4183.5342472698803</c:v>
                </c:pt>
                <c:pt idx="1121">
                  <c:v>4174.9570176320285</c:v>
                </c:pt>
                <c:pt idx="1122">
                  <c:v>4166.3651965217996</c:v>
                </c:pt>
                <c:pt idx="1123">
                  <c:v>4157.7587952782187</c:v>
                </c:pt>
                <c:pt idx="1124">
                  <c:v>4149.1378252357817</c:v>
                </c:pt>
                <c:pt idx="1125">
                  <c:v>4140.5022977251492</c:v>
                </c:pt>
                <c:pt idx="1126">
                  <c:v>4131.8522240738448</c:v>
                </c:pt>
                <c:pt idx="1127">
                  <c:v>4123.1876156069429</c:v>
                </c:pt>
                <c:pt idx="1128">
                  <c:v>4114.5084836477572</c:v>
                </c:pt>
                <c:pt idx="1129">
                  <c:v>4105.8148395185262</c:v>
                </c:pt>
                <c:pt idx="1130">
                  <c:v>4097.1066945410939</c:v>
                </c:pt>
                <c:pt idx="1131">
                  <c:v>4088.3840600375856</c:v>
                </c:pt>
                <c:pt idx="1132">
                  <c:v>4079.6469473310858</c:v>
                </c:pt>
                <c:pt idx="1133">
                  <c:v>4070.895367746306</c:v>
                </c:pt>
                <c:pt idx="1134">
                  <c:v>4062.1293326102532</c:v>
                </c:pt>
                <c:pt idx="1135">
                  <c:v>4053.3488532528932</c:v>
                </c:pt>
                <c:pt idx="1136">
                  <c:v>4044.5539410078104</c:v>
                </c:pt>
                <c:pt idx="1137">
                  <c:v>4035.7446072128637</c:v>
                </c:pt>
                <c:pt idx="1138">
                  <c:v>4026.9208632108375</c:v>
                </c:pt>
                <c:pt idx="1139">
                  <c:v>4018.0827203500917</c:v>
                </c:pt>
                <c:pt idx="1140">
                  <c:v>4009.2301899852041</c:v>
                </c:pt>
                <c:pt idx="1141">
                  <c:v>4000.3632834776113</c:v>
                </c:pt>
                <c:pt idx="1142">
                  <c:v>3991.482012196243</c:v>
                </c:pt>
                <c:pt idx="1143">
                  <c:v>3982.5863875181558</c:v>
                </c:pt>
                <c:pt idx="1144">
                  <c:v>3973.6764208291588</c:v>
                </c:pt>
                <c:pt idx="1145">
                  <c:v>3964.752123524438</c:v>
                </c:pt>
                <c:pt idx="1146">
                  <c:v>3955.8135070091735</c:v>
                </c:pt>
                <c:pt idx="1147">
                  <c:v>3946.8605826991547</c:v>
                </c:pt>
                <c:pt idx="1148">
                  <c:v>3937.8933620213897</c:v>
                </c:pt>
                <c:pt idx="1149">
                  <c:v>3928.9118564147107</c:v>
                </c:pt>
                <c:pt idx="1150">
                  <c:v>3919.9160773303747</c:v>
                </c:pt>
                <c:pt idx="1151">
                  <c:v>3910.9060362326591</c:v>
                </c:pt>
                <c:pt idx="1152">
                  <c:v>3901.8817445994532</c:v>
                </c:pt>
                <c:pt idx="1153">
                  <c:v>3892.8432139228457</c:v>
                </c:pt>
                <c:pt idx="1154">
                  <c:v>3883.7904557097049</c:v>
                </c:pt>
                <c:pt idx="1155">
                  <c:v>3874.7234814822564</c:v>
                </c:pt>
                <c:pt idx="1156">
                  <c:v>3865.6423027786559</c:v>
                </c:pt>
                <c:pt idx="1157">
                  <c:v>3856.5469311535562</c:v>
                </c:pt>
                <c:pt idx="1158">
                  <c:v>3847.4373781786685</c:v>
                </c:pt>
                <c:pt idx="1159">
                  <c:v>3838.3136554433213</c:v>
                </c:pt>
                <c:pt idx="1160">
                  <c:v>3829.1757745550112</c:v>
                </c:pt>
                <c:pt idx="1161">
                  <c:v>3820.0237471399519</c:v>
                </c:pt>
                <c:pt idx="1162">
                  <c:v>3810.8575848436139</c:v>
                </c:pt>
                <c:pt idx="1163">
                  <c:v>3801.6770306824396</c:v>
                </c:pt>
                <c:pt idx="1164">
                  <c:v>3792.4815591970837</c:v>
                </c:pt>
                <c:pt idx="1165">
                  <c:v>3783.2711815632315</c:v>
                </c:pt>
                <c:pt idx="1166">
                  <c:v>3774.0459090570093</c:v>
                </c:pt>
                <c:pt idx="1167">
                  <c:v>3764.8057530550341</c:v>
                </c:pt>
                <c:pt idx="1168">
                  <c:v>3755.5507250337419</c:v>
                </c:pt>
                <c:pt idx="1169">
                  <c:v>3746.2808365687251</c:v>
                </c:pt>
                <c:pt idx="1170">
                  <c:v>3736.9960993340769</c:v>
                </c:pt>
                <c:pt idx="1171">
                  <c:v>3727.6965251017418</c:v>
                </c:pt>
                <c:pt idx="1172">
                  <c:v>3718.3821257408754</c:v>
                </c:pt>
                <c:pt idx="1173">
                  <c:v>3709.0529132172078</c:v>
                </c:pt>
                <c:pt idx="1174">
                  <c:v>3699.7088995924182</c:v>
                </c:pt>
                <c:pt idx="1175">
                  <c:v>3690.3500970235136</c:v>
                </c:pt>
                <c:pt idx="1176">
                  <c:v>3680.9765177622135</c:v>
                </c:pt>
                <c:pt idx="1177">
                  <c:v>3671.5881741543426</c:v>
                </c:pt>
                <c:pt idx="1178">
                  <c:v>3662.1850786392306</c:v>
                </c:pt>
                <c:pt idx="1179">
                  <c:v>3652.7672437491151</c:v>
                </c:pt>
                <c:pt idx="1180">
                  <c:v>3643.3346821085534</c:v>
                </c:pt>
                <c:pt idx="1181">
                  <c:v>3633.8874064338397</c:v>
                </c:pt>
                <c:pt idx="1182">
                  <c:v>3624.4254295324276</c:v>
                </c:pt>
                <c:pt idx="1183">
                  <c:v>3614.9487643023572</c:v>
                </c:pt>
                <c:pt idx="1184">
                  <c:v>3605.4574237316911</c:v>
                </c:pt>
                <c:pt idx="1185">
                  <c:v>3595.9514208979526</c:v>
                </c:pt>
                <c:pt idx="1186">
                  <c:v>3586.4307689675711</c:v>
                </c:pt>
                <c:pt idx="1187">
                  <c:v>3576.8954811953322</c:v>
                </c:pt>
                <c:pt idx="1188">
                  <c:v>3567.3455709238333</c:v>
                </c:pt>
                <c:pt idx="1189">
                  <c:v>3557.7810515829433</c:v>
                </c:pt>
                <c:pt idx="1190">
                  <c:v>3548.2019366892687</c:v>
                </c:pt>
                <c:pt idx="1191">
                  <c:v>3538.6082398456242</c:v>
                </c:pt>
                <c:pt idx="1192">
                  <c:v>3528.9999747405072</c:v>
                </c:pt>
                <c:pt idx="1193">
                  <c:v>3519.3771551475775</c:v>
                </c:pt>
                <c:pt idx="1194">
                  <c:v>3509.7397949251422</c:v>
                </c:pt>
                <c:pt idx="1195">
                  <c:v>3500.0879080156437</c:v>
                </c:pt>
                <c:pt idx="1196">
                  <c:v>3490.4215084451534</c:v>
                </c:pt>
                <c:pt idx="1197">
                  <c:v>3480.74061032287</c:v>
                </c:pt>
                <c:pt idx="1198">
                  <c:v>3471.0452278406196</c:v>
                </c:pt>
                <c:pt idx="1199">
                  <c:v>3461.3353752723638</c:v>
                </c:pt>
                <c:pt idx="1200">
                  <c:v>3451.6110669737077</c:v>
                </c:pt>
                <c:pt idx="1201">
                  <c:v>3441.8723173814146</c:v>
                </c:pt>
                <c:pt idx="1202">
                  <c:v>3432.1191410129245</c:v>
                </c:pt>
                <c:pt idx="1203">
                  <c:v>3422.3515524658746</c:v>
                </c:pt>
                <c:pt idx="1204">
                  <c:v>3412.5695664176264</c:v>
                </c:pt>
                <c:pt idx="1205">
                  <c:v>3402.7731976247933</c:v>
                </c:pt>
                <c:pt idx="1206">
                  <c:v>3392.962460922774</c:v>
                </c:pt>
                <c:pt idx="1207">
                  <c:v>3383.137371225288</c:v>
                </c:pt>
                <c:pt idx="1208">
                  <c:v>3373.2979435239167</c:v>
                </c:pt>
                <c:pt idx="1209">
                  <c:v>3363.4441928876454</c:v>
                </c:pt>
                <c:pt idx="1210">
                  <c:v>3353.5761344624102</c:v>
                </c:pt>
                <c:pt idx="1211">
                  <c:v>3343.6937834706468</c:v>
                </c:pt>
                <c:pt idx="1212">
                  <c:v>3333.7971552108447</c:v>
                </c:pt>
                <c:pt idx="1213">
                  <c:v>3323.8862650571018</c:v>
                </c:pt>
                <c:pt idx="1214">
                  <c:v>3313.961128458684</c:v>
                </c:pt>
                <c:pt idx="1215">
                  <c:v>3304.0217609395877</c:v>
                </c:pt>
                <c:pt idx="1216">
                  <c:v>3294.0681780981031</c:v>
                </c:pt>
                <c:pt idx="1217">
                  <c:v>3284.1003956063842</c:v>
                </c:pt>
                <c:pt idx="1218">
                  <c:v>3274.1184292100179</c:v>
                </c:pt>
                <c:pt idx="1219">
                  <c:v>3264.1222947275978</c:v>
                </c:pt>
                <c:pt idx="1220">
                  <c:v>3254.1120080503001</c:v>
                </c:pt>
                <c:pt idx="1221">
                  <c:v>3244.0875851414621</c:v>
                </c:pt>
                <c:pt idx="1222">
                  <c:v>3234.0490420361648</c:v>
                </c:pt>
                <c:pt idx="1223">
                  <c:v>3223.9963948408149</c:v>
                </c:pt>
                <c:pt idx="1224">
                  <c:v>3213.9296597327329</c:v>
                </c:pt>
                <c:pt idx="1225">
                  <c:v>3203.8488529597403</c:v>
                </c:pt>
                <c:pt idx="1226">
                  <c:v>3193.7539908397521</c:v>
                </c:pt>
                <c:pt idx="1227">
                  <c:v>3183.64508976037</c:v>
                </c:pt>
                <c:pt idx="1228">
                  <c:v>3173.5221661784772</c:v>
                </c:pt>
                <c:pt idx="1229">
                  <c:v>3163.3852366198375</c:v>
                </c:pt>
                <c:pt idx="1230">
                  <c:v>3153.2343176786958</c:v>
                </c:pt>
                <c:pt idx="1231">
                  <c:v>3143.0694260173796</c:v>
                </c:pt>
                <c:pt idx="1232">
                  <c:v>3132.8905783659043</c:v>
                </c:pt>
                <c:pt idx="1233">
                  <c:v>3122.6977915215793</c:v>
                </c:pt>
                <c:pt idx="1234">
                  <c:v>3112.4910823486171</c:v>
                </c:pt>
                <c:pt idx="1235">
                  <c:v>3102.2704677777429</c:v>
                </c:pt>
                <c:pt idx="1236">
                  <c:v>3092.0359648058088</c:v>
                </c:pt>
                <c:pt idx="1237">
                  <c:v>3081.7875904954071</c:v>
                </c:pt>
                <c:pt idx="1238">
                  <c:v>3071.5253619744872</c:v>
                </c:pt>
                <c:pt idx="1239">
                  <c:v>3061.2492964359731</c:v>
                </c:pt>
                <c:pt idx="1240">
                  <c:v>3050.9594111373844</c:v>
                </c:pt>
                <c:pt idx="1241">
                  <c:v>3040.6557234004572</c:v>
                </c:pt>
                <c:pt idx="1242">
                  <c:v>3030.3382506107682</c:v>
                </c:pt>
                <c:pt idx="1243">
                  <c:v>3020.007010217359</c:v>
                </c:pt>
                <c:pt idx="1244">
                  <c:v>3009.6620197323641</c:v>
                </c:pt>
                <c:pt idx="1245">
                  <c:v>2999.3032967306376</c:v>
                </c:pt>
                <c:pt idx="1246">
                  <c:v>2988.9308588493859</c:v>
                </c:pt>
                <c:pt idx="1247">
                  <c:v>2978.5447237877961</c:v>
                </c:pt>
                <c:pt idx="1248">
                  <c:v>2968.1449093066722</c:v>
                </c:pt>
                <c:pt idx="1249">
                  <c:v>2957.7314332280671</c:v>
                </c:pt>
                <c:pt idx="1250">
                  <c:v>2947.30431343492</c:v>
                </c:pt>
                <c:pt idx="1251">
                  <c:v>2936.8635678706942</c:v>
                </c:pt>
                <c:pt idx="1252">
                  <c:v>2926.4092145390155</c:v>
                </c:pt>
                <c:pt idx="1253">
                  <c:v>2915.9412715033122</c:v>
                </c:pt>
                <c:pt idx="1254">
                  <c:v>2905.4597568864579</c:v>
                </c:pt>
                <c:pt idx="1255">
                  <c:v>2894.9646888704128</c:v>
                </c:pt>
                <c:pt idx="1256">
                  <c:v>2884.4560856958697</c:v>
                </c:pt>
                <c:pt idx="1257">
                  <c:v>2873.9339656618986</c:v>
                </c:pt>
                <c:pt idx="1258">
                  <c:v>2863.3983471255938</c:v>
                </c:pt>
                <c:pt idx="1259">
                  <c:v>2852.8492485017223</c:v>
                </c:pt>
                <c:pt idx="1260">
                  <c:v>2842.286688262373</c:v>
                </c:pt>
                <c:pt idx="1261">
                  <c:v>2831.710684936606</c:v>
                </c:pt>
                <c:pt idx="1262">
                  <c:v>2821.1212571101064</c:v>
                </c:pt>
                <c:pt idx="1263">
                  <c:v>2810.518423424835</c:v>
                </c:pt>
                <c:pt idx="1264">
                  <c:v>2799.902202578684</c:v>
                </c:pt>
                <c:pt idx="1265">
                  <c:v>2789.2726133251304</c:v>
                </c:pt>
                <c:pt idx="1266">
                  <c:v>2778.6296744728929</c:v>
                </c:pt>
                <c:pt idx="1267">
                  <c:v>2767.9734048855898</c:v>
                </c:pt>
                <c:pt idx="1268">
                  <c:v>2757.3038234813957</c:v>
                </c:pt>
                <c:pt idx="1269">
                  <c:v>2746.6209492327016</c:v>
                </c:pt>
                <c:pt idx="1270">
                  <c:v>2735.9248011657751</c:v>
                </c:pt>
                <c:pt idx="1271">
                  <c:v>2725.2153983604217</c:v>
                </c:pt>
                <c:pt idx="1272">
                  <c:v>2714.4927599496468</c:v>
                </c:pt>
                <c:pt idx="1273">
                  <c:v>2703.7569051193186</c:v>
                </c:pt>
                <c:pt idx="1274">
                  <c:v>2693.0078531078325</c:v>
                </c:pt>
                <c:pt idx="1275">
                  <c:v>2682.2456232057771</c:v>
                </c:pt>
                <c:pt idx="1276">
                  <c:v>2671.4702347555981</c:v>
                </c:pt>
                <c:pt idx="1277">
                  <c:v>2660.6817071512669</c:v>
                </c:pt>
                <c:pt idx="1278">
                  <c:v>2649.880059837948</c:v>
                </c:pt>
                <c:pt idx="1279">
                  <c:v>2639.0653123116672</c:v>
                </c:pt>
                <c:pt idx="1280">
                  <c:v>2628.2374841189812</c:v>
                </c:pt>
                <c:pt idx="1281">
                  <c:v>2617.3965948566483</c:v>
                </c:pt>
                <c:pt idx="1282">
                  <c:v>2606.5426641712993</c:v>
                </c:pt>
                <c:pt idx="1283">
                  <c:v>2595.6757117591092</c:v>
                </c:pt>
                <c:pt idx="1284">
                  <c:v>2584.7957573654703</c:v>
                </c:pt>
                <c:pt idx="1285">
                  <c:v>2573.9028207846668</c:v>
                </c:pt>
                <c:pt idx="1286">
                  <c:v>2562.9969218595475</c:v>
                </c:pt>
                <c:pt idx="1287">
                  <c:v>2552.0780804812016</c:v>
                </c:pt>
                <c:pt idx="1288">
                  <c:v>2541.1463165886362</c:v>
                </c:pt>
                <c:pt idx="1289">
                  <c:v>2530.2016501684502</c:v>
                </c:pt>
                <c:pt idx="1290">
                  <c:v>2519.2441012545146</c:v>
                </c:pt>
                <c:pt idx="1291">
                  <c:v>2508.2736899276488</c:v>
                </c:pt>
                <c:pt idx="1292">
                  <c:v>2497.2904363153011</c:v>
                </c:pt>
                <c:pt idx="1293">
                  <c:v>2486.2943605912274</c:v>
                </c:pt>
                <c:pt idx="1294">
                  <c:v>2475.2854829751718</c:v>
                </c:pt>
                <c:pt idx="1295">
                  <c:v>2464.2638237325486</c:v>
                </c:pt>
                <c:pt idx="1296">
                  <c:v>2453.2294031741235</c:v>
                </c:pt>
                <c:pt idx="1297">
                  <c:v>2442.1822416556961</c:v>
                </c:pt>
                <c:pt idx="1298">
                  <c:v>2431.1223595777842</c:v>
                </c:pt>
                <c:pt idx="1299">
                  <c:v>2420.0497773853072</c:v>
                </c:pt>
                <c:pt idx="1300">
                  <c:v>2408.9645155672711</c:v>
                </c:pt>
                <c:pt idx="1301">
                  <c:v>2397.8665946564533</c:v>
                </c:pt>
                <c:pt idx="1302">
                  <c:v>2386.7560352290902</c:v>
                </c:pt>
                <c:pt idx="1303">
                  <c:v>2375.6328579045626</c:v>
                </c:pt>
                <c:pt idx="1304">
                  <c:v>2364.4970833450843</c:v>
                </c:pt>
                <c:pt idx="1305">
                  <c:v>2353.3487322553897</c:v>
                </c:pt>
                <c:pt idx="1306">
                  <c:v>2342.1878253824229</c:v>
                </c:pt>
                <c:pt idx="1307">
                  <c:v>2331.0143835150275</c:v>
                </c:pt>
                <c:pt idx="1308">
                  <c:v>2319.8284274836369</c:v>
                </c:pt>
                <c:pt idx="1309">
                  <c:v>2308.629978159965</c:v>
                </c:pt>
                <c:pt idx="1310">
                  <c:v>2297.4190564566984</c:v>
                </c:pt>
                <c:pt idx="1311">
                  <c:v>2286.1956833271879</c:v>
                </c:pt>
                <c:pt idx="1312">
                  <c:v>2274.9598797651424</c:v>
                </c:pt>
                <c:pt idx="1313">
                  <c:v>2263.7116668043222</c:v>
                </c:pt>
                <c:pt idx="1314">
                  <c:v>2252.4510655182335</c:v>
                </c:pt>
                <c:pt idx="1315">
                  <c:v>2241.1780970198238</c:v>
                </c:pt>
                <c:pt idx="1316">
                  <c:v>2229.8927824611769</c:v>
                </c:pt>
                <c:pt idx="1317">
                  <c:v>2218.5951430332107</c:v>
                </c:pt>
                <c:pt idx="1318">
                  <c:v>2207.2851999653726</c:v>
                </c:pt>
                <c:pt idx="1319">
                  <c:v>2195.9629745253392</c:v>
                </c:pt>
                <c:pt idx="1320">
                  <c:v>2184.6284880187141</c:v>
                </c:pt>
                <c:pt idx="1321">
                  <c:v>2173.2817617887267</c:v>
                </c:pt>
                <c:pt idx="1322">
                  <c:v>2161.9228172159333</c:v>
                </c:pt>
                <c:pt idx="1323">
                  <c:v>2150.5516757179171</c:v>
                </c:pt>
                <c:pt idx="1324">
                  <c:v>2139.1683587489897</c:v>
                </c:pt>
                <c:pt idx="1325">
                  <c:v>2127.7728877998934</c:v>
                </c:pt>
                <c:pt idx="1326">
                  <c:v>2116.3652843975046</c:v>
                </c:pt>
                <c:pt idx="1327">
                  <c:v>2104.9455701045367</c:v>
                </c:pt>
                <c:pt idx="1328">
                  <c:v>2093.5137665192451</c:v>
                </c:pt>
                <c:pt idx="1329">
                  <c:v>2082.0698952751322</c:v>
                </c:pt>
                <c:pt idx="1330">
                  <c:v>2070.6139780406529</c:v>
                </c:pt>
                <c:pt idx="1331">
                  <c:v>2059.1460365189223</c:v>
                </c:pt>
                <c:pt idx="1332">
                  <c:v>2047.6660924474222</c:v>
                </c:pt>
                <c:pt idx="1333">
                  <c:v>2036.17416759771</c:v>
                </c:pt>
                <c:pt idx="1334">
                  <c:v>2024.6702837751275</c:v>
                </c:pt>
                <c:pt idx="1335">
                  <c:v>2013.1544628185111</c:v>
                </c:pt>
                <c:pt idx="1336">
                  <c:v>2001.6267265999024</c:v>
                </c:pt>
                <c:pt idx="1337">
                  <c:v>1990.0870970242595</c:v>
                </c:pt>
                <c:pt idx="1338">
                  <c:v>1978.5355960291695</c:v>
                </c:pt>
                <c:pt idx="1339">
                  <c:v>1966.9722455845622</c:v>
                </c:pt>
                <c:pt idx="1340">
                  <c:v>1955.3970676924237</c:v>
                </c:pt>
                <c:pt idx="1341">
                  <c:v>1943.8100843865116</c:v>
                </c:pt>
                <c:pt idx="1342">
                  <c:v>1932.2113177320707</c:v>
                </c:pt>
                <c:pt idx="1343">
                  <c:v>1920.6007898255502</c:v>
                </c:pt>
                <c:pt idx="1344">
                  <c:v>1908.978522794321</c:v>
                </c:pt>
                <c:pt idx="1345">
                  <c:v>1897.3445387963948</c:v>
                </c:pt>
                <c:pt idx="1346">
                  <c:v>1885.698860020143</c:v>
                </c:pt>
                <c:pt idx="1347">
                  <c:v>1874.0415086840183</c:v>
                </c:pt>
                <c:pt idx="1348">
                  <c:v>1862.3725070362752</c:v>
                </c:pt>
                <c:pt idx="1349">
                  <c:v>1850.6918773546934</c:v>
                </c:pt>
                <c:pt idx="1350">
                  <c:v>1838.9996419463005</c:v>
                </c:pt>
                <c:pt idx="1351">
                  <c:v>1827.2958231470977</c:v>
                </c:pt>
                <c:pt idx="1352">
                  <c:v>1815.5804433217847</c:v>
                </c:pt>
                <c:pt idx="1353">
                  <c:v>1803.8535248634864</c:v>
                </c:pt>
                <c:pt idx="1354">
                  <c:v>1792.1150901934811</c:v>
                </c:pt>
                <c:pt idx="1355">
                  <c:v>1780.3651617609296</c:v>
                </c:pt>
                <c:pt idx="1356">
                  <c:v>1768.6037620426046</c:v>
                </c:pt>
                <c:pt idx="1357">
                  <c:v>1756.8309135426223</c:v>
                </c:pt>
                <c:pt idx="1358">
                  <c:v>1745.0466387921751</c:v>
                </c:pt>
                <c:pt idx="1359">
                  <c:v>1733.2509603492649</c:v>
                </c:pt>
                <c:pt idx="1360">
                  <c:v>1721.4439007984381</c:v>
                </c:pt>
                <c:pt idx="1361">
                  <c:v>1709.6254827505213</c:v>
                </c:pt>
                <c:pt idx="1362">
                  <c:v>1697.7957288423593</c:v>
                </c:pt>
                <c:pt idx="1363">
                  <c:v>1685.9546617365531</c:v>
                </c:pt>
                <c:pt idx="1364">
                  <c:v>1674.1023041212006</c:v>
                </c:pt>
                <c:pt idx="1365">
                  <c:v>1662.2386787096377</c:v>
                </c:pt>
                <c:pt idx="1366">
                  <c:v>1650.363808240181</c:v>
                </c:pt>
                <c:pt idx="1367">
                  <c:v>1638.4777154758717</c:v>
                </c:pt>
                <c:pt idx="1368">
                  <c:v>1626.5804232042217</c:v>
                </c:pt>
                <c:pt idx="1369">
                  <c:v>1614.6719542369606</c:v>
                </c:pt>
                <c:pt idx="1370">
                  <c:v>1602.7523314097841</c:v>
                </c:pt>
                <c:pt idx="1371">
                  <c:v>1590.8215775821045</c:v>
                </c:pt>
                <c:pt idx="1372">
                  <c:v>1578.8797156368023</c:v>
                </c:pt>
                <c:pt idx="1373">
                  <c:v>1566.9267684799793</c:v>
                </c:pt>
                <c:pt idx="1374">
                  <c:v>1554.9627590407138</c:v>
                </c:pt>
                <c:pt idx="1375">
                  <c:v>1542.9877102708176</c:v>
                </c:pt>
                <c:pt idx="1376">
                  <c:v>1531.0016451445942</c:v>
                </c:pt>
                <c:pt idx="1377">
                  <c:v>1519.0045866585992</c:v>
                </c:pt>
                <c:pt idx="1378">
                  <c:v>1506.996557831402</c:v>
                </c:pt>
                <c:pt idx="1379">
                  <c:v>1494.9775817033499</c:v>
                </c:pt>
                <c:pt idx="1380">
                  <c:v>1482.947681336334</c:v>
                </c:pt>
                <c:pt idx="1381">
                  <c:v>1470.906879813557</c:v>
                </c:pt>
                <c:pt idx="1382">
                  <c:v>1458.8552002393026</c:v>
                </c:pt>
                <c:pt idx="1383">
                  <c:v>1446.7926657387079</c:v>
                </c:pt>
                <c:pt idx="1384">
                  <c:v>1434.7192994575369</c:v>
                </c:pt>
                <c:pt idx="1385">
                  <c:v>1422.6351245619564</c:v>
                </c:pt>
                <c:pt idx="1386">
                  <c:v>1410.5401642383151</c:v>
                </c:pt>
                <c:pt idx="1387">
                  <c:v>1398.4344416929232</c:v>
                </c:pt>
                <c:pt idx="1388">
                  <c:v>1386.3179801518359</c:v>
                </c:pt>
                <c:pt idx="1389">
                  <c:v>1374.1908028606385</c:v>
                </c:pt>
                <c:pt idx="1390">
                  <c:v>1362.0529330842344</c:v>
                </c:pt>
                <c:pt idx="1391">
                  <c:v>1349.9043941066348</c:v>
                </c:pt>
                <c:pt idx="1392">
                  <c:v>1337.7452092307519</c:v>
                </c:pt>
                <c:pt idx="1393">
                  <c:v>1325.5754017781949</c:v>
                </c:pt>
                <c:pt idx="1394">
                  <c:v>1313.3949950890667</c:v>
                </c:pt>
                <c:pt idx="1395">
                  <c:v>1301.204012521767</c:v>
                </c:pt>
                <c:pt idx="1396">
                  <c:v>1289.0024774527947</c:v>
                </c:pt>
                <c:pt idx="1397">
                  <c:v>1276.7904132765555</c:v>
                </c:pt>
                <c:pt idx="1398">
                  <c:v>1264.5678434051717</c:v>
                </c:pt>
                <c:pt idx="1399">
                  <c:v>1252.3347912682955</c:v>
                </c:pt>
                <c:pt idx="1400">
                  <c:v>1240.0912803129249</c:v>
                </c:pt>
                <c:pt idx="1401">
                  <c:v>1227.8373340032242</c:v>
                </c:pt>
                <c:pt idx="1402">
                  <c:v>1215.5729758203463</c:v>
                </c:pt>
                <c:pt idx="1403">
                  <c:v>1203.2982292622601</c:v>
                </c:pt>
                <c:pt idx="1404">
                  <c:v>1191.0131178435804</c:v>
                </c:pt>
                <c:pt idx="1405">
                  <c:v>1178.7176650954023</c:v>
                </c:pt>
                <c:pt idx="1406">
                  <c:v>1166.4118945651387</c:v>
                </c:pt>
                <c:pt idx="1407">
                  <c:v>1154.0958298163632</c:v>
                </c:pt>
                <c:pt idx="1408">
                  <c:v>1141.7694944286552</c:v>
                </c:pt>
                <c:pt idx="1409">
                  <c:v>1129.4329119974511</c:v>
                </c:pt>
                <c:pt idx="1410">
                  <c:v>1117.086106133899</c:v>
                </c:pt>
                <c:pt idx="1411">
                  <c:v>1104.7291004647172</c:v>
                </c:pt>
                <c:pt idx="1412">
                  <c:v>1092.3619186320602</c:v>
                </c:pt>
                <c:pt idx="1413">
                  <c:v>1079.9845842933855</c:v>
                </c:pt>
                <c:pt idx="1414">
                  <c:v>1067.5971211213291</c:v>
                </c:pt>
                <c:pt idx="1415">
                  <c:v>1055.1995528035841</c:v>
                </c:pt>
                <c:pt idx="1416">
                  <c:v>1042.7919030427856</c:v>
                </c:pt>
                <c:pt idx="1417">
                  <c:v>1030.3741955564008</c:v>
                </c:pt>
                <c:pt idx="1418">
                  <c:v>1017.9464540766249</c:v>
                </c:pt>
                <c:pt idx="1419">
                  <c:v>1005.5087023502834</c:v>
                </c:pt>
                <c:pt idx="1420">
                  <c:v>993.06096413874025</c:v>
                </c:pt>
                <c:pt idx="1421">
                  <c:v>980.60326321781247</c:v>
                </c:pt>
                <c:pt idx="1422">
                  <c:v>968.13562337769156</c:v>
                </c:pt>
                <c:pt idx="1423">
                  <c:v>955.65806842287213</c:v>
                </c:pt>
                <c:pt idx="1424">
                  <c:v>943.17062217208741</c:v>
                </c:pt>
                <c:pt idx="1425">
                  <c:v>930.67330845825234</c:v>
                </c:pt>
                <c:pt idx="1426">
                  <c:v>918.16615112841464</c:v>
                </c:pt>
                <c:pt idx="1427">
                  <c:v>905.64917404371397</c:v>
                </c:pt>
                <c:pt idx="1428">
                  <c:v>893.1224010793494</c:v>
                </c:pt>
                <c:pt idx="1429">
                  <c:v>880.58585612455613</c:v>
                </c:pt>
                <c:pt idx="1430">
                  <c:v>868.03956308259092</c:v>
                </c:pt>
                <c:pt idx="1431">
                  <c:v>855.48354587072731</c:v>
                </c:pt>
                <c:pt idx="1432">
                  <c:v>842.917828420261</c:v>
                </c:pt>
                <c:pt idx="1433">
                  <c:v>830.3424346765255</c:v>
                </c:pt>
                <c:pt idx="1434">
                  <c:v>817.75738859891874</c:v>
                </c:pt>
                <c:pt idx="1435">
                  <c:v>805.16271416094116</c:v>
                </c:pt>
                <c:pt idx="1436">
                  <c:v>792.55843535024565</c:v>
                </c:pt>
                <c:pt idx="1437">
                  <c:v>779.9445761687</c:v>
                </c:pt>
                <c:pt idx="1438">
                  <c:v>767.32116063246258</c:v>
                </c:pt>
                <c:pt idx="1439">
                  <c:v>754.68821277207144</c:v>
                </c:pt>
                <c:pt idx="1440">
                  <c:v>742.04575663254786</c:v>
                </c:pt>
                <c:pt idx="1441">
                  <c:v>729.39381627351543</c:v>
                </c:pt>
                <c:pt idx="1442">
                  <c:v>716.73241576933424</c:v>
                </c:pt>
                <c:pt idx="1443">
                  <c:v>704.06157920925227</c:v>
                </c:pt>
                <c:pt idx="1444">
                  <c:v>691.38133069757384</c:v>
                </c:pt>
                <c:pt idx="1445">
                  <c:v>678.69169435384697</c:v>
                </c:pt>
                <c:pt idx="1446">
                  <c:v>665.99269431306982</c:v>
                </c:pt>
                <c:pt idx="1447">
                  <c:v>653.28435472591752</c:v>
                </c:pt>
                <c:pt idx="1448">
                  <c:v>640.56669975899092</c:v>
                </c:pt>
                <c:pt idx="1449">
                  <c:v>627.83975359508759</c:v>
                </c:pt>
                <c:pt idx="1450">
                  <c:v>615.10354043349741</c:v>
                </c:pt>
                <c:pt idx="1451">
                  <c:v>602.35808449032334</c:v>
                </c:pt>
                <c:pt idx="1452">
                  <c:v>589.60340999882908</c:v>
                </c:pt>
                <c:pt idx="1453">
                  <c:v>576.83954120981548</c:v>
                </c:pt>
                <c:pt idx="1454">
                  <c:v>564.06650239202725</c:v>
                </c:pt>
                <c:pt idx="1455">
                  <c:v>551.28431783259146</c:v>
                </c:pt>
                <c:pt idx="1456">
                  <c:v>538.49301183749071</c:v>
                </c:pt>
                <c:pt idx="1457">
                  <c:v>525.69260873207236</c:v>
                </c:pt>
                <c:pt idx="1458">
                  <c:v>512.88313286159644</c:v>
                </c:pt>
                <c:pt idx="1459">
                  <c:v>500.06460859182528</c:v>
                </c:pt>
                <c:pt idx="1460">
                  <c:v>487.2370603096565</c:v>
                </c:pt>
                <c:pt idx="1461">
                  <c:v>474.40051242380383</c:v>
                </c:pt>
                <c:pt idx="1462">
                  <c:v>461.55498936552794</c:v>
                </c:pt>
                <c:pt idx="1463">
                  <c:v>448.70051558942151</c:v>
                </c:pt>
                <c:pt idx="1464">
                  <c:v>435.83711557425198</c:v>
                </c:pt>
                <c:pt idx="1465">
                  <c:v>422.96481382386679</c:v>
                </c:pt>
                <c:pt idx="1466">
                  <c:v>410.08363486816569</c:v>
                </c:pt>
                <c:pt idx="1467">
                  <c:v>397.19360326414494</c:v>
                </c:pt>
                <c:pt idx="1468">
                  <c:v>384.29474359701959</c:v>
                </c:pt>
                <c:pt idx="1469">
                  <c:v>371.38708048143002</c:v>
                </c:pt>
                <c:pt idx="1470">
                  <c:v>358.4706385627394</c:v>
                </c:pt>
                <c:pt idx="1471">
                  <c:v>345.54544251843015</c:v>
                </c:pt>
                <c:pt idx="1472">
                  <c:v>332.61151705960776</c:v>
                </c:pt>
                <c:pt idx="1473">
                  <c:v>319.66888693262132</c:v>
                </c:pt>
                <c:pt idx="1474">
                  <c:v>306.71757692081184</c:v>
                </c:pt>
                <c:pt idx="1475">
                  <c:v>293.75761184639936</c:v>
                </c:pt>
                <c:pt idx="1476">
                  <c:v>280.78901657252294</c:v>
                </c:pt>
                <c:pt idx="1477">
                  <c:v>267.81181600544801</c:v>
                </c:pt>
                <c:pt idx="1478">
                  <c:v>254.82603509695755</c:v>
                </c:pt>
                <c:pt idx="1479">
                  <c:v>241.83169884694672</c:v>
                </c:pt>
                <c:pt idx="1480">
                  <c:v>228.82883230624171</c:v>
                </c:pt>
                <c:pt idx="1481">
                  <c:v>215.81746057966762</c:v>
                </c:pt>
                <c:pt idx="1482">
                  <c:v>202.79760882939317</c:v>
                </c:pt>
                <c:pt idx="1483">
                  <c:v>189.76930227858378</c:v>
                </c:pt>
                <c:pt idx="1484">
                  <c:v>176.73256621540025</c:v>
                </c:pt>
                <c:pt idx="1485">
                  <c:v>163.68742599738491</c:v>
                </c:pt>
                <c:pt idx="1486">
                  <c:v>150.63390705628458</c:v>
                </c:pt>
                <c:pt idx="1487">
                  <c:v>137.57203490336758</c:v>
                </c:pt>
                <c:pt idx="1488">
                  <c:v>124.50183513530162</c:v>
                </c:pt>
                <c:pt idx="1489">
                  <c:v>111.42333344067194</c:v>
                </c:pt>
                <c:pt idx="1490">
                  <c:v>98.336555607232725</c:v>
                </c:pt>
                <c:pt idx="1491">
                  <c:v>85.241527530003651</c:v>
                </c:pt>
                <c:pt idx="1492">
                  <c:v>72.138275220344951</c:v>
                </c:pt>
                <c:pt idx="1493">
                  <c:v>59.026824816172912</c:v>
                </c:pt>
                <c:pt idx="1494">
                  <c:v>45.907202593512416</c:v>
                </c:pt>
                <c:pt idx="1495">
                  <c:v>32.779434979628476</c:v>
                </c:pt>
                <c:pt idx="1496">
                  <c:v>19.643548568036536</c:v>
                </c:pt>
                <c:pt idx="1497">
                  <c:v>6.4995701357671951</c:v>
                </c:pt>
                <c:pt idx="1498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97C-4D2F-B610-E5CEC8D856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7601920"/>
        <c:axId val="397602576"/>
      </c:scatterChart>
      <c:valAx>
        <c:axId val="3976019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97602576"/>
        <c:crosses val="autoZero"/>
        <c:crossBetween val="midCat"/>
      </c:valAx>
      <c:valAx>
        <c:axId val="397602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976019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ayout>
        <c:manualLayout>
          <c:xMode val="edge"/>
          <c:yMode val="edge"/>
          <c:x val="0.79645895212144413"/>
          <c:y val="4.8612490035304427E-2"/>
          <c:w val="0.17678834189110415"/>
          <c:h val="0.2064234631221555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31716605307864"/>
          <c:y val="0.17171296296296296"/>
          <c:w val="0.67933618946550145"/>
          <c:h val="0.62271617089530473"/>
        </c:manualLayout>
      </c:layout>
      <c:scatterChart>
        <c:scatterStyle val="lineMarker"/>
        <c:varyColors val="0"/>
        <c:ser>
          <c:idx val="0"/>
          <c:order val="0"/>
          <c:tx>
            <c:v>Зависимость времени полёта от времени старта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strRef>
              <c:f>Лист2!$A$1:$A$24</c:f>
              <c:strCache>
                <c:ptCount val="24"/>
                <c:pt idx="0">
                  <c:v>Время старта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  <c:pt idx="8">
                  <c:v>7</c:v>
                </c:pt>
                <c:pt idx="9">
                  <c:v>8</c:v>
                </c:pt>
                <c:pt idx="10">
                  <c:v>9</c:v>
                </c:pt>
                <c:pt idx="11">
                  <c:v>10</c:v>
                </c:pt>
                <c:pt idx="12">
                  <c:v>11</c:v>
                </c:pt>
                <c:pt idx="13">
                  <c:v>12</c:v>
                </c:pt>
                <c:pt idx="14">
                  <c:v>13</c:v>
                </c:pt>
                <c:pt idx="15">
                  <c:v>14</c:v>
                </c:pt>
                <c:pt idx="16">
                  <c:v>15</c:v>
                </c:pt>
                <c:pt idx="17">
                  <c:v>16</c:v>
                </c:pt>
                <c:pt idx="18">
                  <c:v>17</c:v>
                </c:pt>
                <c:pt idx="19">
                  <c:v>18</c:v>
                </c:pt>
                <c:pt idx="20">
                  <c:v>19</c:v>
                </c:pt>
                <c:pt idx="21">
                  <c:v>20</c:v>
                </c:pt>
                <c:pt idx="22">
                  <c:v>21</c:v>
                </c:pt>
                <c:pt idx="23">
                  <c:v>22</c:v>
                </c:pt>
              </c:strCache>
            </c:strRef>
          </c:xVal>
          <c:yVal>
            <c:numRef>
              <c:f>Лист2!$B$2:$B$27</c:f>
              <c:numCache>
                <c:formatCode>General</c:formatCode>
                <c:ptCount val="26"/>
                <c:pt idx="0">
                  <c:v>77.494</c:v>
                </c:pt>
                <c:pt idx="1">
                  <c:v>76.902000000000001</c:v>
                </c:pt>
                <c:pt idx="2">
                  <c:v>76.402000000000001</c:v>
                </c:pt>
                <c:pt idx="3">
                  <c:v>75.977000000000004</c:v>
                </c:pt>
                <c:pt idx="4">
                  <c:v>75.614000000000004</c:v>
                </c:pt>
                <c:pt idx="5">
                  <c:v>75.302999999999997</c:v>
                </c:pt>
                <c:pt idx="6">
                  <c:v>75.036000000000001</c:v>
                </c:pt>
                <c:pt idx="7">
                  <c:v>74.81</c:v>
                </c:pt>
                <c:pt idx="8">
                  <c:v>74.614000000000004</c:v>
                </c:pt>
                <c:pt idx="9">
                  <c:v>74.451999999999998</c:v>
                </c:pt>
                <c:pt idx="10">
                  <c:v>74.316999999999993</c:v>
                </c:pt>
                <c:pt idx="11">
                  <c:v>74.206000000000003</c:v>
                </c:pt>
                <c:pt idx="12">
                  <c:v>74.12</c:v>
                </c:pt>
                <c:pt idx="13">
                  <c:v>74.058999999999997</c:v>
                </c:pt>
                <c:pt idx="14">
                  <c:v>74.018000000000001</c:v>
                </c:pt>
                <c:pt idx="15">
                  <c:v>73.995999999999995</c:v>
                </c:pt>
                <c:pt idx="16">
                  <c:v>73.998999999999995</c:v>
                </c:pt>
                <c:pt idx="17">
                  <c:v>74.02</c:v>
                </c:pt>
                <c:pt idx="18">
                  <c:v>74.06</c:v>
                </c:pt>
                <c:pt idx="19">
                  <c:v>74.120999999999995</c:v>
                </c:pt>
                <c:pt idx="20">
                  <c:v>74.200999999999993</c:v>
                </c:pt>
                <c:pt idx="21">
                  <c:v>74.302000000000007</c:v>
                </c:pt>
                <c:pt idx="22">
                  <c:v>74.42</c:v>
                </c:pt>
                <c:pt idx="23">
                  <c:v>74.555000000000007</c:v>
                </c:pt>
                <c:pt idx="24">
                  <c:v>74.707999999999998</c:v>
                </c:pt>
                <c:pt idx="25">
                  <c:v>74.875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98D-4941-9C52-05A14DFD29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3465552"/>
        <c:axId val="573458008"/>
      </c:scatterChart>
      <c:valAx>
        <c:axId val="573465552"/>
        <c:scaling>
          <c:orientation val="minMax"/>
          <c:max val="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</a:t>
                </a:r>
                <a:r>
                  <a:rPr lang="ru-RU" baseline="0"/>
                  <a:t> старта РД, с</a:t>
                </a:r>
                <a:endParaRPr lang="ru-RU"/>
              </a:p>
            </c:rich>
          </c:tx>
          <c:layout>
            <c:manualLayout>
              <c:xMode val="edge"/>
              <c:yMode val="edge"/>
              <c:x val="0.80678868552412641"/>
              <c:y val="0.7212729658792650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3458008"/>
        <c:crosses val="autoZero"/>
        <c:crossBetween val="midCat"/>
      </c:valAx>
      <c:valAx>
        <c:axId val="573458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3465552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82125238666599"/>
          <c:y val="0.16027032499403313"/>
          <c:w val="0.62516246093983674"/>
          <c:h val="0.68228091588928697"/>
        </c:manualLayout>
      </c:layout>
      <c:lineChart>
        <c:grouping val="standard"/>
        <c:varyColors val="0"/>
        <c:ser>
          <c:idx val="0"/>
          <c:order val="0"/>
          <c:tx>
            <c:v>Скорость снаряда</c:v>
          </c:tx>
          <c:marker>
            <c:symbol val="none"/>
          </c:marker>
          <c:cat>
            <c:numRef>
              <c:f>[outputs.txt]outputs!$J$1:$J$120</c:f>
              <c:numCache>
                <c:formatCode>General</c:formatCode>
                <c:ptCount val="1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</c:numCache>
            </c:numRef>
          </c:cat>
          <c:val>
            <c:numRef>
              <c:f>[outputs.txt]outputs!$E$1:$E$120</c:f>
              <c:numCache>
                <c:formatCode>General</c:formatCode>
                <c:ptCount val="120"/>
                <c:pt idx="0">
                  <c:v>945</c:v>
                </c:pt>
                <c:pt idx="1">
                  <c:v>888.89340000000004</c:v>
                </c:pt>
                <c:pt idx="2">
                  <c:v>837.99879999999996</c:v>
                </c:pt>
                <c:pt idx="3">
                  <c:v>793.39260000000002</c:v>
                </c:pt>
                <c:pt idx="4">
                  <c:v>753.90380000000005</c:v>
                </c:pt>
                <c:pt idx="5">
                  <c:v>718.46460000000002</c:v>
                </c:pt>
                <c:pt idx="6">
                  <c:v>686.54250000000002</c:v>
                </c:pt>
                <c:pt idx="7">
                  <c:v>657.42790000000002</c:v>
                </c:pt>
                <c:pt idx="8">
                  <c:v>630.54420000000005</c:v>
                </c:pt>
                <c:pt idx="9">
                  <c:v>605.70780000000002</c:v>
                </c:pt>
                <c:pt idx="10">
                  <c:v>582.74220000000003</c:v>
                </c:pt>
                <c:pt idx="11">
                  <c:v>561.44090000000006</c:v>
                </c:pt>
                <c:pt idx="12">
                  <c:v>541.67049999999995</c:v>
                </c:pt>
                <c:pt idx="13">
                  <c:v>602.8297</c:v>
                </c:pt>
                <c:pt idx="14">
                  <c:v>664.90610000000004</c:v>
                </c:pt>
                <c:pt idx="15">
                  <c:v>728.13840000000005</c:v>
                </c:pt>
                <c:pt idx="16">
                  <c:v>703.60209999999995</c:v>
                </c:pt>
                <c:pt idx="17">
                  <c:v>680.95230000000004</c:v>
                </c:pt>
                <c:pt idx="18">
                  <c:v>659.80110000000002</c:v>
                </c:pt>
                <c:pt idx="19">
                  <c:v>640.13379999999995</c:v>
                </c:pt>
                <c:pt idx="20">
                  <c:v>621.95259999999996</c:v>
                </c:pt>
                <c:pt idx="21">
                  <c:v>605.19629999999995</c:v>
                </c:pt>
                <c:pt idx="22">
                  <c:v>589.56079999999997</c:v>
                </c:pt>
                <c:pt idx="23">
                  <c:v>574.83780000000002</c:v>
                </c:pt>
                <c:pt idx="24">
                  <c:v>560.61559999999997</c:v>
                </c:pt>
                <c:pt idx="25">
                  <c:v>546.81169999999997</c:v>
                </c:pt>
                <c:pt idx="26">
                  <c:v>533.41880000000003</c:v>
                </c:pt>
                <c:pt idx="27">
                  <c:v>520.43010000000004</c:v>
                </c:pt>
                <c:pt idx="28">
                  <c:v>507.83960000000002</c:v>
                </c:pt>
                <c:pt idx="29">
                  <c:v>495.64190000000002</c:v>
                </c:pt>
                <c:pt idx="30">
                  <c:v>483.83210000000003</c:v>
                </c:pt>
                <c:pt idx="31">
                  <c:v>472.40589999999997</c:v>
                </c:pt>
                <c:pt idx="32">
                  <c:v>461.35969999999998</c:v>
                </c:pt>
                <c:pt idx="33">
                  <c:v>450.6902</c:v>
                </c:pt>
                <c:pt idx="34">
                  <c:v>440.66489999999999</c:v>
                </c:pt>
                <c:pt idx="35">
                  <c:v>431.06</c:v>
                </c:pt>
                <c:pt idx="36">
                  <c:v>421.85829999999999</c:v>
                </c:pt>
                <c:pt idx="37">
                  <c:v>413.05799999999999</c:v>
                </c:pt>
                <c:pt idx="38">
                  <c:v>404.65710000000001</c:v>
                </c:pt>
                <c:pt idx="39">
                  <c:v>396.65350000000001</c:v>
                </c:pt>
                <c:pt idx="40">
                  <c:v>389.04489999999998</c:v>
                </c:pt>
                <c:pt idx="41">
                  <c:v>382.2294</c:v>
                </c:pt>
                <c:pt idx="42">
                  <c:v>379.15929999999997</c:v>
                </c:pt>
                <c:pt idx="43">
                  <c:v>376.38049999999998</c:v>
                </c:pt>
                <c:pt idx="44">
                  <c:v>373.8972</c:v>
                </c:pt>
                <c:pt idx="45">
                  <c:v>371.71120000000002</c:v>
                </c:pt>
                <c:pt idx="46">
                  <c:v>369.8229</c:v>
                </c:pt>
                <c:pt idx="47">
                  <c:v>368.23090000000002</c:v>
                </c:pt>
                <c:pt idx="48">
                  <c:v>366.9323</c:v>
                </c:pt>
                <c:pt idx="49">
                  <c:v>365.923</c:v>
                </c:pt>
                <c:pt idx="50">
                  <c:v>365.19799999999998</c:v>
                </c:pt>
                <c:pt idx="51">
                  <c:v>364.75139999999999</c:v>
                </c:pt>
                <c:pt idx="52">
                  <c:v>364.57639999999998</c:v>
                </c:pt>
                <c:pt idx="53">
                  <c:v>364.666</c:v>
                </c:pt>
                <c:pt idx="54">
                  <c:v>365.01249999999999</c:v>
                </c:pt>
                <c:pt idx="55">
                  <c:v>365.60829999999999</c:v>
                </c:pt>
                <c:pt idx="56">
                  <c:v>366.44549999999998</c:v>
                </c:pt>
                <c:pt idx="57">
                  <c:v>367.5163</c:v>
                </c:pt>
                <c:pt idx="58">
                  <c:v>368.81299999999999</c:v>
                </c:pt>
                <c:pt idx="59">
                  <c:v>370.32830000000001</c:v>
                </c:pt>
                <c:pt idx="60">
                  <c:v>372.05489999999998</c:v>
                </c:pt>
                <c:pt idx="61">
                  <c:v>373.98630000000003</c:v>
                </c:pt>
                <c:pt idx="62">
                  <c:v>376.11619999999999</c:v>
                </c:pt>
                <c:pt idx="63">
                  <c:v>378.43920000000003</c:v>
                </c:pt>
                <c:pt idx="64">
                  <c:v>380.9502</c:v>
                </c:pt>
                <c:pt idx="65">
                  <c:v>382.58</c:v>
                </c:pt>
                <c:pt idx="66">
                  <c:v>382.58629999999999</c:v>
                </c:pt>
                <c:pt idx="67">
                  <c:v>382.57839999999999</c:v>
                </c:pt>
                <c:pt idx="68">
                  <c:v>382.58449999999999</c:v>
                </c:pt>
                <c:pt idx="69">
                  <c:v>382.59429999999998</c:v>
                </c:pt>
                <c:pt idx="70">
                  <c:v>382.6037</c:v>
                </c:pt>
                <c:pt idx="71">
                  <c:v>382.8032</c:v>
                </c:pt>
                <c:pt idx="72">
                  <c:v>383.2029</c:v>
                </c:pt>
                <c:pt idx="73">
                  <c:v>383.79320000000001</c:v>
                </c:pt>
                <c:pt idx="74">
                  <c:v>384.565</c:v>
                </c:pt>
                <c:pt idx="75">
                  <c:v>385.50880000000001</c:v>
                </c:pt>
                <c:pt idx="76">
                  <c:v>386.61559999999997</c:v>
                </c:pt>
                <c:pt idx="77">
                  <c:v>387.87619999999998</c:v>
                </c:pt>
                <c:pt idx="78">
                  <c:v>389.28179999999998</c:v>
                </c:pt>
                <c:pt idx="79">
                  <c:v>390.82339999999999</c:v>
                </c:pt>
                <c:pt idx="80">
                  <c:v>392.49250000000001</c:v>
                </c:pt>
                <c:pt idx="81">
                  <c:v>394.28070000000002</c:v>
                </c:pt>
                <c:pt idx="82">
                  <c:v>396.1798</c:v>
                </c:pt>
                <c:pt idx="83">
                  <c:v>398.18180000000001</c:v>
                </c:pt>
                <c:pt idx="84">
                  <c:v>400.279</c:v>
                </c:pt>
                <c:pt idx="85">
                  <c:v>402.464</c:v>
                </c:pt>
                <c:pt idx="86">
                  <c:v>404.7296</c:v>
                </c:pt>
                <c:pt idx="87">
                  <c:v>407.06889999999999</c:v>
                </c:pt>
                <c:pt idx="88">
                  <c:v>409.4717</c:v>
                </c:pt>
                <c:pt idx="89">
                  <c:v>411.80090000000001</c:v>
                </c:pt>
                <c:pt idx="90">
                  <c:v>413.97989999999999</c:v>
                </c:pt>
                <c:pt idx="91">
                  <c:v>415.98880000000003</c:v>
                </c:pt>
                <c:pt idx="92">
                  <c:v>417.7482</c:v>
                </c:pt>
                <c:pt idx="93">
                  <c:v>419.27379999999999</c:v>
                </c:pt>
                <c:pt idx="94">
                  <c:v>420.55700000000002</c:v>
                </c:pt>
                <c:pt idx="95">
                  <c:v>421.64569999999998</c:v>
                </c:pt>
                <c:pt idx="96">
                  <c:v>422.5668</c:v>
                </c:pt>
                <c:pt idx="97">
                  <c:v>423.26600000000002</c:v>
                </c:pt>
                <c:pt idx="98">
                  <c:v>423.72980000000001</c:v>
                </c:pt>
                <c:pt idx="99">
                  <c:v>424.04950000000002</c:v>
                </c:pt>
                <c:pt idx="100">
                  <c:v>424.08429999999998</c:v>
                </c:pt>
                <c:pt idx="101">
                  <c:v>423.94630000000001</c:v>
                </c:pt>
                <c:pt idx="102">
                  <c:v>423.54020000000003</c:v>
                </c:pt>
                <c:pt idx="103">
                  <c:v>422.8981</c:v>
                </c:pt>
                <c:pt idx="104">
                  <c:v>421.95159999999998</c:v>
                </c:pt>
                <c:pt idx="105">
                  <c:v>420.74720000000002</c:v>
                </c:pt>
                <c:pt idx="106">
                  <c:v>419.27510000000001</c:v>
                </c:pt>
                <c:pt idx="107">
                  <c:v>417.5455</c:v>
                </c:pt>
                <c:pt idx="108">
                  <c:v>415.60919999999999</c:v>
                </c:pt>
                <c:pt idx="109">
                  <c:v>413.48559999999998</c:v>
                </c:pt>
                <c:pt idx="110">
                  <c:v>411.13099999999997</c:v>
                </c:pt>
                <c:pt idx="111">
                  <c:v>408.5376</c:v>
                </c:pt>
                <c:pt idx="112">
                  <c:v>405.66250000000002</c:v>
                </c:pt>
                <c:pt idx="113">
                  <c:v>402.53179999999998</c:v>
                </c:pt>
                <c:pt idx="114">
                  <c:v>399.23540000000003</c:v>
                </c:pt>
                <c:pt idx="115">
                  <c:v>395.68680000000001</c:v>
                </c:pt>
                <c:pt idx="116">
                  <c:v>391.93459999999999</c:v>
                </c:pt>
                <c:pt idx="117">
                  <c:v>388.01179999999999</c:v>
                </c:pt>
                <c:pt idx="118">
                  <c:v>383.89960000000002</c:v>
                </c:pt>
                <c:pt idx="119">
                  <c:v>379.67559999999997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4C-4385-B021-5F5CCC66FF2F}"/>
            </c:ext>
          </c:extLst>
        </c:ser>
        <c:ser>
          <c:idx val="1"/>
          <c:order val="1"/>
          <c:tx>
            <c:v>Участок работы РД</c:v>
          </c:tx>
          <c:marker>
            <c:symbol val="none"/>
          </c:marker>
          <c:val>
            <c:numRef>
              <c:f>[outputs.txt]outputs!$F$1:$F$120</c:f>
              <c:numCache>
                <c:formatCode>General</c:formatCode>
                <c:ptCount val="120"/>
                <c:pt idx="12">
                  <c:v>541.67049999999995</c:v>
                </c:pt>
                <c:pt idx="13">
                  <c:v>602.8297</c:v>
                </c:pt>
                <c:pt idx="14">
                  <c:v>664.90610000000004</c:v>
                </c:pt>
                <c:pt idx="15">
                  <c:v>728.13840000000005</c:v>
                </c:pt>
                <c:pt idx="16">
                  <c:v>703.60209999999995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4C-4385-B021-5F5CCC66FF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7119360"/>
        <c:axId val="127121280"/>
      </c:lineChart>
      <c:catAx>
        <c:axId val="127119360"/>
        <c:scaling>
          <c:orientation val="minMax"/>
        </c:scaling>
        <c:delete val="0"/>
        <c:axPos val="b"/>
        <c:majorGridlines/>
        <c:minorGridlines/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/>
                  <a:t>t,</a:t>
                </a:r>
                <a:r>
                  <a:rPr lang="ru-RU" b="0"/>
                  <a:t> с</a:t>
                </a:r>
              </a:p>
            </c:rich>
          </c:tx>
          <c:layout>
            <c:manualLayout>
              <c:xMode val="edge"/>
              <c:yMode val="edge"/>
              <c:x val="0.78477889178791727"/>
              <c:y val="0.8065226699796157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27121280"/>
        <c:crosses val="autoZero"/>
        <c:auto val="1"/>
        <c:lblAlgn val="ctr"/>
        <c:lblOffset val="100"/>
        <c:tickLblSkip val="40"/>
        <c:tickMarkSkip val="40"/>
        <c:noMultiLvlLbl val="0"/>
      </c:catAx>
      <c:valAx>
        <c:axId val="127121280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b="0"/>
                </a:pPr>
                <a:r>
                  <a:rPr lang="en-US" b="0"/>
                  <a:t>V, </a:t>
                </a:r>
                <a:r>
                  <a:rPr lang="ru-RU" b="0"/>
                  <a:t>м</a:t>
                </a:r>
                <a:r>
                  <a:rPr lang="en-US" b="0"/>
                  <a:t>/c</a:t>
                </a:r>
                <a:endParaRPr lang="ru-RU" b="0"/>
              </a:p>
            </c:rich>
          </c:tx>
          <c:layout>
            <c:manualLayout>
              <c:xMode val="edge"/>
              <c:yMode val="edge"/>
              <c:x val="5.5357573594232518E-2"/>
              <c:y val="1.1959771369621751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27119360"/>
        <c:crosses val="autoZero"/>
        <c:crossBetween val="between"/>
        <c:majorUnit val="200"/>
      </c:valAx>
    </c:plotArea>
    <c:legend>
      <c:legendPos val="r"/>
      <c:layout>
        <c:manualLayout>
          <c:xMode val="edge"/>
          <c:yMode val="edge"/>
          <c:x val="0.77365991016219449"/>
          <c:y val="0.19314563305872848"/>
          <c:w val="0.2094515055108199"/>
          <c:h val="0.52568842196678212"/>
        </c:manualLayout>
      </c:layout>
      <c:overlay val="0"/>
      <c:spPr>
        <a:ln w="12700"/>
      </c:spPr>
      <c:txPr>
        <a:bodyPr/>
        <a:lstStyle/>
        <a:p>
          <a:pPr>
            <a:defRPr sz="1000"/>
          </a:pPr>
          <a:endParaRPr lang="ru-RU"/>
        </a:p>
      </c:txPr>
    </c:legend>
    <c:plotVisOnly val="1"/>
    <c:dispBlanksAs val="gap"/>
    <c:showDLblsOverMax val="0"/>
  </c:chart>
  <c:txPr>
    <a:bodyPr/>
    <a:lstStyle/>
    <a:p>
      <a:pPr>
        <a:defRPr sz="1050">
          <a:latin typeface="Times New Roman" pitchFamily="18" charset="0"/>
          <a:cs typeface="Times New Roman" pitchFamily="18" charset="0"/>
        </a:defRPr>
      </a:pPr>
      <a:endParaRPr lang="ru-RU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229396325459319"/>
          <c:y val="0.17177092446777489"/>
          <c:w val="0.61113176360973398"/>
          <c:h val="0.70005358705161858"/>
        </c:manualLayout>
      </c:layout>
      <c:scatterChart>
        <c:scatterStyle val="smoothMarker"/>
        <c:varyColors val="0"/>
        <c:ser>
          <c:idx val="0"/>
          <c:order val="0"/>
          <c:tx>
            <c:v>Траектория</c:v>
          </c:tx>
          <c:marker>
            <c:symbol val="none"/>
          </c:marker>
          <c:xVal>
            <c:numRef>
              <c:f>[outputs2.xlsx]outputs!$B$1:$B$120</c:f>
              <c:numCache>
                <c:formatCode>0</c:formatCode>
                <c:ptCount val="120"/>
                <c:pt idx="0">
                  <c:v>0</c:v>
                </c:pt>
                <c:pt idx="1">
                  <c:v>566.82690000000002</c:v>
                </c:pt>
                <c:pt idx="2">
                  <c:v>1105.0169000000001</c:v>
                </c:pt>
                <c:pt idx="3">
                  <c:v>1618.1513</c:v>
                </c:pt>
                <c:pt idx="4">
                  <c:v>2109.5578</c:v>
                </c:pt>
                <c:pt idx="5">
                  <c:v>2581.8827999999999</c:v>
                </c:pt>
                <c:pt idx="6">
                  <c:v>3037.3557000000001</c:v>
                </c:pt>
                <c:pt idx="7">
                  <c:v>3477.8042999999998</c:v>
                </c:pt>
                <c:pt idx="8">
                  <c:v>3904.6833999999999</c:v>
                </c:pt>
                <c:pt idx="9">
                  <c:v>4319.192</c:v>
                </c:pt>
                <c:pt idx="10">
                  <c:v>4722.4688999999998</c:v>
                </c:pt>
                <c:pt idx="11">
                  <c:v>5115.5257000000001</c:v>
                </c:pt>
                <c:pt idx="12">
                  <c:v>5499.2901000000002</c:v>
                </c:pt>
                <c:pt idx="13">
                  <c:v>5902.3212000000003</c:v>
                </c:pt>
                <c:pt idx="14">
                  <c:v>6353.9385000000002</c:v>
                </c:pt>
                <c:pt idx="15">
                  <c:v>6855.3176999999996</c:v>
                </c:pt>
                <c:pt idx="16">
                  <c:v>7375.7973000000002</c:v>
                </c:pt>
                <c:pt idx="17">
                  <c:v>7883.9306999999999</c:v>
                </c:pt>
                <c:pt idx="18">
                  <c:v>8380.8186000000005</c:v>
                </c:pt>
                <c:pt idx="19">
                  <c:v>8867.3536999999997</c:v>
                </c:pt>
                <c:pt idx="20">
                  <c:v>9344.5190999999995</c:v>
                </c:pt>
                <c:pt idx="21">
                  <c:v>9813.2603999999992</c:v>
                </c:pt>
                <c:pt idx="22">
                  <c:v>10274.4004</c:v>
                </c:pt>
                <c:pt idx="23">
                  <c:v>10728.577600000001</c:v>
                </c:pt>
                <c:pt idx="24">
                  <c:v>11176.195900000001</c:v>
                </c:pt>
                <c:pt idx="25">
                  <c:v>11617.447099999999</c:v>
                </c:pt>
                <c:pt idx="26">
                  <c:v>12052.506600000001</c:v>
                </c:pt>
                <c:pt idx="27">
                  <c:v>12481.5437</c:v>
                </c:pt>
                <c:pt idx="28">
                  <c:v>12904.7222</c:v>
                </c:pt>
                <c:pt idx="29">
                  <c:v>13322.2006</c:v>
                </c:pt>
                <c:pt idx="30">
                  <c:v>13734.1322</c:v>
                </c:pt>
                <c:pt idx="31">
                  <c:v>14140.665199999999</c:v>
                </c:pt>
                <c:pt idx="32">
                  <c:v>14541.942800000001</c:v>
                </c:pt>
                <c:pt idx="33">
                  <c:v>14938.1036</c:v>
                </c:pt>
                <c:pt idx="34">
                  <c:v>15329.390100000001</c:v>
                </c:pt>
                <c:pt idx="35">
                  <c:v>15716.0892</c:v>
                </c:pt>
                <c:pt idx="36">
                  <c:v>16098.358899999999</c:v>
                </c:pt>
                <c:pt idx="37">
                  <c:v>16476.352800000001</c:v>
                </c:pt>
                <c:pt idx="38">
                  <c:v>16850.220499999999</c:v>
                </c:pt>
                <c:pt idx="39">
                  <c:v>17220.106800000001</c:v>
                </c:pt>
                <c:pt idx="40">
                  <c:v>17586.1518</c:v>
                </c:pt>
                <c:pt idx="41">
                  <c:v>17948.507900000001</c:v>
                </c:pt>
                <c:pt idx="42">
                  <c:v>18309.414100000002</c:v>
                </c:pt>
                <c:pt idx="43">
                  <c:v>18670.395700000001</c:v>
                </c:pt>
                <c:pt idx="44">
                  <c:v>19031.511999999999</c:v>
                </c:pt>
                <c:pt idx="45">
                  <c:v>19392.820500000002</c:v>
                </c:pt>
                <c:pt idx="46">
                  <c:v>19754.376199999999</c:v>
                </c:pt>
                <c:pt idx="47">
                  <c:v>20116.2297</c:v>
                </c:pt>
                <c:pt idx="48">
                  <c:v>20478.425999999999</c:v>
                </c:pt>
                <c:pt idx="49">
                  <c:v>20841.003499999999</c:v>
                </c:pt>
                <c:pt idx="50">
                  <c:v>21203.993200000001</c:v>
                </c:pt>
                <c:pt idx="51">
                  <c:v>21567.4182</c:v>
                </c:pt>
                <c:pt idx="52">
                  <c:v>21931.293000000001</c:v>
                </c:pt>
                <c:pt idx="53">
                  <c:v>22295.623800000001</c:v>
                </c:pt>
                <c:pt idx="54">
                  <c:v>22660.408500000001</c:v>
                </c:pt>
                <c:pt idx="55">
                  <c:v>23025.636600000002</c:v>
                </c:pt>
                <c:pt idx="56">
                  <c:v>23391.29</c:v>
                </c:pt>
                <c:pt idx="57">
                  <c:v>23757.3433</c:v>
                </c:pt>
                <c:pt idx="58">
                  <c:v>24123.764899999998</c:v>
                </c:pt>
                <c:pt idx="59">
                  <c:v>24490.517199999998</c:v>
                </c:pt>
                <c:pt idx="60">
                  <c:v>24857.558199999999</c:v>
                </c:pt>
                <c:pt idx="61">
                  <c:v>25224.841799999998</c:v>
                </c:pt>
                <c:pt idx="62">
                  <c:v>25592.319299999999</c:v>
                </c:pt>
                <c:pt idx="63">
                  <c:v>25959.940299999998</c:v>
                </c:pt>
                <c:pt idx="64">
                  <c:v>26327.653699999999</c:v>
                </c:pt>
                <c:pt idx="65">
                  <c:v>26695.218700000001</c:v>
                </c:pt>
                <c:pt idx="66">
                  <c:v>27060.602200000001</c:v>
                </c:pt>
                <c:pt idx="67">
                  <c:v>27423.111000000001</c:v>
                </c:pt>
                <c:pt idx="68">
                  <c:v>27782.555499999999</c:v>
                </c:pt>
                <c:pt idx="69">
                  <c:v>28138.7549</c:v>
                </c:pt>
                <c:pt idx="70">
                  <c:v>28491.54</c:v>
                </c:pt>
                <c:pt idx="71">
                  <c:v>28840.835999999999</c:v>
                </c:pt>
                <c:pt idx="72">
                  <c:v>29186.671399999999</c:v>
                </c:pt>
                <c:pt idx="73">
                  <c:v>29529.075700000001</c:v>
                </c:pt>
                <c:pt idx="74">
                  <c:v>29868.075700000001</c:v>
                </c:pt>
                <c:pt idx="75">
                  <c:v>30203.696</c:v>
                </c:pt>
                <c:pt idx="76">
                  <c:v>30535.959299999999</c:v>
                </c:pt>
                <c:pt idx="77">
                  <c:v>30864.886200000001</c:v>
                </c:pt>
                <c:pt idx="78">
                  <c:v>31190.495800000001</c:v>
                </c:pt>
                <c:pt idx="79">
                  <c:v>31512.805700000001</c:v>
                </c:pt>
                <c:pt idx="80">
                  <c:v>31831.8321</c:v>
                </c:pt>
                <c:pt idx="81">
                  <c:v>32147.590400000001</c:v>
                </c:pt>
                <c:pt idx="82">
                  <c:v>32460.094799999999</c:v>
                </c:pt>
                <c:pt idx="83">
                  <c:v>32769.358699999997</c:v>
                </c:pt>
                <c:pt idx="84">
                  <c:v>33075.395100000002</c:v>
                </c:pt>
                <c:pt idx="85">
                  <c:v>33378.2163</c:v>
                </c:pt>
                <c:pt idx="86">
                  <c:v>33677.834300000002</c:v>
                </c:pt>
                <c:pt idx="87">
                  <c:v>33974.260900000001</c:v>
                </c:pt>
                <c:pt idx="88">
                  <c:v>34267.5075</c:v>
                </c:pt>
                <c:pt idx="89">
                  <c:v>34557.547599999998</c:v>
                </c:pt>
                <c:pt idx="90">
                  <c:v>34844.263899999998</c:v>
                </c:pt>
                <c:pt idx="91">
                  <c:v>35127.526899999997</c:v>
                </c:pt>
                <c:pt idx="92">
                  <c:v>35407.182399999998</c:v>
                </c:pt>
                <c:pt idx="93">
                  <c:v>35683.058900000004</c:v>
                </c:pt>
                <c:pt idx="94">
                  <c:v>35955.003199999999</c:v>
                </c:pt>
                <c:pt idx="95">
                  <c:v>36222.874499999998</c:v>
                </c:pt>
                <c:pt idx="96">
                  <c:v>36486.584999999999</c:v>
                </c:pt>
                <c:pt idx="97">
                  <c:v>36746.032899999998</c:v>
                </c:pt>
                <c:pt idx="98">
                  <c:v>37001.091399999998</c:v>
                </c:pt>
                <c:pt idx="99">
                  <c:v>37251.694799999997</c:v>
                </c:pt>
                <c:pt idx="100">
                  <c:v>37497.748800000001</c:v>
                </c:pt>
                <c:pt idx="101">
                  <c:v>37739.156499999997</c:v>
                </c:pt>
                <c:pt idx="102">
                  <c:v>37975.8436</c:v>
                </c:pt>
                <c:pt idx="103">
                  <c:v>38207.727200000001</c:v>
                </c:pt>
                <c:pt idx="104">
                  <c:v>38434.707999999999</c:v>
                </c:pt>
                <c:pt idx="105">
                  <c:v>38656.696600000003</c:v>
                </c:pt>
                <c:pt idx="106">
                  <c:v>38873.624799999998</c:v>
                </c:pt>
                <c:pt idx="107">
                  <c:v>39085.424700000003</c:v>
                </c:pt>
                <c:pt idx="108">
                  <c:v>39292.0478</c:v>
                </c:pt>
                <c:pt idx="109">
                  <c:v>39493.483399999997</c:v>
                </c:pt>
                <c:pt idx="110">
                  <c:v>39689.709000000003</c:v>
                </c:pt>
                <c:pt idx="111">
                  <c:v>39880.694900000002</c:v>
                </c:pt>
                <c:pt idx="112">
                  <c:v>40066.409</c:v>
                </c:pt>
                <c:pt idx="113">
                  <c:v>40246.816800000001</c:v>
                </c:pt>
                <c:pt idx="114">
                  <c:v>40421.923000000003</c:v>
                </c:pt>
                <c:pt idx="115">
                  <c:v>40591.727099999996</c:v>
                </c:pt>
                <c:pt idx="116">
                  <c:v>40756.232600000003</c:v>
                </c:pt>
                <c:pt idx="117">
                  <c:v>40915.463400000001</c:v>
                </c:pt>
                <c:pt idx="118">
                  <c:v>41069.452899999997</c:v>
                </c:pt>
                <c:pt idx="119">
                  <c:v>41218.239300000001</c:v>
                </c:pt>
              </c:numCache>
            </c:numRef>
          </c:xVal>
          <c:yVal>
            <c:numRef>
              <c:f>[outputs2.xlsx]outputs!$C$1:$C$120</c:f>
              <c:numCache>
                <c:formatCode>0</c:formatCode>
                <c:ptCount val="120"/>
                <c:pt idx="0">
                  <c:v>0</c:v>
                </c:pt>
                <c:pt idx="1">
                  <c:v>720.7328</c:v>
                </c:pt>
                <c:pt idx="2">
                  <c:v>1395.4891</c:v>
                </c:pt>
                <c:pt idx="3">
                  <c:v>2029.2445</c:v>
                </c:pt>
                <c:pt idx="4">
                  <c:v>2626.5569999999998</c:v>
                </c:pt>
                <c:pt idx="5">
                  <c:v>3191.0520999999999</c:v>
                </c:pt>
                <c:pt idx="6">
                  <c:v>3725.7674000000002</c:v>
                </c:pt>
                <c:pt idx="7">
                  <c:v>4233.1932999999999</c:v>
                </c:pt>
                <c:pt idx="8">
                  <c:v>4715.3248000000003</c:v>
                </c:pt>
                <c:pt idx="9">
                  <c:v>5173.8140999999996</c:v>
                </c:pt>
                <c:pt idx="10">
                  <c:v>5610.2004999999999</c:v>
                </c:pt>
                <c:pt idx="11">
                  <c:v>6025.8396000000002</c:v>
                </c:pt>
                <c:pt idx="12">
                  <c:v>6421.9561000000003</c:v>
                </c:pt>
                <c:pt idx="13">
                  <c:v>6827.6623</c:v>
                </c:pt>
                <c:pt idx="14">
                  <c:v>7271.9049000000005</c:v>
                </c:pt>
                <c:pt idx="15">
                  <c:v>7754.7698</c:v>
                </c:pt>
                <c:pt idx="16">
                  <c:v>8246.2399000000005</c:v>
                </c:pt>
                <c:pt idx="17">
                  <c:v>8716.3557000000001</c:v>
                </c:pt>
                <c:pt idx="18">
                  <c:v>9166.3642</c:v>
                </c:pt>
                <c:pt idx="19">
                  <c:v>9597.2865000000002</c:v>
                </c:pt>
                <c:pt idx="20">
                  <c:v>10010.192300000001</c:v>
                </c:pt>
                <c:pt idx="21">
                  <c:v>10406.0826</c:v>
                </c:pt>
                <c:pt idx="22">
                  <c:v>10785.820599999999</c:v>
                </c:pt>
                <c:pt idx="23">
                  <c:v>11150.087299999999</c:v>
                </c:pt>
                <c:pt idx="24">
                  <c:v>11499.353999999999</c:v>
                </c:pt>
                <c:pt idx="25">
                  <c:v>11833.912200000001</c:v>
                </c:pt>
                <c:pt idx="26">
                  <c:v>12154.0344</c:v>
                </c:pt>
                <c:pt idx="27">
                  <c:v>12459.982900000001</c:v>
                </c:pt>
                <c:pt idx="28">
                  <c:v>12752.0103</c:v>
                </c:pt>
                <c:pt idx="29">
                  <c:v>13030.3601</c:v>
                </c:pt>
                <c:pt idx="30">
                  <c:v>13295.2664</c:v>
                </c:pt>
                <c:pt idx="31">
                  <c:v>13546.955099999999</c:v>
                </c:pt>
                <c:pt idx="32">
                  <c:v>13785.6432</c:v>
                </c:pt>
                <c:pt idx="33">
                  <c:v>14011.5401</c:v>
                </c:pt>
                <c:pt idx="34">
                  <c:v>14224.9067</c:v>
                </c:pt>
                <c:pt idx="35">
                  <c:v>14426.0188</c:v>
                </c:pt>
                <c:pt idx="36">
                  <c:v>14615.0731</c:v>
                </c:pt>
                <c:pt idx="37">
                  <c:v>14792.2572</c:v>
                </c:pt>
                <c:pt idx="38">
                  <c:v>14957.7503</c:v>
                </c:pt>
                <c:pt idx="39">
                  <c:v>15111.722900000001</c:v>
                </c:pt>
                <c:pt idx="40">
                  <c:v>15254.3369</c:v>
                </c:pt>
                <c:pt idx="41">
                  <c:v>15385.7523</c:v>
                </c:pt>
                <c:pt idx="42">
                  <c:v>15506.8352</c:v>
                </c:pt>
                <c:pt idx="43">
                  <c:v>15618.132100000001</c:v>
                </c:pt>
                <c:pt idx="44">
                  <c:v>15719.658299999999</c:v>
                </c:pt>
                <c:pt idx="45">
                  <c:v>15811.4257</c:v>
                </c:pt>
                <c:pt idx="46">
                  <c:v>15893.4422</c:v>
                </c:pt>
                <c:pt idx="47">
                  <c:v>15965.712</c:v>
                </c:pt>
                <c:pt idx="48">
                  <c:v>16028.2353</c:v>
                </c:pt>
                <c:pt idx="49">
                  <c:v>16081.009099999999</c:v>
                </c:pt>
                <c:pt idx="50">
                  <c:v>16124.0272</c:v>
                </c:pt>
                <c:pt idx="51">
                  <c:v>16157.2809</c:v>
                </c:pt>
                <c:pt idx="52">
                  <c:v>16180.759599999999</c:v>
                </c:pt>
                <c:pt idx="53">
                  <c:v>16194.4516</c:v>
                </c:pt>
                <c:pt idx="54">
                  <c:v>16198.344499999999</c:v>
                </c:pt>
                <c:pt idx="55">
                  <c:v>16192.426299999999</c:v>
                </c:pt>
                <c:pt idx="56">
                  <c:v>16176.685600000001</c:v>
                </c:pt>
                <c:pt idx="57">
                  <c:v>16151.1124</c:v>
                </c:pt>
                <c:pt idx="58">
                  <c:v>16115.6988</c:v>
                </c:pt>
                <c:pt idx="59">
                  <c:v>16070.439</c:v>
                </c:pt>
                <c:pt idx="60">
                  <c:v>16015.329900000001</c:v>
                </c:pt>
                <c:pt idx="61">
                  <c:v>15950.3714</c:v>
                </c:pt>
                <c:pt idx="62">
                  <c:v>15875.566199999999</c:v>
                </c:pt>
                <c:pt idx="63">
                  <c:v>15790.9203</c:v>
                </c:pt>
                <c:pt idx="64">
                  <c:v>15696.441999999999</c:v>
                </c:pt>
                <c:pt idx="65">
                  <c:v>15592.198</c:v>
                </c:pt>
                <c:pt idx="66">
                  <c:v>15478.8004</c:v>
                </c:pt>
                <c:pt idx="67">
                  <c:v>15356.524600000001</c:v>
                </c:pt>
                <c:pt idx="68">
                  <c:v>15225.514800000001</c:v>
                </c:pt>
                <c:pt idx="69">
                  <c:v>15085.9231</c:v>
                </c:pt>
                <c:pt idx="70">
                  <c:v>14937.907499999999</c:v>
                </c:pt>
                <c:pt idx="71">
                  <c:v>14781.5946</c:v>
                </c:pt>
                <c:pt idx="72">
                  <c:v>14617.069100000001</c:v>
                </c:pt>
                <c:pt idx="73">
                  <c:v>14444.414699999999</c:v>
                </c:pt>
                <c:pt idx="74">
                  <c:v>14263.715899999999</c:v>
                </c:pt>
                <c:pt idx="75">
                  <c:v>14075.057699999999</c:v>
                </c:pt>
                <c:pt idx="76">
                  <c:v>13878.525900000001</c:v>
                </c:pt>
                <c:pt idx="77">
                  <c:v>13674.2071</c:v>
                </c:pt>
                <c:pt idx="78">
                  <c:v>13462.188599999999</c:v>
                </c:pt>
                <c:pt idx="79">
                  <c:v>13242.5586</c:v>
                </c:pt>
                <c:pt idx="80">
                  <c:v>13015.4064</c:v>
                </c:pt>
                <c:pt idx="81">
                  <c:v>12780.821599999999</c:v>
                </c:pt>
                <c:pt idx="82">
                  <c:v>12538.895200000001</c:v>
                </c:pt>
                <c:pt idx="83">
                  <c:v>12289.718500000001</c:v>
                </c:pt>
                <c:pt idx="84">
                  <c:v>12033.383900000001</c:v>
                </c:pt>
                <c:pt idx="85">
                  <c:v>11769.9841</c:v>
                </c:pt>
                <c:pt idx="86">
                  <c:v>11499.6127</c:v>
                </c:pt>
                <c:pt idx="87">
                  <c:v>11222.363799999999</c:v>
                </c:pt>
                <c:pt idx="88">
                  <c:v>10938.332200000001</c:v>
                </c:pt>
                <c:pt idx="89">
                  <c:v>10647.650799999999</c:v>
                </c:pt>
                <c:pt idx="90">
                  <c:v>10350.5479</c:v>
                </c:pt>
                <c:pt idx="91">
                  <c:v>10047.2739</c:v>
                </c:pt>
                <c:pt idx="92">
                  <c:v>9738.1160999999993</c:v>
                </c:pt>
                <c:pt idx="93">
                  <c:v>9423.3938999999991</c:v>
                </c:pt>
                <c:pt idx="94">
                  <c:v>9103.4190999999992</c:v>
                </c:pt>
                <c:pt idx="95">
                  <c:v>8778.5012999999999</c:v>
                </c:pt>
                <c:pt idx="96">
                  <c:v>8448.8981000000003</c:v>
                </c:pt>
                <c:pt idx="97">
                  <c:v>8114.8932000000004</c:v>
                </c:pt>
                <c:pt idx="98">
                  <c:v>7776.8136999999997</c:v>
                </c:pt>
                <c:pt idx="99">
                  <c:v>7434.9162999999999</c:v>
                </c:pt>
                <c:pt idx="100">
                  <c:v>7089.5065000000004</c:v>
                </c:pt>
                <c:pt idx="101">
                  <c:v>6740.9031000000004</c:v>
                </c:pt>
                <c:pt idx="102">
                  <c:v>6389.4043000000001</c:v>
                </c:pt>
                <c:pt idx="103">
                  <c:v>6035.3302999999996</c:v>
                </c:pt>
                <c:pt idx="104">
                  <c:v>5679.0383000000002</c:v>
                </c:pt>
                <c:pt idx="105">
                  <c:v>5320.8822</c:v>
                </c:pt>
                <c:pt idx="106">
                  <c:v>4961.1944000000003</c:v>
                </c:pt>
                <c:pt idx="107">
                  <c:v>4600.3179</c:v>
                </c:pt>
                <c:pt idx="108">
                  <c:v>4238.5735000000004</c:v>
                </c:pt>
                <c:pt idx="109">
                  <c:v>3876.2262000000001</c:v>
                </c:pt>
                <c:pt idx="110">
                  <c:v>3513.5697</c:v>
                </c:pt>
                <c:pt idx="111">
                  <c:v>3150.9200999999998</c:v>
                </c:pt>
                <c:pt idx="112">
                  <c:v>2788.6084999999998</c:v>
                </c:pt>
                <c:pt idx="113">
                  <c:v>2426.9816000000001</c:v>
                </c:pt>
                <c:pt idx="114">
                  <c:v>2066.3181</c:v>
                </c:pt>
                <c:pt idx="115">
                  <c:v>1706.9160999999999</c:v>
                </c:pt>
                <c:pt idx="116">
                  <c:v>1349.0746999999999</c:v>
                </c:pt>
                <c:pt idx="117">
                  <c:v>993.0566</c:v>
                </c:pt>
                <c:pt idx="118">
                  <c:v>639.11180000000002</c:v>
                </c:pt>
                <c:pt idx="119">
                  <c:v>287.48399999999998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ADF-4D07-958B-EB5A34B6DFD8}"/>
            </c:ext>
          </c:extLst>
        </c:ser>
        <c:ser>
          <c:idx val="1"/>
          <c:order val="1"/>
          <c:tx>
            <c:v>Участок работы РД</c:v>
          </c:tx>
          <c:marker>
            <c:symbol val="none"/>
          </c:marker>
          <c:xVal>
            <c:numRef>
              <c:f>[outputs2.xlsx]outputs!$A$1:$A$120</c:f>
              <c:numCache>
                <c:formatCode>General</c:formatCode>
                <c:ptCount val="120"/>
                <c:pt idx="12" formatCode="0">
                  <c:v>5499.2901000000002</c:v>
                </c:pt>
                <c:pt idx="13" formatCode="0">
                  <c:v>5902.3212000000003</c:v>
                </c:pt>
                <c:pt idx="14" formatCode="0">
                  <c:v>6353.9385000000002</c:v>
                </c:pt>
                <c:pt idx="15" formatCode="0">
                  <c:v>6855.3176999999996</c:v>
                </c:pt>
                <c:pt idx="16" formatCode="0">
                  <c:v>7375.7973000000002</c:v>
                </c:pt>
              </c:numCache>
            </c:numRef>
          </c:xVal>
          <c:yVal>
            <c:numRef>
              <c:f>[outputs2.xlsx]outputs!$C$1:$C$120</c:f>
              <c:numCache>
                <c:formatCode>0</c:formatCode>
                <c:ptCount val="120"/>
                <c:pt idx="0">
                  <c:v>0</c:v>
                </c:pt>
                <c:pt idx="1">
                  <c:v>720.7328</c:v>
                </c:pt>
                <c:pt idx="2">
                  <c:v>1395.4891</c:v>
                </c:pt>
                <c:pt idx="3">
                  <c:v>2029.2445</c:v>
                </c:pt>
                <c:pt idx="4">
                  <c:v>2626.5569999999998</c:v>
                </c:pt>
                <c:pt idx="5">
                  <c:v>3191.0520999999999</c:v>
                </c:pt>
                <c:pt idx="6">
                  <c:v>3725.7674000000002</c:v>
                </c:pt>
                <c:pt idx="7">
                  <c:v>4233.1932999999999</c:v>
                </c:pt>
                <c:pt idx="8">
                  <c:v>4715.3248000000003</c:v>
                </c:pt>
                <c:pt idx="9">
                  <c:v>5173.8140999999996</c:v>
                </c:pt>
                <c:pt idx="10">
                  <c:v>5610.2004999999999</c:v>
                </c:pt>
                <c:pt idx="11">
                  <c:v>6025.8396000000002</c:v>
                </c:pt>
                <c:pt idx="12">
                  <c:v>6421.9561000000003</c:v>
                </c:pt>
                <c:pt idx="13">
                  <c:v>6827.6623</c:v>
                </c:pt>
                <c:pt idx="14">
                  <c:v>7271.9049000000005</c:v>
                </c:pt>
                <c:pt idx="15">
                  <c:v>7754.7698</c:v>
                </c:pt>
                <c:pt idx="16">
                  <c:v>8246.2399000000005</c:v>
                </c:pt>
                <c:pt idx="17">
                  <c:v>8716.3557000000001</c:v>
                </c:pt>
                <c:pt idx="18">
                  <c:v>9166.3642</c:v>
                </c:pt>
                <c:pt idx="19">
                  <c:v>9597.2865000000002</c:v>
                </c:pt>
                <c:pt idx="20">
                  <c:v>10010.192300000001</c:v>
                </c:pt>
                <c:pt idx="21">
                  <c:v>10406.0826</c:v>
                </c:pt>
                <c:pt idx="22">
                  <c:v>10785.820599999999</c:v>
                </c:pt>
                <c:pt idx="23">
                  <c:v>11150.087299999999</c:v>
                </c:pt>
                <c:pt idx="24">
                  <c:v>11499.353999999999</c:v>
                </c:pt>
                <c:pt idx="25">
                  <c:v>11833.912200000001</c:v>
                </c:pt>
                <c:pt idx="26">
                  <c:v>12154.0344</c:v>
                </c:pt>
                <c:pt idx="27">
                  <c:v>12459.982900000001</c:v>
                </c:pt>
                <c:pt idx="28">
                  <c:v>12752.0103</c:v>
                </c:pt>
                <c:pt idx="29">
                  <c:v>13030.3601</c:v>
                </c:pt>
                <c:pt idx="30">
                  <c:v>13295.2664</c:v>
                </c:pt>
                <c:pt idx="31">
                  <c:v>13546.955099999999</c:v>
                </c:pt>
                <c:pt idx="32">
                  <c:v>13785.6432</c:v>
                </c:pt>
                <c:pt idx="33">
                  <c:v>14011.5401</c:v>
                </c:pt>
                <c:pt idx="34">
                  <c:v>14224.9067</c:v>
                </c:pt>
                <c:pt idx="35">
                  <c:v>14426.0188</c:v>
                </c:pt>
                <c:pt idx="36">
                  <c:v>14615.0731</c:v>
                </c:pt>
                <c:pt idx="37">
                  <c:v>14792.2572</c:v>
                </c:pt>
                <c:pt idx="38">
                  <c:v>14957.7503</c:v>
                </c:pt>
                <c:pt idx="39">
                  <c:v>15111.722900000001</c:v>
                </c:pt>
                <c:pt idx="40">
                  <c:v>15254.3369</c:v>
                </c:pt>
                <c:pt idx="41">
                  <c:v>15385.7523</c:v>
                </c:pt>
                <c:pt idx="42">
                  <c:v>15506.8352</c:v>
                </c:pt>
                <c:pt idx="43">
                  <c:v>15618.132100000001</c:v>
                </c:pt>
                <c:pt idx="44">
                  <c:v>15719.658299999999</c:v>
                </c:pt>
                <c:pt idx="45">
                  <c:v>15811.4257</c:v>
                </c:pt>
                <c:pt idx="46">
                  <c:v>15893.4422</c:v>
                </c:pt>
                <c:pt idx="47">
                  <c:v>15965.712</c:v>
                </c:pt>
                <c:pt idx="48">
                  <c:v>16028.2353</c:v>
                </c:pt>
                <c:pt idx="49">
                  <c:v>16081.009099999999</c:v>
                </c:pt>
                <c:pt idx="50">
                  <c:v>16124.0272</c:v>
                </c:pt>
                <c:pt idx="51">
                  <c:v>16157.2809</c:v>
                </c:pt>
                <c:pt idx="52">
                  <c:v>16180.759599999999</c:v>
                </c:pt>
                <c:pt idx="53">
                  <c:v>16194.4516</c:v>
                </c:pt>
                <c:pt idx="54">
                  <c:v>16198.344499999999</c:v>
                </c:pt>
                <c:pt idx="55">
                  <c:v>16192.426299999999</c:v>
                </c:pt>
                <c:pt idx="56">
                  <c:v>16176.685600000001</c:v>
                </c:pt>
                <c:pt idx="57">
                  <c:v>16151.1124</c:v>
                </c:pt>
                <c:pt idx="58">
                  <c:v>16115.6988</c:v>
                </c:pt>
                <c:pt idx="59">
                  <c:v>16070.439</c:v>
                </c:pt>
                <c:pt idx="60">
                  <c:v>16015.329900000001</c:v>
                </c:pt>
                <c:pt idx="61">
                  <c:v>15950.3714</c:v>
                </c:pt>
                <c:pt idx="62">
                  <c:v>15875.566199999999</c:v>
                </c:pt>
                <c:pt idx="63">
                  <c:v>15790.9203</c:v>
                </c:pt>
                <c:pt idx="64">
                  <c:v>15696.441999999999</c:v>
                </c:pt>
                <c:pt idx="65">
                  <c:v>15592.198</c:v>
                </c:pt>
                <c:pt idx="66">
                  <c:v>15478.8004</c:v>
                </c:pt>
                <c:pt idx="67">
                  <c:v>15356.524600000001</c:v>
                </c:pt>
                <c:pt idx="68">
                  <c:v>15225.514800000001</c:v>
                </c:pt>
                <c:pt idx="69">
                  <c:v>15085.9231</c:v>
                </c:pt>
                <c:pt idx="70">
                  <c:v>14937.907499999999</c:v>
                </c:pt>
                <c:pt idx="71">
                  <c:v>14781.5946</c:v>
                </c:pt>
                <c:pt idx="72">
                  <c:v>14617.069100000001</c:v>
                </c:pt>
                <c:pt idx="73">
                  <c:v>14444.414699999999</c:v>
                </c:pt>
                <c:pt idx="74">
                  <c:v>14263.715899999999</c:v>
                </c:pt>
                <c:pt idx="75">
                  <c:v>14075.057699999999</c:v>
                </c:pt>
                <c:pt idx="76">
                  <c:v>13878.525900000001</c:v>
                </c:pt>
                <c:pt idx="77">
                  <c:v>13674.2071</c:v>
                </c:pt>
                <c:pt idx="78">
                  <c:v>13462.188599999999</c:v>
                </c:pt>
                <c:pt idx="79">
                  <c:v>13242.5586</c:v>
                </c:pt>
                <c:pt idx="80">
                  <c:v>13015.4064</c:v>
                </c:pt>
                <c:pt idx="81">
                  <c:v>12780.821599999999</c:v>
                </c:pt>
                <c:pt idx="82">
                  <c:v>12538.895200000001</c:v>
                </c:pt>
                <c:pt idx="83">
                  <c:v>12289.718500000001</c:v>
                </c:pt>
                <c:pt idx="84">
                  <c:v>12033.383900000001</c:v>
                </c:pt>
                <c:pt idx="85">
                  <c:v>11769.9841</c:v>
                </c:pt>
                <c:pt idx="86">
                  <c:v>11499.6127</c:v>
                </c:pt>
                <c:pt idx="87">
                  <c:v>11222.363799999999</c:v>
                </c:pt>
                <c:pt idx="88">
                  <c:v>10938.332200000001</c:v>
                </c:pt>
                <c:pt idx="89">
                  <c:v>10647.650799999999</c:v>
                </c:pt>
                <c:pt idx="90">
                  <c:v>10350.5479</c:v>
                </c:pt>
                <c:pt idx="91">
                  <c:v>10047.2739</c:v>
                </c:pt>
                <c:pt idx="92">
                  <c:v>9738.1160999999993</c:v>
                </c:pt>
                <c:pt idx="93">
                  <c:v>9423.3938999999991</c:v>
                </c:pt>
                <c:pt idx="94">
                  <c:v>9103.4190999999992</c:v>
                </c:pt>
                <c:pt idx="95">
                  <c:v>8778.5012999999999</c:v>
                </c:pt>
                <c:pt idx="96">
                  <c:v>8448.8981000000003</c:v>
                </c:pt>
                <c:pt idx="97">
                  <c:v>8114.8932000000004</c:v>
                </c:pt>
                <c:pt idx="98">
                  <c:v>7776.8136999999997</c:v>
                </c:pt>
                <c:pt idx="99">
                  <c:v>7434.9162999999999</c:v>
                </c:pt>
                <c:pt idx="100">
                  <c:v>7089.5065000000004</c:v>
                </c:pt>
                <c:pt idx="101">
                  <c:v>6740.9031000000004</c:v>
                </c:pt>
                <c:pt idx="102">
                  <c:v>6389.4043000000001</c:v>
                </c:pt>
                <c:pt idx="103">
                  <c:v>6035.3302999999996</c:v>
                </c:pt>
                <c:pt idx="104">
                  <c:v>5679.0383000000002</c:v>
                </c:pt>
                <c:pt idx="105">
                  <c:v>5320.8822</c:v>
                </c:pt>
                <c:pt idx="106">
                  <c:v>4961.1944000000003</c:v>
                </c:pt>
                <c:pt idx="107">
                  <c:v>4600.3179</c:v>
                </c:pt>
                <c:pt idx="108">
                  <c:v>4238.5735000000004</c:v>
                </c:pt>
                <c:pt idx="109">
                  <c:v>3876.2262000000001</c:v>
                </c:pt>
                <c:pt idx="110">
                  <c:v>3513.5697</c:v>
                </c:pt>
                <c:pt idx="111">
                  <c:v>3150.9200999999998</c:v>
                </c:pt>
                <c:pt idx="112">
                  <c:v>2788.6084999999998</c:v>
                </c:pt>
                <c:pt idx="113">
                  <c:v>2426.9816000000001</c:v>
                </c:pt>
                <c:pt idx="114">
                  <c:v>2066.3181</c:v>
                </c:pt>
                <c:pt idx="115">
                  <c:v>1706.9160999999999</c:v>
                </c:pt>
                <c:pt idx="116">
                  <c:v>1349.0746999999999</c:v>
                </c:pt>
                <c:pt idx="117">
                  <c:v>993.0566</c:v>
                </c:pt>
                <c:pt idx="118">
                  <c:v>639.11180000000002</c:v>
                </c:pt>
                <c:pt idx="119">
                  <c:v>287.48399999999998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ADF-4D07-958B-EB5A34B6DF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7417728"/>
        <c:axId val="127424000"/>
      </c:scatterChart>
      <c:valAx>
        <c:axId val="127417728"/>
        <c:scaling>
          <c:orientation val="minMax"/>
          <c:max val="5000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>
                    <a:latin typeface="Times New Roman" pitchFamily="18" charset="0"/>
                    <a:cs typeface="Times New Roman" pitchFamily="18" charset="0"/>
                  </a:defRPr>
                </a:pPr>
                <a:r>
                  <a:rPr lang="en-US" b="0">
                    <a:latin typeface="Times New Roman" pitchFamily="18" charset="0"/>
                    <a:cs typeface="Times New Roman" pitchFamily="18" charset="0"/>
                  </a:rPr>
                  <a:t>X,</a:t>
                </a:r>
                <a:r>
                  <a:rPr lang="ru-RU" b="0">
                    <a:latin typeface="Times New Roman" pitchFamily="18" charset="0"/>
                    <a:cs typeface="Times New Roman" pitchFamily="18" charset="0"/>
                  </a:rPr>
                  <a:t>м</a:t>
                </a:r>
                <a:r>
                  <a:rPr lang="en-US" b="0" baseline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US" b="0">
                  <a:latin typeface="Times New Roman" pitchFamily="18" charset="0"/>
                  <a:cs typeface="Times New Roman" pitchFamily="18" charset="0"/>
                </a:endParaRPr>
              </a:p>
            </c:rich>
          </c:tx>
          <c:layout>
            <c:manualLayout>
              <c:xMode val="edge"/>
              <c:yMode val="edge"/>
              <c:x val="0.79401739852436581"/>
              <c:y val="0.85008520371902541"/>
            </c:manualLayout>
          </c:layout>
          <c:overlay val="0"/>
        </c:title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ru-RU"/>
          </a:p>
        </c:txPr>
        <c:crossAx val="127424000"/>
        <c:crosses val="autoZero"/>
        <c:crossBetween val="midCat"/>
        <c:majorUnit val="10000"/>
      </c:valAx>
      <c:valAx>
        <c:axId val="127424000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>
                    <a:latin typeface="Times New Roman" pitchFamily="18" charset="0"/>
                    <a:cs typeface="Times New Roman" pitchFamily="18" charset="0"/>
                  </a:defRPr>
                </a:pPr>
                <a:r>
                  <a:rPr lang="en-US" b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ru-RU" b="0">
                    <a:latin typeface="Times New Roman" pitchFamily="18" charset="0"/>
                    <a:cs typeface="Times New Roman" pitchFamily="18" charset="0"/>
                  </a:rPr>
                  <a:t>,м</a:t>
                </a:r>
                <a:endParaRPr lang="en-US" b="0">
                  <a:latin typeface="Times New Roman" pitchFamily="18" charset="0"/>
                  <a:cs typeface="Times New Roman" pitchFamily="18" charset="0"/>
                </a:endParaRPr>
              </a:p>
            </c:rich>
          </c:tx>
          <c:layout>
            <c:manualLayout>
              <c:xMode val="edge"/>
              <c:yMode val="edge"/>
              <c:x val="7.2606306170021104E-2"/>
              <c:y val="4.2156218112942428E-2"/>
            </c:manualLayout>
          </c:layout>
          <c:overlay val="0"/>
        </c:title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ru-RU"/>
          </a:p>
        </c:txPr>
        <c:crossAx val="127417728"/>
        <c:crosses val="autoZero"/>
        <c:crossBetween val="midCat"/>
        <c:majorUnit val="4000"/>
      </c:valAx>
    </c:plotArea>
    <c:legend>
      <c:legendPos val="r"/>
      <c:layout>
        <c:manualLayout>
          <c:xMode val="edge"/>
          <c:yMode val="edge"/>
          <c:x val="0.75702941813531011"/>
          <c:y val="0.38740823102641064"/>
          <c:w val="0.23839231686940018"/>
          <c:h val="0.24469396259532164"/>
        </c:manualLayout>
      </c:layout>
      <c:overlay val="0"/>
      <c:txPr>
        <a:bodyPr/>
        <a:lstStyle/>
        <a:p>
          <a:pPr>
            <a:defRPr>
              <a:latin typeface="Times New Roman" pitchFamily="18" charset="0"/>
              <a:cs typeface="Times New Roman" pitchFamily="18" charset="0"/>
            </a:defRPr>
          </a:pPr>
          <a:endParaRPr lang="ru-RU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963254593175853"/>
          <c:y val="0.13473388743073786"/>
          <c:w val="0.79282581668138186"/>
          <c:h val="0.70005358705161858"/>
        </c:manualLayout>
      </c:layout>
      <c:scatterChart>
        <c:scatterStyle val="smoothMarker"/>
        <c:varyColors val="0"/>
        <c:ser>
          <c:idx val="0"/>
          <c:order val="0"/>
          <c:tx>
            <c:v>ds</c:v>
          </c:tx>
          <c:xVal>
            <c:numRef>
              <c:f>[outputs.xlsx]outputs!$N$37:$N$48</c:f>
              <c:numCache>
                <c:formatCode>General</c:formatCode>
                <c:ptCount val="12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1.02</c:v>
                </c:pt>
                <c:pt idx="11">
                  <c:v>1.1120000000000001</c:v>
                </c:pt>
              </c:numCache>
            </c:numRef>
          </c:xVal>
          <c:yVal>
            <c:numRef>
              <c:f>[outputs.xlsx]outputs!$M$37:$M$48</c:f>
              <c:numCache>
                <c:formatCode>General</c:formatCode>
                <c:ptCount val="12"/>
                <c:pt idx="0">
                  <c:v>128510</c:v>
                </c:pt>
                <c:pt idx="1">
                  <c:v>101816</c:v>
                </c:pt>
                <c:pt idx="2">
                  <c:v>84249</c:v>
                </c:pt>
                <c:pt idx="3">
                  <c:v>71987</c:v>
                </c:pt>
                <c:pt idx="4">
                  <c:v>62956</c:v>
                </c:pt>
                <c:pt idx="5">
                  <c:v>57119</c:v>
                </c:pt>
                <c:pt idx="6">
                  <c:v>52944</c:v>
                </c:pt>
                <c:pt idx="7">
                  <c:v>49445</c:v>
                </c:pt>
                <c:pt idx="8">
                  <c:v>46532</c:v>
                </c:pt>
                <c:pt idx="9">
                  <c:v>42748</c:v>
                </c:pt>
                <c:pt idx="10">
                  <c:v>37309</c:v>
                </c:pt>
                <c:pt idx="11">
                  <c:v>32991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F82-48FE-B0B5-88B60548B0D4}"/>
            </c:ext>
          </c:extLst>
        </c:ser>
        <c:ser>
          <c:idx val="1"/>
          <c:order val="1"/>
          <c:tx>
            <c:v>c</c:v>
          </c:tx>
          <c:xVal>
            <c:numRef>
              <c:f>[outputs.xlsx]outputs!$P$37:$P$48</c:f>
              <c:numCache>
                <c:formatCode>General</c:formatCode>
                <c:ptCount val="12"/>
                <c:pt idx="8">
                  <c:v>0.8</c:v>
                </c:pt>
                <c:pt idx="9">
                  <c:v>0.9</c:v>
                </c:pt>
                <c:pt idx="10">
                  <c:v>1.02</c:v>
                </c:pt>
                <c:pt idx="11">
                  <c:v>1.1120000000000001</c:v>
                </c:pt>
              </c:numCache>
            </c:numRef>
          </c:xVal>
          <c:yVal>
            <c:numRef>
              <c:f>[outputs.xlsx]outputs!$O$37:$O$48</c:f>
              <c:numCache>
                <c:formatCode>General</c:formatCode>
                <c:ptCount val="12"/>
                <c:pt idx="8">
                  <c:v>46532</c:v>
                </c:pt>
                <c:pt idx="9">
                  <c:v>42748</c:v>
                </c:pt>
                <c:pt idx="10">
                  <c:v>37309</c:v>
                </c:pt>
                <c:pt idx="11">
                  <c:v>32991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F82-48FE-B0B5-88B60548B0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7874560"/>
        <c:axId val="127876480"/>
      </c:scatterChart>
      <c:valAx>
        <c:axId val="127874560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/>
                  <a:t>ix</a:t>
                </a:r>
                <a:endParaRPr lang="ru-RU" b="0"/>
              </a:p>
            </c:rich>
          </c:tx>
          <c:layout>
            <c:manualLayout>
              <c:xMode val="edge"/>
              <c:yMode val="edge"/>
              <c:x val="0.95301104524405844"/>
              <c:y val="0.8046062992125985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27876480"/>
        <c:crosses val="autoZero"/>
        <c:crossBetween val="midCat"/>
      </c:valAx>
      <c:valAx>
        <c:axId val="127876480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b="0"/>
                </a:pPr>
                <a:r>
                  <a:rPr lang="en-US" b="0"/>
                  <a:t>X,</a:t>
                </a:r>
                <a:r>
                  <a:rPr lang="ru-RU" b="0"/>
                  <a:t>м</a:t>
                </a:r>
              </a:p>
            </c:rich>
          </c:tx>
          <c:layout>
            <c:manualLayout>
              <c:xMode val="edge"/>
              <c:yMode val="edge"/>
              <c:x val="0.10233025219673625"/>
              <c:y val="2.8267351997666956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27874560"/>
        <c:crosses val="autoZero"/>
        <c:crossBetween val="midCat"/>
        <c:majorUnit val="30000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latin typeface="Times New Roman" pitchFamily="18" charset="0"/>
          <a:cs typeface="Times New Roman" pitchFamily="18" charset="0"/>
        </a:defRPr>
      </a:pPr>
      <a:endParaRPr lang="ru-RU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0.00998</cdr:x>
      <cdr:y>0.03819</cdr:y>
    </cdr:from>
    <cdr:to>
      <cdr:x>0.26123</cdr:x>
      <cdr:y>0.23958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7150" y="104775"/>
          <a:ext cx="1438276" cy="5524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ru-RU" sz="1100"/>
            <a:t>Время полёта,</a:t>
          </a:r>
          <a:r>
            <a:rPr lang="ru-RU" sz="1100" baseline="0"/>
            <a:t> с</a:t>
          </a:r>
          <a:endParaRPr lang="ru-RU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956D5-2046-4B16-B158-28749009537F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A9F97-A0EC-4382-924C-85ACE18FE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03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A9F97-A0EC-4382-924C-85ACE18FE10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668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3200-989A-4571-AFFF-092831FA3AD8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91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3200-989A-4571-AFFF-092831FA3AD8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00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3200-989A-4571-AFFF-092831FA3AD8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3200-989A-4571-AFFF-092831FA3AD8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95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3200-989A-4571-AFFF-092831FA3AD8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9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3200-989A-4571-AFFF-092831FA3AD8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84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3200-989A-4571-AFFF-092831FA3AD8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21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3200-989A-4571-AFFF-092831FA3AD8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40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3200-989A-4571-AFFF-092831FA3AD8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68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3200-989A-4571-AFFF-092831FA3AD8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1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3200-989A-4571-AFFF-092831FA3AD8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4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D3200-989A-4571-AFFF-092831FA3AD8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0BB91-0964-49A4-9512-E2C8E3C4E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70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110.pn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chart" Target="../charts/chart4.xml"/><Relationship Id="rId4" Type="http://schemas.openxmlformats.org/officeDocument/2006/relationships/chart" Target="../charts/chart3.xml"/><Relationship Id="rId9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5"/>
          <p:cNvSpPr>
            <a:spLocks noGrp="1"/>
          </p:cNvSpPr>
          <p:nvPr>
            <p:ph type="ctrTitle"/>
          </p:nvPr>
        </p:nvSpPr>
        <p:spPr>
          <a:xfrm>
            <a:off x="683568" y="4254"/>
            <a:ext cx="7772400" cy="3019205"/>
          </a:xfrm>
        </p:spPr>
        <p:txBody>
          <a:bodyPr>
            <a:noAutofit/>
          </a:bodyPr>
          <a:lstStyle/>
          <a:p>
            <a:r>
              <a:rPr lang="ru-RU" sz="1600" cap="all" dirty="0" smtClean="0">
                <a:latin typeface="Times New Roman" pitchFamily="18" charset="0"/>
                <a:cs typeface="Times New Roman" pitchFamily="18" charset="0"/>
              </a:rPr>
              <a:t>Министерство образования и науки РФ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cap="all" dirty="0" smtClean="0">
                <a:latin typeface="Times New Roman" pitchFamily="18" charset="0"/>
                <a:cs typeface="Times New Roman" pitchFamily="18" charset="0"/>
              </a:rPr>
              <a:t>ФГБОУ  ВО «ИЖГТУ  им. М.Т. Калашникова»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cap="all" dirty="0" smtClean="0">
                <a:latin typeface="Times New Roman" pitchFamily="18" charset="0"/>
                <a:cs typeface="Times New Roman" pitchFamily="18" charset="0"/>
              </a:rPr>
              <a:t>Факультет «Математика и естественные науки»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cap="all" dirty="0" smtClean="0">
                <a:latin typeface="Times New Roman" pitchFamily="18" charset="0"/>
                <a:cs typeface="Times New Roman" pitchFamily="18" charset="0"/>
              </a:rPr>
              <a:t>Кафедра «прикладная математика </a:t>
            </a:r>
            <a:br>
              <a:rPr lang="ru-RU" sz="16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cap="all" dirty="0" smtClean="0">
                <a:latin typeface="Times New Roman" pitchFamily="18" charset="0"/>
                <a:cs typeface="Times New Roman" pitchFamily="18" charset="0"/>
              </a:rPr>
              <a:t>и информационные технологии»</a:t>
            </a:r>
            <a:br>
              <a:rPr lang="ru-RU" sz="16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cap="all" dirty="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ИССЛЕДОВАНИЕ СПОСОБОВ ПОВЫШЕНИЯ ДАЛЬНОСТИ СТРЕЛЬБЫ ЗА СЧЕТ ВНЕШНЕБАЛЛИСТИЧЕСКИХ ФАКТОРОВ</a:t>
            </a:r>
            <a:r>
              <a:rPr lang="ru-RU" sz="1600" cap="all" dirty="0" smtClean="0">
                <a:latin typeface="Times New Roman" pitchFamily="18" charset="0"/>
                <a:cs typeface="Times New Roman" pitchFamily="18" charset="0"/>
              </a:rPr>
              <a:t>»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Подзаголовок 6"/>
          <p:cNvSpPr>
            <a:spLocks noGrp="1"/>
          </p:cNvSpPr>
          <p:nvPr>
            <p:ph type="subTitle" idx="1"/>
          </p:nvPr>
        </p:nvSpPr>
        <p:spPr>
          <a:xfrm>
            <a:off x="755576" y="3111810"/>
            <a:ext cx="7848872" cy="1458162"/>
          </a:xfrm>
        </p:spPr>
        <p:txBody>
          <a:bodyPr>
            <a:noAutofit/>
          </a:bodyPr>
          <a:lstStyle/>
          <a:p>
            <a:pPr algn="l"/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Руководитель 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работы:</a:t>
            </a:r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д.т.н</a:t>
            </a: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., 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профессор                                                                                                С.А. Королев</a:t>
            </a:r>
          </a:p>
          <a:p>
            <a:pPr algn="l"/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Исполнитель:</a:t>
            </a:r>
          </a:p>
          <a:p>
            <a:pPr algn="l"/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студент группы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М21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-181-1                                                                               Р.Р. Мансуров</a:t>
            </a:r>
          </a:p>
          <a:p>
            <a:endPara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Ижевск, 202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65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>
              <a:spcAft>
                <a:spcPts val="450"/>
              </a:spcAft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1100" dirty="0">
                <a:solidFill>
                  <a:schemeClr val="tx1"/>
                </a:solidFill>
              </a:rPr>
              <a:t>Исследование способов повышения дальности стрельбы снарядом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ЗАДАЧА ОПТИМИЗАЦИИ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4" name="Rectangle 49"/>
          <p:cNvSpPr>
            <a:spLocks noChangeArrowheads="1"/>
          </p:cNvSpPr>
          <p:nvPr/>
        </p:nvSpPr>
        <p:spPr bwMode="auto">
          <a:xfrm>
            <a:off x="4786467" y="4188980"/>
            <a:ext cx="215444" cy="23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 sz="110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endParaRPr lang="ru-RU" altLang="ru-RU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10/13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638717" y="634761"/>
            <a:ext cx="4147750" cy="371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Постановка задачи максимизации дальности:</a:t>
            </a:r>
            <a:endParaRPr lang="en-US" sz="16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04214"/>
              </p:ext>
            </p:extLst>
          </p:nvPr>
        </p:nvGraphicFramePr>
        <p:xfrm>
          <a:off x="860640" y="1096462"/>
          <a:ext cx="3009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Формула" r:id="rId3" imgW="3009600" imgH="291960" progId="Equation.3">
                  <p:embed/>
                </p:oleObj>
              </mc:Choice>
              <mc:Fallback>
                <p:oleObj name="Формула" r:id="rId3" imgW="3009600" imgH="291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0640" y="1096462"/>
                        <a:ext cx="3009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Picture 19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5" y="545414"/>
            <a:ext cx="2877319" cy="3882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001910" y="4427507"/>
            <a:ext cx="3393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 – Блок схема метода Хука - Дживса 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/>
              <p:cNvSpPr/>
              <p:nvPr/>
            </p:nvSpPr>
            <p:spPr>
              <a:xfrm>
                <a:off x="860640" y="1458038"/>
                <a:ext cx="3226755" cy="1633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400">
                        <a:latin typeface="Cambria Math"/>
                      </a:rPr>
                      <m:t>−</m:t>
                    </m:r>
                  </m:oMath>
                </a14:m>
                <a:r>
                  <a:rPr lang="ru-RU" sz="1400" dirty="0">
                    <a:latin typeface="Times New Roman" pitchFamily="18" charset="0"/>
                    <a:cs typeface="Times New Roman" pitchFamily="18" charset="0"/>
                  </a:rPr>
                  <a:t> начальная </a:t>
                </a:r>
                <a:r>
                  <a:rPr lang="ru-RU" sz="1400" dirty="0" smtClean="0">
                    <a:latin typeface="Times New Roman" pitchFamily="18" charset="0"/>
                    <a:cs typeface="Times New Roman" pitchFamily="18" charset="0"/>
                  </a:rPr>
                  <a:t>масса,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400">
                        <a:latin typeface="Cambria Math"/>
                      </a:rPr>
                      <m:t>−</m:t>
                    </m:r>
                  </m:oMath>
                </a14:m>
                <a:r>
                  <a:rPr lang="ru-RU" sz="1400" dirty="0">
                    <a:latin typeface="Times New Roman" pitchFamily="18" charset="0"/>
                    <a:cs typeface="Times New Roman" pitchFamily="18" charset="0"/>
                  </a:rPr>
                  <a:t> начальная </a:t>
                </a:r>
                <a:r>
                  <a:rPr lang="ru-RU" sz="1400" dirty="0" smtClean="0">
                    <a:latin typeface="Times New Roman" pitchFamily="18" charset="0"/>
                    <a:cs typeface="Times New Roman" pitchFamily="18" charset="0"/>
                  </a:rPr>
                  <a:t>скорость,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400" i="1">
                            <a:latin typeface="Cambria Math"/>
                          </a:rPr>
                          <m:t>𝛳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400">
                        <a:latin typeface="Cambria Math"/>
                      </a:rPr>
                      <m:t>−</m:t>
                    </m:r>
                  </m:oMath>
                </a14:m>
                <a:r>
                  <a:rPr lang="ru-RU" sz="1400" dirty="0">
                    <a:latin typeface="Times New Roman" pitchFamily="18" charset="0"/>
                    <a:cs typeface="Times New Roman" pitchFamily="18" charset="0"/>
                  </a:rPr>
                  <a:t> угол наклона </a:t>
                </a:r>
                <a:r>
                  <a:rPr lang="ru-RU" sz="1400" dirty="0" smtClean="0">
                    <a:latin typeface="Times New Roman" pitchFamily="18" charset="0"/>
                    <a:cs typeface="Times New Roman" pitchFamily="18" charset="0"/>
                  </a:rPr>
                  <a:t>орудия,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400">
                        <a:latin typeface="Cambria Math"/>
                      </a:rPr>
                      <m:t>−</m:t>
                    </m:r>
                  </m:oMath>
                </a14:m>
                <a:r>
                  <a:rPr lang="ru-RU" sz="1400" dirty="0">
                    <a:latin typeface="Times New Roman" pitchFamily="18" charset="0"/>
                    <a:cs typeface="Times New Roman" pitchFamily="18" charset="0"/>
                  </a:rPr>
                  <a:t> время включения Р.Д</a:t>
                </a:r>
                <a:r>
                  <a:rPr lang="ru-RU" sz="1400" dirty="0" smtClean="0">
                    <a:latin typeface="Times New Roman" pitchFamily="18" charset="0"/>
                    <a:cs typeface="Times New Roman" pitchFamily="18" charset="0"/>
                  </a:rPr>
                  <a:t>.,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1400">
                        <a:latin typeface="Cambria Math"/>
                      </a:rPr>
                      <m:t>−</m:t>
                    </m:r>
                  </m:oMath>
                </a14:m>
                <a:r>
                  <a:rPr lang="ru-RU" sz="1400" dirty="0">
                    <a:latin typeface="Times New Roman" pitchFamily="18" charset="0"/>
                    <a:cs typeface="Times New Roman" pitchFamily="18" charset="0"/>
                  </a:rPr>
                  <a:t>единичный импульс тяги Р.Д</a:t>
                </a:r>
                <a:r>
                  <a:rPr lang="ru-RU" sz="1400" dirty="0"/>
                  <a:t>.</a:t>
                </a:r>
                <a:r>
                  <a:rPr lang="ru-RU" sz="140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1400">
                        <a:latin typeface="Cambria Math"/>
                      </a:rPr>
                      <m:t>−</m:t>
                    </m:r>
                  </m:oMath>
                </a14:m>
                <a:r>
                  <a:rPr lang="ru-RU" sz="1400" dirty="0">
                    <a:latin typeface="Times New Roman" pitchFamily="18" charset="0"/>
                    <a:cs typeface="Times New Roman" pitchFamily="18" charset="0"/>
                  </a:rPr>
                  <a:t> время работы Р.</a:t>
                </a:r>
                <a:r>
                  <a:rPr lang="ru-RU" sz="1400" dirty="0" smtClean="0">
                    <a:latin typeface="Times New Roman" pitchFamily="18" charset="0"/>
                    <a:cs typeface="Times New Roman" pitchFamily="18" charset="0"/>
                  </a:rPr>
                  <a:t>Д., 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1400">
                        <a:latin typeface="Cambria Math"/>
                      </a:rPr>
                      <m:t>−</m:t>
                    </m:r>
                  </m:oMath>
                </a14:m>
                <a:r>
                  <a:rPr lang="ru-RU" sz="1400" dirty="0">
                    <a:latin typeface="Times New Roman" pitchFamily="18" charset="0"/>
                    <a:cs typeface="Times New Roman" pitchFamily="18" charset="0"/>
                  </a:rPr>
                  <a:t> коэффициент формы. </a:t>
                </a:r>
                <a:endParaRPr lang="ru-RU" sz="14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4" name="Прямоугольник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40" y="1458038"/>
                <a:ext cx="3226755" cy="1633652"/>
              </a:xfrm>
              <a:prstGeom prst="rect">
                <a:avLst/>
              </a:prstGeom>
              <a:blipFill rotWithShape="1">
                <a:blip r:embed="rId6"/>
                <a:stretch>
                  <a:fillRect t="-373" r="-566" b="-29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4462431" y="1006016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(4)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0640" y="3282259"/>
            <a:ext cx="4935494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Методы многомерной оптимизации:</a:t>
            </a:r>
          </a:p>
          <a:p>
            <a:pPr marL="342900" indent="-342900">
              <a:spcAft>
                <a:spcPts val="600"/>
              </a:spcAft>
              <a:buAutoNum type="arabicParenR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Метод покоординатного спуска</a:t>
            </a:r>
          </a:p>
          <a:p>
            <a:pPr marL="342900" indent="-342900">
              <a:spcAft>
                <a:spcPts val="600"/>
              </a:spcAft>
              <a:buAutoNum type="arabicParenR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Метод случайного поиска</a:t>
            </a:r>
          </a:p>
          <a:p>
            <a:pPr marL="342900" indent="-342900">
              <a:spcAft>
                <a:spcPts val="600"/>
              </a:spcAft>
              <a:buAutoNum type="arabicParenR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Метод Хука -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Дживса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31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 dirty="0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cap="small" dirty="0" smtClean="0">
                <a:solidFill>
                  <a:schemeClr val="tx1"/>
                </a:solidFill>
                <a:latin typeface="Bookman Old Style" pitchFamily="18" charset="0"/>
                <a:cs typeface="Times New Roman" panose="02020603050405020304" pitchFamily="18" charset="0"/>
              </a:rPr>
              <a:t>РЕАКТИВНЫЙ ДВИГАТЕЛЬ</a:t>
            </a:r>
            <a:endParaRPr lang="ru-RU" sz="1200" cap="small" dirty="0">
              <a:solidFill>
                <a:schemeClr val="tx1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15914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>
              <a:spcAft>
                <a:spcPts val="450"/>
              </a:spcAft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1100" dirty="0">
                <a:solidFill>
                  <a:schemeClr val="tx1"/>
                </a:solidFill>
              </a:rPr>
              <a:t>Исследование способов повышения дальности стрельбы снарядом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7/14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/>
              <p:cNvSpPr/>
              <p:nvPr/>
            </p:nvSpPr>
            <p:spPr>
              <a:xfrm>
                <a:off x="111491" y="627536"/>
                <a:ext cx="4173750" cy="37305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1400" dirty="0" smtClean="0">
                    <a:latin typeface="Times New Roman" pitchFamily="18" charset="0"/>
                    <a:cs typeface="Times New Roman" pitchFamily="18" charset="0"/>
                  </a:rPr>
                  <a:t>Масса </a:t>
                </a:r>
                <a:r>
                  <a:rPr lang="ru-RU" sz="1400" dirty="0">
                    <a:latin typeface="Times New Roman" pitchFamily="18" charset="0"/>
                    <a:cs typeface="Times New Roman" pitchFamily="18" charset="0"/>
                  </a:rPr>
                  <a:t>реактивного снаряда в начальном состоянии</a:t>
                </a:r>
                <a:r>
                  <a:rPr lang="ru-RU" sz="1400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algn="just"/>
                <a:endParaRPr lang="ru-RU" sz="14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ru-RU" sz="1400" dirty="0" smtClean="0">
                    <a:latin typeface="Times New Roman" pitchFamily="18" charset="0"/>
                    <a:cs typeface="Times New Roman" pitchFamily="18" charset="0"/>
                  </a:rPr>
                  <a:t>	</a:t>
                </a:r>
              </a:p>
              <a:p>
                <a:pPr algn="just"/>
                <a:r>
                  <a:rPr lang="ru-RU" sz="1400" dirty="0">
                    <a:latin typeface="Times New Roman" pitchFamily="18" charset="0"/>
                    <a:cs typeface="Times New Roman" pitchFamily="18" charset="0"/>
                  </a:rPr>
                  <a:t>Секундный расход массы при истечении газов</a:t>
                </a:r>
                <a:r>
                  <a:rPr lang="ru-RU" sz="1400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algn="just"/>
                <a:endParaRPr lang="ru-RU" sz="1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ru-RU" sz="1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ru-RU" sz="1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ru-RU" sz="1400" dirty="0">
                    <a:latin typeface="Times New Roman" pitchFamily="18" charset="0"/>
                    <a:cs typeface="Times New Roman" pitchFamily="18" charset="0"/>
                  </a:rPr>
                  <a:t>Тяга реактивного двигателя: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/>
                        </a:rPr>
                        <m:t>𝑃</m:t>
                      </m:r>
                      <m:r>
                        <a:rPr lang="en-US" sz="1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1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25000"/>
                  </a:lnSpc>
                </a:pPr>
                <a:r>
                  <a:rPr lang="ru-RU" sz="1400" dirty="0">
                    <a:latin typeface="Times New Roman" pitchFamily="18" charset="0"/>
                    <a:cs typeface="Times New Roman" pitchFamily="18" charset="0"/>
                  </a:rPr>
                  <a:t>Изменение коэффициента сопротивления снаряда:</a:t>
                </a:r>
              </a:p>
              <a:p>
                <a:pPr algn="just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sz="1400" i="1">
                          <a:latin typeface="Cambria Math"/>
                        </a:rPr>
                        <m:t>=(1−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𝑥𝑝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ru-RU" sz="14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25000"/>
                  </a:lnSpc>
                </a:pPr>
                <a:r>
                  <a:rPr lang="ru-RU" sz="1400" dirty="0">
                    <a:latin typeface="Times New Roman" pitchFamily="18" charset="0"/>
                    <a:cs typeface="Times New Roman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𝑥𝑝</m:t>
                        </m:r>
                      </m:sub>
                    </m:sSub>
                  </m:oMath>
                </a14:m>
                <a:r>
                  <a:rPr lang="ru-RU" sz="1400" dirty="0">
                    <a:latin typeface="Times New Roman" pitchFamily="18" charset="0"/>
                    <a:cs typeface="Times New Roman" pitchFamily="18" charset="0"/>
                  </a:rPr>
                  <a:t> – относительное уменьшение коэффициента сопротивления во время </a:t>
                </a:r>
                <a:r>
                  <a:rPr lang="ru-RU" sz="1400" dirty="0" smtClean="0">
                    <a:latin typeface="Times New Roman" pitchFamily="18" charset="0"/>
                    <a:cs typeface="Times New Roman" pitchFamily="18" charset="0"/>
                  </a:rPr>
                  <a:t>работы Р.Д., </a:t>
                </a:r>
                <a:r>
                  <a:rPr lang="ru-RU" sz="1400" dirty="0">
                    <a:latin typeface="Times New Roman" pitchFamily="18" charset="0"/>
                    <a:cs typeface="Times New Roman" pitchFamily="18" charset="0"/>
                  </a:rPr>
                  <a:t>приближенно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=0,1−0,15</m:t>
                    </m:r>
                  </m:oMath>
                </a14:m>
                <a:r>
                  <a:rPr lang="ru-RU" sz="14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algn="just">
                  <a:lnSpc>
                    <a:spcPct val="125000"/>
                  </a:lnSpc>
                </a:pPr>
                <a:endParaRPr lang="ru-RU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3" name="Прямоугольник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91" y="627536"/>
                <a:ext cx="4173750" cy="3730573"/>
              </a:xfrm>
              <a:prstGeom prst="rect">
                <a:avLst/>
              </a:prstGeom>
              <a:blipFill rotWithShape="1">
                <a:blip r:embed="rId3"/>
                <a:stretch>
                  <a:fillRect l="-292" t="-163" r="-4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Диаграмма 23"/>
          <p:cNvGraphicFramePr/>
          <p:nvPr>
            <p:extLst>
              <p:ext uri="{D42A27DB-BD31-4B8C-83A1-F6EECF244321}">
                <p14:modId xmlns:p14="http://schemas.microsoft.com/office/powerpoint/2010/main" val="3996286372"/>
              </p:ext>
            </p:extLst>
          </p:nvPr>
        </p:nvGraphicFramePr>
        <p:xfrm>
          <a:off x="4376208" y="471972"/>
          <a:ext cx="4622475" cy="1768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690703" y="4519906"/>
            <a:ext cx="280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Траектория снаряда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" name="Диаграмма 26"/>
          <p:cNvGraphicFramePr/>
          <p:nvPr>
            <p:extLst>
              <p:ext uri="{D42A27DB-BD31-4B8C-83A1-F6EECF244321}">
                <p14:modId xmlns:p14="http://schemas.microsoft.com/office/powerpoint/2010/main" val="3298278434"/>
              </p:ext>
            </p:extLst>
          </p:nvPr>
        </p:nvGraphicFramePr>
        <p:xfrm>
          <a:off x="4490272" y="2312409"/>
          <a:ext cx="4653728" cy="23314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114638" y="2240066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 изменения скорости снаряда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039926"/>
              </p:ext>
            </p:extLst>
          </p:nvPr>
        </p:nvGraphicFramePr>
        <p:xfrm>
          <a:off x="1607816" y="944915"/>
          <a:ext cx="1181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Формула" r:id="rId6" imgW="1180800" imgH="291960" progId="Equation.3">
                  <p:embed/>
                </p:oleObj>
              </mc:Choice>
              <mc:Fallback>
                <p:oleObj name="Формула" r:id="rId6" imgW="1180800" imgH="291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07816" y="944915"/>
                        <a:ext cx="11811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292291"/>
              </p:ext>
            </p:extLst>
          </p:nvPr>
        </p:nvGraphicFramePr>
        <p:xfrm>
          <a:off x="1498898" y="1547555"/>
          <a:ext cx="1080120" cy="627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Формула" r:id="rId8" imgW="1091880" imgH="634680" progId="Equation.3">
                  <p:embed/>
                </p:oleObj>
              </mc:Choice>
              <mc:Fallback>
                <p:oleObj name="Формула" r:id="rId8" imgW="1091880" imgH="6346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98898" y="1547555"/>
                        <a:ext cx="1080120" cy="6279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275856" y="915568"/>
            <a:ext cx="519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(5)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75856" y="1707656"/>
            <a:ext cx="519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(6)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75856" y="2338933"/>
            <a:ext cx="519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(7)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75856" y="2859784"/>
            <a:ext cx="519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(8)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23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cap="small" dirty="0">
                <a:solidFill>
                  <a:schemeClr val="tx1"/>
                </a:solidFill>
                <a:latin typeface="Bookman Old Style" pitchFamily="18" charset="0"/>
                <a:cs typeface="Times New Roman" panose="02020603050405020304" pitchFamily="18" charset="0"/>
              </a:rPr>
              <a:t>РЕЗУЛЬТАТЫ </a:t>
            </a:r>
            <a:r>
              <a:rPr lang="ru-RU" sz="1200" cap="small" dirty="0" smtClean="0">
                <a:solidFill>
                  <a:schemeClr val="tx1"/>
                </a:solidFill>
                <a:latin typeface="Bookman Old Style" pitchFamily="18" charset="0"/>
                <a:cs typeface="Times New Roman" panose="02020603050405020304" pitchFamily="18" charset="0"/>
              </a:rPr>
              <a:t>ИССЛЕДОВАНИЯ</a:t>
            </a:r>
            <a:endParaRPr lang="ru-RU" sz="1200" cap="small" dirty="0">
              <a:solidFill>
                <a:schemeClr val="tx1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40" name="Rectangle 316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62" name="Rectangle 338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65" name="Rectangle 341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68" name="Rectangle 344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70" name="Rectangle 346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72" name="Rectangle 348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74" name="Rectangle 350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93" name="Rectangle 369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95" name="Rectangle 371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97" name="Rectangle 373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99" name="Rectangle 375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01" name="Rectangle 377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03" name="Rectangle 379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05" name="Rectangle 381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07" name="Rectangle 383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>
              <a:spcAft>
                <a:spcPts val="450"/>
              </a:spcAft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1100" dirty="0">
                <a:solidFill>
                  <a:schemeClr val="tx1"/>
                </a:solidFill>
              </a:rPr>
              <a:t>Исследование способов повышения дальности стрельбы снарядом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9/14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-12488" y="4436635"/>
                <a:ext cx="83915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Рисунок – </a:t>
                </a:r>
                <a:r>
                  <a:rPr lang="ru-RU" sz="1200" dirty="0">
                    <a:latin typeface="Times New Roman" pitchFamily="18" charset="0"/>
                    <a:cs typeface="Times New Roman" pitchFamily="18" charset="0"/>
                  </a:rPr>
                  <a:t>9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  Зависимость дальности стрельбы от коэффициента формы снаряда </a:t>
                </a:r>
                <a:r>
                  <a:rPr lang="en-US" sz="1200" i="1" dirty="0" smtClean="0">
                    <a:latin typeface="Times New Roman" pitchFamily="18" charset="0"/>
                    <a:cs typeface="Times New Roman" pitchFamily="18" charset="0"/>
                  </a:rPr>
                  <a:t>ix ( 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sz="1200" baseline="-25000" dirty="0" smtClean="0">
                    <a:latin typeface="Times New Roman" pitchFamily="18" charset="0"/>
                    <a:cs typeface="Times New Roman" pitchFamily="18" charset="0"/>
                  </a:rPr>
                  <a:t>1 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= 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120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200" i="1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45)</a:t>
                </a:r>
                <a:endParaRPr lang="ru-RU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488" y="4436635"/>
                <a:ext cx="8391593" cy="276999"/>
              </a:xfrm>
              <a:prstGeom prst="rect">
                <a:avLst/>
              </a:prstGeom>
              <a:blipFill>
                <a:blip r:embed="rId2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1"/>
          <p:cNvSpPr>
            <a:spLocks noChangeArrowheads="1"/>
          </p:cNvSpPr>
          <p:nvPr/>
        </p:nvSpPr>
        <p:spPr bwMode="auto">
          <a:xfrm>
            <a:off x="183762" y="672534"/>
            <a:ext cx="622196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80975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2. Зависимость максимальной длины полёта от коэффициента формы снаряда.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Таблица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3385086"/>
                  </p:ext>
                </p:extLst>
              </p:nvPr>
            </p:nvGraphicFramePr>
            <p:xfrm>
              <a:off x="504828" y="961365"/>
              <a:ext cx="6305550" cy="8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764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0728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0728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0728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0728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00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Коэффициент формы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effectLst/>
                                      <a:latin typeface="Cambria Math"/>
                                      <a:cs typeface="Times New Roman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effectLst/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oMath>
                          </a14:m>
                          <a:endParaRPr lang="ru-RU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2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0,816</a:t>
                          </a:r>
                          <a:endParaRPr lang="ru-RU" sz="1200" dirty="0" smtClean="0">
                            <a:effectLst/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  <a:p>
                          <a:pPr algn="ctr"/>
                          <a:endParaRPr lang="ru-RU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2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0,918</a:t>
                          </a:r>
                          <a:endParaRPr lang="ru-RU" sz="1200" dirty="0" smtClean="0">
                            <a:effectLst/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  <a:p>
                          <a:pPr algn="ctr"/>
                          <a:endParaRPr lang="ru-RU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2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1,02</a:t>
                          </a:r>
                          <a:endParaRPr lang="ru-RU" sz="1200" dirty="0" smtClean="0">
                            <a:effectLst/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  <a:p>
                          <a:pPr algn="ctr"/>
                          <a:endParaRPr lang="ru-RU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2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1,122</a:t>
                          </a:r>
                          <a:endParaRPr lang="ru-RU" sz="1200" dirty="0" smtClean="0">
                            <a:effectLst/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  <a:p>
                          <a:pPr algn="ctr"/>
                          <a:endParaRPr lang="ru-RU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0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Максимальная</a:t>
                          </a:r>
                          <a:r>
                            <a:rPr lang="ru-RU" sz="12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длина, м</a:t>
                          </a:r>
                          <a:endParaRPr lang="ru-RU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2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46265</a:t>
                          </a:r>
                          <a:endParaRPr lang="ru-RU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2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43617</a:t>
                          </a:r>
                          <a:endParaRPr lang="ru-RU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2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41338</a:t>
                          </a:r>
                          <a:endParaRPr lang="ru-RU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2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39349</a:t>
                          </a:r>
                          <a:endParaRPr lang="ru-RU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Таблица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3385086"/>
                  </p:ext>
                </p:extLst>
              </p:nvPr>
            </p:nvGraphicFramePr>
            <p:xfrm>
              <a:off x="504828" y="961365"/>
              <a:ext cx="6305550" cy="8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76422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1107282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1107282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  <a:gridCol w="1107282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3"/>
                        </a:ext>
                      </a:extLst>
                    </a:gridCol>
                    <a:gridCol w="1107282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5" t="-1333" r="-236039" b="-8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2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0,816</a:t>
                          </a:r>
                          <a:endParaRPr lang="ru-RU" sz="1200" dirty="0" smtClean="0">
                            <a:effectLst/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  <a:p>
                          <a:pPr algn="ctr"/>
                          <a:endParaRPr lang="ru-RU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2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0,918</a:t>
                          </a:r>
                          <a:endParaRPr lang="ru-RU" sz="1200" dirty="0" smtClean="0">
                            <a:effectLst/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  <a:p>
                          <a:pPr algn="ctr"/>
                          <a:endParaRPr lang="ru-RU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2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1,02</a:t>
                          </a:r>
                          <a:endParaRPr lang="ru-RU" sz="1200" dirty="0" smtClean="0">
                            <a:effectLst/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  <a:p>
                          <a:pPr algn="ctr"/>
                          <a:endParaRPr lang="ru-RU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2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1,122</a:t>
                          </a:r>
                          <a:endParaRPr lang="ru-RU" sz="1200" dirty="0" smtClean="0">
                            <a:effectLst/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  <a:p>
                          <a:pPr algn="ctr"/>
                          <a:endParaRPr lang="ru-RU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400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Максимальная</a:t>
                          </a:r>
                          <a:r>
                            <a:rPr lang="ru-RU" sz="12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длина, м</a:t>
                          </a:r>
                          <a:endParaRPr lang="ru-RU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2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46265</a:t>
                          </a:r>
                          <a:endParaRPr lang="ru-RU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2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43617</a:t>
                          </a:r>
                          <a:endParaRPr lang="ru-RU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2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41338</a:t>
                          </a:r>
                          <a:endParaRPr lang="ru-RU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2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39349</a:t>
                          </a:r>
                          <a:endParaRPr lang="ru-RU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1" name="TextBox 40"/>
          <p:cNvSpPr txBox="1"/>
          <p:nvPr/>
        </p:nvSpPr>
        <p:spPr>
          <a:xfrm>
            <a:off x="6732240" y="2352789"/>
            <a:ext cx="2051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Дальность стрельбы повышается на 12%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2" name="Прямая со стрелкой 41"/>
          <p:cNvCxnSpPr>
            <a:stCxn id="41" idx="1"/>
          </p:cNvCxnSpPr>
          <p:nvPr/>
        </p:nvCxnSpPr>
        <p:spPr>
          <a:xfrm flipH="1">
            <a:off x="4724400" y="2614399"/>
            <a:ext cx="2007840" cy="898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0" y="34125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Исследование зависимости дальности стрельбы от коэффициента формы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4" name="Диаграмма 43"/>
          <p:cNvGraphicFramePr/>
          <p:nvPr>
            <p:extLst>
              <p:ext uri="{D42A27DB-BD31-4B8C-83A1-F6EECF244321}">
                <p14:modId xmlns:p14="http://schemas.microsoft.com/office/powerpoint/2010/main" val="3373021185"/>
              </p:ext>
            </p:extLst>
          </p:nvPr>
        </p:nvGraphicFramePr>
        <p:xfrm>
          <a:off x="981075" y="1860112"/>
          <a:ext cx="55054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5978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РЕЗУЛЬТАТЫ ИССЛЕДОВАНИЯ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>
              <a:spcAft>
                <a:spcPts val="450"/>
              </a:spcAft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1100" dirty="0">
                <a:solidFill>
                  <a:schemeClr val="tx1"/>
                </a:solidFill>
              </a:rPr>
              <a:t>Исследование способов повышения дальности </a:t>
            </a:r>
            <a:r>
              <a:rPr lang="ru-RU" sz="1100" dirty="0" smtClean="0">
                <a:solidFill>
                  <a:schemeClr val="tx1"/>
                </a:solidFill>
              </a:rPr>
              <a:t>стрельбы активно-реактивным </a:t>
            </a:r>
            <a:r>
              <a:rPr lang="ru-RU" sz="1100" dirty="0">
                <a:solidFill>
                  <a:schemeClr val="tx1"/>
                </a:solidFill>
              </a:rPr>
              <a:t>снарядом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12/13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400185"/>
            <a:ext cx="861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Рисунок – 14 График траектории полёта снаряда при различных параметрах.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Таблица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5669178"/>
                  </p:ext>
                </p:extLst>
              </p:nvPr>
            </p:nvGraphicFramePr>
            <p:xfrm>
              <a:off x="864543" y="1086559"/>
              <a:ext cx="6048000" cy="822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1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1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1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1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t</a:t>
                          </a:r>
                          <a:r>
                            <a:rPr lang="en-US" sz="1200" i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, </a:t>
                          </a:r>
                          <a:r>
                            <a:rPr lang="ru-RU" sz="1200" i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секунд</a:t>
                          </a:r>
                          <a:endParaRPr lang="ru-RU" sz="1200" i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ru-RU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12</a:t>
                          </a:r>
                          <a:endParaRPr lang="ru-RU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20</a:t>
                          </a:r>
                          <a:endParaRPr lang="ru-RU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ru-RU" sz="1200" i="0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θ</m:t>
                              </m:r>
                            </m:oMath>
                          </a14:m>
                          <a:r>
                            <a:rPr lang="ru-RU" sz="12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, градусов</a:t>
                          </a:r>
                          <a:endParaRPr lang="ru-RU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60</a:t>
                          </a:r>
                          <a:endParaRPr lang="ru-RU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58</a:t>
                          </a:r>
                          <a:endParaRPr lang="ru-RU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45</a:t>
                          </a:r>
                          <a:endParaRPr lang="ru-RU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X</a:t>
                          </a:r>
                          <a:r>
                            <a:rPr lang="ru-RU" sz="12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, метров</a:t>
                          </a:r>
                          <a:endParaRPr lang="ru-RU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32276</a:t>
                          </a:r>
                          <a:endParaRPr lang="ru-RU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40472</a:t>
                          </a: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38247</a:t>
                          </a:r>
                          <a:endParaRPr lang="ru-RU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Таблица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5669178"/>
                  </p:ext>
                </p:extLst>
              </p:nvPr>
            </p:nvGraphicFramePr>
            <p:xfrm>
              <a:off x="864543" y="1086559"/>
              <a:ext cx="6048000" cy="822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12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1512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1512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  <a:gridCol w="1512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t</a:t>
                          </a:r>
                          <a:r>
                            <a:rPr lang="en-US" sz="1200" i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, </a:t>
                          </a:r>
                          <a:r>
                            <a:rPr lang="ru-RU" sz="1200" i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секунд</a:t>
                          </a:r>
                          <a:endParaRPr lang="ru-RU" sz="1200" i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ru-RU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12</a:t>
                          </a:r>
                          <a:endParaRPr lang="ru-RU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20</a:t>
                          </a:r>
                          <a:endParaRPr lang="ru-RU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03" t="-100000" r="-300000" b="-1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60</a:t>
                          </a:r>
                          <a:endParaRPr lang="ru-RU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58</a:t>
                          </a:r>
                          <a:endParaRPr lang="ru-RU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45</a:t>
                          </a:r>
                          <a:endParaRPr lang="ru-RU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X</a:t>
                          </a:r>
                          <a:r>
                            <a:rPr lang="ru-RU" sz="12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, метров</a:t>
                          </a:r>
                          <a:endParaRPr lang="ru-RU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32276</a:t>
                          </a:r>
                          <a:endParaRPr lang="ru-RU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40472</a:t>
                          </a: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38247</a:t>
                          </a:r>
                          <a:endParaRPr lang="ru-RU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750242" y="789734"/>
            <a:ext cx="265252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80975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ru-RU" sz="1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ru-RU" sz="12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Параметры стрельбы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364759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Комплексная оптимизация начальных параметров стрельбы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70" y="1918476"/>
            <a:ext cx="7393659" cy="2456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377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cap="small" dirty="0" smtClean="0">
                <a:solidFill>
                  <a:schemeClr val="tx1"/>
                </a:solidFill>
                <a:latin typeface="Bookman Old Style" pitchFamily="18" charset="0"/>
                <a:cs typeface="Times New Roman" panose="02020603050405020304" pitchFamily="18" charset="0"/>
              </a:rPr>
              <a:t>ЗАКЛЮЧЕНИЕ</a:t>
            </a:r>
            <a:endParaRPr lang="ru-RU" sz="1200" cap="small" dirty="0">
              <a:solidFill>
                <a:schemeClr val="tx1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>
              <a:spcAft>
                <a:spcPts val="450"/>
              </a:spcAft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1100" dirty="0">
                <a:solidFill>
                  <a:schemeClr val="tx1"/>
                </a:solidFill>
              </a:rPr>
              <a:t>Исследование способов повышения дальности стрельбы снарядом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13/13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330330" y="843558"/>
                <a:ext cx="8483339" cy="36009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600"/>
                  </a:spcAft>
                </a:pPr>
                <a:r>
                  <a:rPr lang="ru-RU" sz="1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1600" dirty="0" smtClean="0">
                    <a:latin typeface="Times New Roman" pitchFamily="18" charset="0"/>
                    <a:cs typeface="Times New Roman" pitchFamily="18" charset="0"/>
                  </a:rPr>
                  <a:t>   В ходе исследования были получены следующие результаты:</a:t>
                </a:r>
              </a:p>
              <a:p>
                <a:pPr marL="342900" indent="-342900" algn="just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ru-RU" sz="1600" dirty="0" smtClean="0">
                    <a:latin typeface="Times New Roman" pitchFamily="18" charset="0"/>
                    <a:cs typeface="Times New Roman" pitchFamily="18" charset="0"/>
                  </a:rPr>
                  <a:t>Разработана математическая модель внешней баллистики активно – реактивного снаряда с учетом баллистических и метеорологических факторов.</a:t>
                </a:r>
              </a:p>
              <a:p>
                <a:pPr marL="342900" indent="-342900" algn="just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ru-RU" sz="1600" dirty="0" smtClean="0">
                    <a:latin typeface="Times New Roman" pitchFamily="18" charset="0"/>
                    <a:cs typeface="Times New Roman" pitchFamily="18" charset="0"/>
                  </a:rPr>
                  <a:t>Реализован численный алгоритм Рунге – Кутте 4 порядка для решения системы дифференциальных уравнений, для решения задачи многомерной оптимизации реализован алгоритм Хука – </a:t>
                </a:r>
                <a:r>
                  <a:rPr lang="ru-RU" sz="1600" dirty="0" err="1" smtClean="0">
                    <a:latin typeface="Times New Roman" pitchFamily="18" charset="0"/>
                    <a:cs typeface="Times New Roman" pitchFamily="18" charset="0"/>
                  </a:rPr>
                  <a:t>Дживса</a:t>
                </a:r>
                <a:r>
                  <a:rPr lang="ru-RU" sz="16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342900" indent="-342900" algn="just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ru-RU" sz="1600" dirty="0" smtClean="0">
                    <a:latin typeface="Times New Roman" pitchFamily="18" charset="0"/>
                    <a:cs typeface="Times New Roman" pitchFamily="18" charset="0"/>
                  </a:rPr>
                  <a:t>Математическая модель и алгоритм реализованы в виде расчётной программы для решения задачи повышения дальности стрельбы.</a:t>
                </a:r>
              </a:p>
              <a:p>
                <a:pPr marL="342900" indent="-342900" algn="just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ru-RU" sz="1600" dirty="0" smtClean="0">
                    <a:latin typeface="Times New Roman" pitchFamily="18" charset="0"/>
                    <a:cs typeface="Times New Roman" pitchFamily="18" charset="0"/>
                  </a:rPr>
                  <a:t>Удалось выяснить, что за счёт добавления в конструкцию реактивного двигателя дальность стрельбы можно увеличить в 1,4 раза, оптимизация коэффициента формы может увеличить дальность более чем на 12%, а при оптимальном выборе угла наклона орудия и времени старта реактивного двигателя</a:t>
                </a:r>
                <a:r>
                  <a:rPr lang="ru-RU" sz="1400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140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400" i="1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:r>
                  <a:rPr lang="ru-RU" sz="1400" dirty="0">
                    <a:latin typeface="Times New Roman" pitchFamily="18" charset="0"/>
                    <a:cs typeface="Times New Roman" pitchFamily="18" charset="0"/>
                  </a:rPr>
                  <a:t>58</a:t>
                </a:r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º</a:t>
                </a:r>
                <a:r>
                  <a:rPr lang="ru-RU" sz="140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1400" i="1" dirty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sz="1400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:r>
                  <a:rPr lang="ru-RU" sz="1400" dirty="0">
                    <a:latin typeface="Times New Roman" pitchFamily="18" charset="0"/>
                    <a:cs typeface="Times New Roman" pitchFamily="18" charset="0"/>
                  </a:rPr>
                  <a:t>12 с) </a:t>
                </a:r>
                <a:r>
                  <a:rPr lang="ru-RU" sz="1600" dirty="0" smtClean="0">
                    <a:latin typeface="Times New Roman" pitchFamily="18" charset="0"/>
                    <a:cs typeface="Times New Roman" pitchFamily="18" charset="0"/>
                  </a:rPr>
                  <a:t> максимальную дальность рассматриваемого снаряда можно повысить в 1,7 раз.</a:t>
                </a:r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30" y="843558"/>
                <a:ext cx="8483339" cy="3600986"/>
              </a:xfrm>
              <a:prstGeom prst="rect">
                <a:avLst/>
              </a:prstGeom>
              <a:blipFill rotWithShape="1">
                <a:blip r:embed="rId2"/>
                <a:stretch>
                  <a:fillRect l="-216" t="-508" r="-359" b="-11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954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42900" y="684150"/>
            <a:ext cx="8519368" cy="372794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20000"/>
              </a:lnSpc>
            </a:pPr>
            <a:r>
              <a:rPr lang="ru-RU" sz="1500" b="1" dirty="0">
                <a:latin typeface="Times New Roman" pitchFamily="18" charset="0"/>
                <a:cs typeface="Times New Roman" pitchFamily="18" charset="0"/>
              </a:rPr>
              <a:t>Цель работы: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азработка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математических моделей, вычислительных алгоритмов и программы для решения задачи повышения дальности стрельбы артиллерийскими снарядами. </a:t>
            </a:r>
          </a:p>
          <a:p>
            <a:pPr lvl="0">
              <a:lnSpc>
                <a:spcPct val="120000"/>
              </a:lnSpc>
            </a:pPr>
            <a:r>
              <a:rPr lang="ru-RU" sz="1500" b="1" dirty="0">
                <a:latin typeface="Times New Roman" pitchFamily="18" charset="0"/>
                <a:cs typeface="Times New Roman" pitchFamily="18" charset="0"/>
              </a:rPr>
              <a:t>Состав задач:</a:t>
            </a:r>
            <a:endParaRPr lang="ru-RU" sz="1500" dirty="0">
              <a:latin typeface="Times New Roman" pitchFamily="18" charset="0"/>
              <a:cs typeface="Times New Roman" pitchFamily="18" charset="0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Анализ факторов, влияющих на дальность стрельбы артиллерийскими снарядами.</a:t>
            </a: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Разработка математической модели внешней баллистики активно-реактивного снаряда с учетом баллистических и метеорологических факторов.</a:t>
            </a: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Разработка алгоритма оптимизации баллистических условий стрельбы активно-реактивным снарядом.</a:t>
            </a: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Разработка алгоритма оптимизации аэродинамической формы снаряда.</a:t>
            </a: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Реализация математических моделей и алгоритмов в виде расчетной программы решения задачи повышения дальности стрельбы.</a:t>
            </a: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Исследование пределов повышения дальности стрельбы за счет оптимизации </a:t>
            </a:r>
            <a:r>
              <a:rPr lang="ru-RU" sz="1500" dirty="0" err="1">
                <a:latin typeface="Times New Roman" pitchFamily="18" charset="0"/>
                <a:cs typeface="Times New Roman" pitchFamily="18" charset="0"/>
              </a:rPr>
              <a:t>внешнебаллистических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 и аэродинамических параметров снаряда и выстрела, разработка рекомендаций по повышению дальности стрельбы</a:t>
            </a:r>
            <a:endParaRPr lang="ru-RU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4258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</a:rPr>
              <a:t>  ЦЕЛЬ И СОСТАВ ЗАДАЧ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>
              <a:spcAft>
                <a:spcPts val="450"/>
              </a:spcAft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1100" dirty="0">
                <a:solidFill>
                  <a:schemeClr val="tx1"/>
                </a:solidFill>
              </a:rPr>
              <a:t>Исследование способов повышения дальности стрельбы снарядом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fld id="{3F40BB91-0964-49A4-9512-E2C8E3C4E070}" type="slidenum">
              <a:rPr lang="ru-RU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</a:t>
            </a:fld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/14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38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>
              <a:spcAft>
                <a:spcPts val="450"/>
              </a:spcAft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1100" dirty="0">
                <a:solidFill>
                  <a:schemeClr val="tx1"/>
                </a:solidFill>
              </a:rPr>
              <a:t>Исследование способов повышения дальности стрельбы снарядом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КЛАССИФИКАЦИЯ СПОСОБОВ ОПТИМИЗАЦИИ ДАЛЬНОСТИ СТРЕЛЬБЫ СНАРЯДОМ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5/14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597"/>
            <a:ext cx="9144000" cy="346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1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>
              <a:spcAft>
                <a:spcPts val="450"/>
              </a:spcAft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1100" dirty="0">
                <a:solidFill>
                  <a:schemeClr val="tx1"/>
                </a:solidFill>
              </a:rPr>
              <a:t>Исследование способов повышения дальности стрельбы снарядом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ДОБАВЛЕНИЕ ДОПОЛНИТЕЛЬНОГО УСКОРИТЕЛЯ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6/14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1232" y="2186846"/>
            <a:ext cx="2948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Схема 1 – Активно-реактивный снаряд</a:t>
            </a:r>
            <a:endParaRPr lang="ru-RU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594850" y="4282332"/>
            <a:ext cx="2566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Рисунок 3 – Схема газогенератора</a:t>
            </a:r>
            <a:endParaRPr lang="ru-RU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294847"/>
            <a:ext cx="55934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дальности: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РД – 40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Газогенератор – 25 – 30% 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Найти образцы вооружения. Примеры: Отечественный и зарубежный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АРС 152мм. Масса снаряда (в том числе масса топлива), дальность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АРС 155мм. Аналогично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664" y="393854"/>
            <a:ext cx="3295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Реактивный двигатель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15641" y="480750"/>
            <a:ext cx="2346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Донный газогенератор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0" name="Группа 399"/>
          <p:cNvGrpSpPr/>
          <p:nvPr/>
        </p:nvGrpSpPr>
        <p:grpSpPr>
          <a:xfrm>
            <a:off x="0" y="781050"/>
            <a:ext cx="3157538" cy="1066393"/>
            <a:chOff x="57150" y="666750"/>
            <a:chExt cx="3157538" cy="1066393"/>
          </a:xfrm>
        </p:grpSpPr>
        <p:grpSp>
          <p:nvGrpSpPr>
            <p:cNvPr id="388" name="Группа 387"/>
            <p:cNvGrpSpPr/>
            <p:nvPr/>
          </p:nvGrpSpPr>
          <p:grpSpPr>
            <a:xfrm>
              <a:off x="57150" y="666750"/>
              <a:ext cx="3157538" cy="1066393"/>
              <a:chOff x="97631" y="654844"/>
              <a:chExt cx="3157538" cy="1066393"/>
            </a:xfrm>
          </p:grpSpPr>
          <p:grpSp>
            <p:nvGrpSpPr>
              <p:cNvPr id="370" name="Группа 369"/>
              <p:cNvGrpSpPr/>
              <p:nvPr/>
            </p:nvGrpSpPr>
            <p:grpSpPr>
              <a:xfrm>
                <a:off x="145636" y="777551"/>
                <a:ext cx="2145506" cy="943686"/>
                <a:chOff x="159924" y="1110925"/>
                <a:chExt cx="2145506" cy="943686"/>
              </a:xfrm>
            </p:grpSpPr>
            <p:cxnSp>
              <p:nvCxnSpPr>
                <p:cNvPr id="198" name="Прямая соединительная линия 197"/>
                <p:cNvCxnSpPr/>
                <p:nvPr/>
              </p:nvCxnSpPr>
              <p:spPr>
                <a:xfrm flipH="1">
                  <a:off x="967345" y="1311858"/>
                  <a:ext cx="2041" cy="244845"/>
                </a:xfrm>
                <a:prstGeom prst="line">
                  <a:avLst/>
                </a:prstGeom>
                <a:no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69" name="Группа 368"/>
                <p:cNvGrpSpPr/>
                <p:nvPr/>
              </p:nvGrpSpPr>
              <p:grpSpPr>
                <a:xfrm>
                  <a:off x="159924" y="1110925"/>
                  <a:ext cx="2145506" cy="943686"/>
                  <a:chOff x="162305" y="1096637"/>
                  <a:chExt cx="2145506" cy="943686"/>
                </a:xfrm>
              </p:grpSpPr>
              <p:grpSp>
                <p:nvGrpSpPr>
                  <p:cNvPr id="368" name="Группа 367"/>
                  <p:cNvGrpSpPr/>
                  <p:nvPr/>
                </p:nvGrpSpPr>
                <p:grpSpPr>
                  <a:xfrm>
                    <a:off x="1950244" y="1347787"/>
                    <a:ext cx="92869" cy="164307"/>
                    <a:chOff x="1978819" y="1107281"/>
                    <a:chExt cx="92869" cy="164307"/>
                  </a:xfrm>
                </p:grpSpPr>
                <p:cxnSp>
                  <p:nvCxnSpPr>
                    <p:cNvPr id="311" name="Прямая соединительная линия 310"/>
                    <p:cNvCxnSpPr/>
                    <p:nvPr/>
                  </p:nvCxnSpPr>
                  <p:spPr>
                    <a:xfrm>
                      <a:off x="2069308" y="1107281"/>
                      <a:ext cx="2380" cy="5238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4" name="Прямая соединительная линия 313"/>
                    <p:cNvCxnSpPr/>
                    <p:nvPr/>
                  </p:nvCxnSpPr>
                  <p:spPr>
                    <a:xfrm flipH="1" flipV="1">
                      <a:off x="1981200" y="1154906"/>
                      <a:ext cx="90488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6" name="Прямая соединительная линия 315"/>
                    <p:cNvCxnSpPr/>
                    <p:nvPr/>
                  </p:nvCxnSpPr>
                  <p:spPr>
                    <a:xfrm>
                      <a:off x="1978819" y="1152525"/>
                      <a:ext cx="0" cy="7143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8" name="Прямая соединительная линия 317"/>
                    <p:cNvCxnSpPr/>
                    <p:nvPr/>
                  </p:nvCxnSpPr>
                  <p:spPr>
                    <a:xfrm>
                      <a:off x="1978819" y="1223963"/>
                      <a:ext cx="90487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0" name="Прямая соединительная линия 319"/>
                    <p:cNvCxnSpPr/>
                    <p:nvPr/>
                  </p:nvCxnSpPr>
                  <p:spPr>
                    <a:xfrm>
                      <a:off x="2066925" y="1221581"/>
                      <a:ext cx="2381" cy="5000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67" name="Группа 366"/>
                  <p:cNvGrpSpPr/>
                  <p:nvPr/>
                </p:nvGrpSpPr>
                <p:grpSpPr>
                  <a:xfrm>
                    <a:off x="162305" y="1096637"/>
                    <a:ext cx="2145506" cy="943686"/>
                    <a:chOff x="162305" y="1096637"/>
                    <a:chExt cx="2145506" cy="943686"/>
                  </a:xfrm>
                </p:grpSpPr>
                <p:grpSp>
                  <p:nvGrpSpPr>
                    <p:cNvPr id="305" name="Группа 304"/>
                    <p:cNvGrpSpPr/>
                    <p:nvPr/>
                  </p:nvGrpSpPr>
                  <p:grpSpPr>
                    <a:xfrm>
                      <a:off x="162305" y="1096637"/>
                      <a:ext cx="2145506" cy="943686"/>
                      <a:chOff x="191116" y="858742"/>
                      <a:chExt cx="2145506" cy="930597"/>
                    </a:xfrm>
                    <a:noFill/>
                  </p:grpSpPr>
                  <p:grpSp>
                    <p:nvGrpSpPr>
                      <p:cNvPr id="304" name="Группа 303"/>
                      <p:cNvGrpSpPr/>
                      <p:nvPr/>
                    </p:nvGrpSpPr>
                    <p:grpSpPr>
                      <a:xfrm>
                        <a:off x="1166277" y="1094247"/>
                        <a:ext cx="786583" cy="190506"/>
                        <a:chOff x="1159134" y="1091866"/>
                        <a:chExt cx="786583" cy="190506"/>
                      </a:xfrm>
                      <a:grpFill/>
                    </p:grpSpPr>
                    <p:cxnSp>
                      <p:nvCxnSpPr>
                        <p:cNvPr id="63" name="Прямая соединительная линия 62"/>
                        <p:cNvCxnSpPr/>
                        <p:nvPr/>
                      </p:nvCxnSpPr>
                      <p:spPr>
                        <a:xfrm>
                          <a:off x="1159134" y="1094784"/>
                          <a:ext cx="0" cy="185991"/>
                        </a:xfrm>
                        <a:prstGeom prst="line">
                          <a:avLst/>
                        </a:prstGeom>
                        <a:grpFill/>
                        <a:ln w="9525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5" name="Прямая соединительная линия 64"/>
                        <p:cNvCxnSpPr/>
                        <p:nvPr/>
                      </p:nvCxnSpPr>
                      <p:spPr>
                        <a:xfrm flipV="1">
                          <a:off x="1159134" y="1278335"/>
                          <a:ext cx="566144" cy="1767"/>
                        </a:xfrm>
                        <a:prstGeom prst="line">
                          <a:avLst/>
                        </a:prstGeom>
                        <a:grpFill/>
                        <a:ln w="9525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7" name="Прямая соединительная линия 66"/>
                        <p:cNvCxnSpPr/>
                        <p:nvPr/>
                      </p:nvCxnSpPr>
                      <p:spPr>
                        <a:xfrm flipV="1">
                          <a:off x="1159134" y="1098046"/>
                          <a:ext cx="566144" cy="1767"/>
                        </a:xfrm>
                        <a:prstGeom prst="line">
                          <a:avLst/>
                        </a:prstGeom>
                        <a:grpFill/>
                        <a:ln w="9525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303" name="Группа 302"/>
                        <p:cNvGrpSpPr/>
                        <p:nvPr/>
                      </p:nvGrpSpPr>
                      <p:grpSpPr>
                        <a:xfrm>
                          <a:off x="1163017" y="1095739"/>
                          <a:ext cx="782700" cy="186633"/>
                          <a:chOff x="1165398" y="1095739"/>
                          <a:chExt cx="782700" cy="186633"/>
                        </a:xfrm>
                        <a:grpFill/>
                      </p:grpSpPr>
                      <p:sp>
                        <p:nvSpPr>
                          <p:cNvPr id="70" name="Полилиния 12"/>
                          <p:cNvSpPr>
                            <a:spLocks/>
                          </p:cNvSpPr>
                          <p:nvPr/>
                        </p:nvSpPr>
                        <p:spPr bwMode="auto">
                          <a:xfrm flipH="1" flipV="1">
                            <a:off x="1724368" y="1184910"/>
                            <a:ext cx="223730" cy="93424"/>
                          </a:xfrm>
                          <a:custGeom>
                            <a:avLst/>
                            <a:gdLst>
                              <a:gd name="T0" fmla="*/ 0 w 1143000"/>
                              <a:gd name="T1" fmla="*/ 247649 h 266700"/>
                              <a:gd name="T2" fmla="*/ 581025 w 1143000"/>
                              <a:gd name="T3" fmla="*/ 53068 h 266700"/>
                              <a:gd name="T4" fmla="*/ 1143000 w 1143000"/>
                              <a:gd name="T5" fmla="*/ 0 h 266700"/>
                              <a:gd name="T6" fmla="*/ 0 60000 65536"/>
                              <a:gd name="T7" fmla="*/ 0 60000 65536"/>
                              <a:gd name="T8" fmla="*/ 0 60000 65536"/>
                            </a:gdLst>
                            <a:ahLst/>
                            <a:cxnLst>
                              <a:cxn ang="T6">
                                <a:pos x="T0" y="T1"/>
                              </a:cxn>
                              <a:cxn ang="T7">
                                <a:pos x="T2" y="T3"/>
                              </a:cxn>
                              <a:cxn ang="T8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1143000" h="266700">
                                <a:moveTo>
                                  <a:pt x="0" y="266700"/>
                                </a:moveTo>
                                <a:cubicBezTo>
                                  <a:pt x="195262" y="184150"/>
                                  <a:pt x="390525" y="101600"/>
                                  <a:pt x="581025" y="57150"/>
                                </a:cubicBezTo>
                                <a:cubicBezTo>
                                  <a:pt x="771525" y="12700"/>
                                  <a:pt x="1052513" y="6350"/>
                                  <a:pt x="1143000" y="0"/>
                                </a:cubicBezTo>
                              </a:path>
                            </a:pathLst>
                          </a:custGeom>
                          <a:grp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/>
                        </p:spPr>
                        <p:txBody>
                          <a:bodyPr vert="horz" wrap="square" lIns="68580" tIns="34290" rIns="68580" bIns="34290" numCol="1" anchor="ctr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 sz="1050"/>
                          </a:p>
                        </p:txBody>
                      </p:sp>
                      <p:sp>
                        <p:nvSpPr>
                          <p:cNvPr id="71" name="Полилиния 11"/>
                          <p:cNvSpPr>
                            <a:spLocks/>
                          </p:cNvSpPr>
                          <p:nvPr/>
                        </p:nvSpPr>
                        <p:spPr bwMode="auto">
                          <a:xfrm flipH="1">
                            <a:off x="1725278" y="1099039"/>
                            <a:ext cx="218058" cy="85871"/>
                          </a:xfrm>
                          <a:custGeom>
                            <a:avLst/>
                            <a:gdLst>
                              <a:gd name="T0" fmla="*/ 0 w 1143000"/>
                              <a:gd name="T1" fmla="*/ 257175 h 266700"/>
                              <a:gd name="T2" fmla="*/ 581025 w 1143000"/>
                              <a:gd name="T3" fmla="*/ 55109 h 266700"/>
                              <a:gd name="T4" fmla="*/ 1143000 w 1143000"/>
                              <a:gd name="T5" fmla="*/ 0 h 266700"/>
                              <a:gd name="T6" fmla="*/ 0 60000 65536"/>
                              <a:gd name="T7" fmla="*/ 0 60000 65536"/>
                              <a:gd name="T8" fmla="*/ 0 60000 65536"/>
                            </a:gdLst>
                            <a:ahLst/>
                            <a:cxnLst>
                              <a:cxn ang="T6">
                                <a:pos x="T0" y="T1"/>
                              </a:cxn>
                              <a:cxn ang="T7">
                                <a:pos x="T2" y="T3"/>
                              </a:cxn>
                              <a:cxn ang="T8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1143000" h="266700">
                                <a:moveTo>
                                  <a:pt x="0" y="266700"/>
                                </a:moveTo>
                                <a:cubicBezTo>
                                  <a:pt x="195262" y="184150"/>
                                  <a:pt x="390525" y="101600"/>
                                  <a:pt x="581025" y="57150"/>
                                </a:cubicBezTo>
                                <a:cubicBezTo>
                                  <a:pt x="771525" y="12700"/>
                                  <a:pt x="1052513" y="6350"/>
                                  <a:pt x="1143000" y="0"/>
                                </a:cubicBezTo>
                              </a:path>
                            </a:pathLst>
                          </a:custGeom>
                          <a:grp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/>
                        </p:spPr>
                        <p:txBody>
                          <a:bodyPr vert="horz" wrap="square" lIns="68580" tIns="34290" rIns="68580" bIns="34290" numCol="1" anchor="ctr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 sz="1000"/>
                          </a:p>
                        </p:txBody>
                      </p:sp>
                      <p:grpSp>
                        <p:nvGrpSpPr>
                          <p:cNvPr id="302" name="Группа 301"/>
                          <p:cNvGrpSpPr/>
                          <p:nvPr/>
                        </p:nvGrpSpPr>
                        <p:grpSpPr>
                          <a:xfrm>
                            <a:off x="1165398" y="1095739"/>
                            <a:ext cx="569161" cy="186633"/>
                            <a:chOff x="1165398" y="1095739"/>
                            <a:chExt cx="569161" cy="186633"/>
                          </a:xfrm>
                          <a:grpFill/>
                        </p:grpSpPr>
                        <p:cxnSp>
                          <p:nvCxnSpPr>
                            <p:cNvPr id="87" name="Прямая соединительная линия 86"/>
                            <p:cNvCxnSpPr/>
                            <p:nvPr/>
                          </p:nvCxnSpPr>
                          <p:spPr>
                            <a:xfrm>
                              <a:off x="1165398" y="1101202"/>
                              <a:ext cx="74338" cy="177132"/>
                            </a:xfrm>
                            <a:prstGeom prst="line">
                              <a:avLst/>
                            </a:prstGeom>
                            <a:grpFill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2" name="Прямая соединительная линия 91"/>
                            <p:cNvCxnSpPr/>
                            <p:nvPr/>
                          </p:nvCxnSpPr>
                          <p:spPr>
                            <a:xfrm>
                              <a:off x="1240689" y="1098598"/>
                              <a:ext cx="74086" cy="183774"/>
                            </a:xfrm>
                            <a:prstGeom prst="line">
                              <a:avLst/>
                            </a:prstGeom>
                            <a:grpFill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2" name="Прямая соединительная линия 121"/>
                            <p:cNvCxnSpPr/>
                            <p:nvPr/>
                          </p:nvCxnSpPr>
                          <p:spPr>
                            <a:xfrm>
                              <a:off x="1305414" y="1098343"/>
                              <a:ext cx="74338" cy="177132"/>
                            </a:xfrm>
                            <a:prstGeom prst="line">
                              <a:avLst/>
                            </a:prstGeom>
                            <a:grpFill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3" name="Прямая соединительная линия 122"/>
                            <p:cNvCxnSpPr/>
                            <p:nvPr/>
                          </p:nvCxnSpPr>
                          <p:spPr>
                            <a:xfrm>
                              <a:off x="1380705" y="1095739"/>
                              <a:ext cx="74086" cy="183774"/>
                            </a:xfrm>
                            <a:prstGeom prst="line">
                              <a:avLst/>
                            </a:prstGeom>
                            <a:grpFill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4" name="Прямая соединительная линия 123"/>
                            <p:cNvCxnSpPr/>
                            <p:nvPr/>
                          </p:nvCxnSpPr>
                          <p:spPr>
                            <a:xfrm>
                              <a:off x="1449657" y="1099261"/>
                              <a:ext cx="74338" cy="177132"/>
                            </a:xfrm>
                            <a:prstGeom prst="line">
                              <a:avLst/>
                            </a:prstGeom>
                            <a:grpFill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5" name="Прямая соединительная линия 124"/>
                            <p:cNvCxnSpPr/>
                            <p:nvPr/>
                          </p:nvCxnSpPr>
                          <p:spPr>
                            <a:xfrm>
                              <a:off x="1524948" y="1096657"/>
                              <a:ext cx="74086" cy="183774"/>
                            </a:xfrm>
                            <a:prstGeom prst="line">
                              <a:avLst/>
                            </a:prstGeom>
                            <a:grpFill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6" name="Прямая соединительная линия 125"/>
                            <p:cNvCxnSpPr/>
                            <p:nvPr/>
                          </p:nvCxnSpPr>
                          <p:spPr>
                            <a:xfrm>
                              <a:off x="1585182" y="1098343"/>
                              <a:ext cx="74338" cy="177132"/>
                            </a:xfrm>
                            <a:prstGeom prst="line">
                              <a:avLst/>
                            </a:prstGeom>
                            <a:grpFill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7" name="Прямая соединительная линия 126"/>
                            <p:cNvCxnSpPr/>
                            <p:nvPr/>
                          </p:nvCxnSpPr>
                          <p:spPr>
                            <a:xfrm>
                              <a:off x="1660473" y="1095739"/>
                              <a:ext cx="74086" cy="183774"/>
                            </a:xfrm>
                            <a:prstGeom prst="line">
                              <a:avLst/>
                            </a:prstGeom>
                            <a:grpFill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cxnSp>
                      <p:nvCxnSpPr>
                        <p:cNvPr id="128" name="Прямая соединительная линия 127"/>
                        <p:cNvCxnSpPr/>
                        <p:nvPr/>
                      </p:nvCxnSpPr>
                      <p:spPr>
                        <a:xfrm>
                          <a:off x="1729425" y="1091866"/>
                          <a:ext cx="74338" cy="177132"/>
                        </a:xfrm>
                        <a:prstGeom prst="line">
                          <a:avLst/>
                        </a:prstGeom>
                        <a:grpFill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00" name="Группа 299"/>
                      <p:cNvGrpSpPr/>
                      <p:nvPr/>
                    </p:nvGrpSpPr>
                    <p:grpSpPr>
                      <a:xfrm>
                        <a:off x="191116" y="858742"/>
                        <a:ext cx="2145506" cy="930597"/>
                        <a:chOff x="192703" y="860329"/>
                        <a:chExt cx="2145506" cy="930597"/>
                      </a:xfrm>
                      <a:grpFill/>
                    </p:grpSpPr>
                    <p:grpSp>
                      <p:nvGrpSpPr>
                        <p:cNvPr id="28" name="Group 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92703" y="860329"/>
                          <a:ext cx="2145506" cy="930597"/>
                          <a:chOff x="2947" y="3745"/>
                          <a:chExt cx="4504" cy="1953"/>
                        </a:xfrm>
                        <a:grpFill/>
                      </p:grpSpPr>
                      <p:sp>
                        <p:nvSpPr>
                          <p:cNvPr id="29" name="AutoShape 28"/>
                          <p:cNvSpPr>
                            <a:spLocks noChangeAspect="1" noChangeArrowheads="1"/>
                          </p:cNvSpPr>
                          <p:nvPr/>
                        </p:nvSpPr>
                        <p:spPr bwMode="auto">
                          <a:xfrm>
                            <a:off x="2947" y="3745"/>
                            <a:ext cx="4504" cy="1934"/>
                          </a:xfrm>
                          <a:prstGeom prst="rect">
                            <a:avLst/>
                          </a:prstGeom>
                          <a:grpFill/>
                          <a:extLst/>
                        </p:spPr>
                        <p:txBody>
                          <a:bodyPr vert="horz" wrap="square" lIns="68580" tIns="34290" rIns="68580" bIns="3429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 sz="1050"/>
                          </a:p>
                        </p:txBody>
                      </p:sp>
                      <p:sp>
                        <p:nvSpPr>
                          <p:cNvPr id="30" name="Прямая соединительная линия 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4191" y="4029"/>
                            <a:ext cx="1335" cy="1"/>
                          </a:xfrm>
                          <a:prstGeom prst="line">
                            <a:avLst/>
                          </a:prstGeom>
                          <a:grp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/>
                        </p:spPr>
                        <p:txBody>
                          <a:bodyPr vert="horz" wrap="square" lIns="68580" tIns="34290" rIns="68580" bIns="3429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 sz="1050"/>
                          </a:p>
                        </p:txBody>
                      </p:sp>
                      <p:sp>
                        <p:nvSpPr>
                          <p:cNvPr id="31" name="Прямая соединительная линия 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3636" y="4028"/>
                            <a:ext cx="555" cy="150"/>
                          </a:xfrm>
                          <a:prstGeom prst="line">
                            <a:avLst/>
                          </a:prstGeom>
                          <a:grp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/>
                        </p:spPr>
                        <p:txBody>
                          <a:bodyPr vert="horz" wrap="square" lIns="68580" tIns="34290" rIns="68580" bIns="3429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 sz="1050"/>
                          </a:p>
                        </p:txBody>
                      </p:sp>
                      <p:sp>
                        <p:nvSpPr>
                          <p:cNvPr id="32" name="Прямая соединительная линия 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4202" y="4823"/>
                            <a:ext cx="1335" cy="1"/>
                          </a:xfrm>
                          <a:prstGeom prst="line">
                            <a:avLst/>
                          </a:prstGeom>
                          <a:grp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/>
                        </p:spPr>
                        <p:txBody>
                          <a:bodyPr vert="horz" wrap="square" lIns="68580" tIns="34290" rIns="68580" bIns="3429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 sz="1050"/>
                          </a:p>
                        </p:txBody>
                      </p:sp>
                      <p:sp>
                        <p:nvSpPr>
                          <p:cNvPr id="33" name="Прямая соединительная линия 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 flipV="1">
                            <a:off x="3645" y="4680"/>
                            <a:ext cx="568" cy="143"/>
                          </a:xfrm>
                          <a:prstGeom prst="line">
                            <a:avLst/>
                          </a:prstGeom>
                          <a:grp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/>
                        </p:spPr>
                        <p:txBody>
                          <a:bodyPr vert="horz" wrap="square" lIns="68580" tIns="34290" rIns="68580" bIns="3429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 sz="1050"/>
                          </a:p>
                        </p:txBody>
                      </p:sp>
                      <p:sp>
                        <p:nvSpPr>
                          <p:cNvPr id="35" name="Прямая соединительная линия 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3622" y="4433"/>
                            <a:ext cx="3705" cy="1"/>
                          </a:xfrm>
                          <a:prstGeom prst="line">
                            <a:avLst/>
                          </a:prstGeom>
                          <a:grpFill/>
                          <a:ln w="9525">
                            <a:solidFill>
                              <a:srgbClr val="000000"/>
                            </a:solidFill>
                            <a:prstDash val="lgDashDot"/>
                            <a:round/>
                            <a:headEnd/>
                            <a:tailEnd/>
                          </a:ln>
                          <a:extLst/>
                        </p:spPr>
                        <p:txBody>
                          <a:bodyPr vert="horz" wrap="square" lIns="68580" tIns="34290" rIns="68580" bIns="3429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 sz="1050"/>
                          </a:p>
                        </p:txBody>
                      </p:sp>
                      <p:sp>
                        <p:nvSpPr>
                          <p:cNvPr id="36" name="Полилиния 11"/>
                          <p:cNvSpPr>
                            <a:spLocks/>
                          </p:cNvSpPr>
                          <p:nvPr/>
                        </p:nvSpPr>
                        <p:spPr bwMode="auto">
                          <a:xfrm flipH="1">
                            <a:off x="5526" y="4028"/>
                            <a:ext cx="1787" cy="408"/>
                          </a:xfrm>
                          <a:custGeom>
                            <a:avLst/>
                            <a:gdLst>
                              <a:gd name="T0" fmla="*/ 0 w 1143000"/>
                              <a:gd name="T1" fmla="*/ 257175 h 266700"/>
                              <a:gd name="T2" fmla="*/ 581025 w 1143000"/>
                              <a:gd name="T3" fmla="*/ 55109 h 266700"/>
                              <a:gd name="T4" fmla="*/ 1143000 w 1143000"/>
                              <a:gd name="T5" fmla="*/ 0 h 266700"/>
                              <a:gd name="T6" fmla="*/ 0 60000 65536"/>
                              <a:gd name="T7" fmla="*/ 0 60000 65536"/>
                              <a:gd name="T8" fmla="*/ 0 60000 65536"/>
                            </a:gdLst>
                            <a:ahLst/>
                            <a:cxnLst>
                              <a:cxn ang="T6">
                                <a:pos x="T0" y="T1"/>
                              </a:cxn>
                              <a:cxn ang="T7">
                                <a:pos x="T2" y="T3"/>
                              </a:cxn>
                              <a:cxn ang="T8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1143000" h="266700">
                                <a:moveTo>
                                  <a:pt x="0" y="266700"/>
                                </a:moveTo>
                                <a:cubicBezTo>
                                  <a:pt x="195262" y="184150"/>
                                  <a:pt x="390525" y="101600"/>
                                  <a:pt x="581025" y="57150"/>
                                </a:cubicBezTo>
                                <a:cubicBezTo>
                                  <a:pt x="771525" y="12700"/>
                                  <a:pt x="1052513" y="6350"/>
                                  <a:pt x="1143000" y="0"/>
                                </a:cubicBezTo>
                              </a:path>
                            </a:pathLst>
                          </a:custGeom>
                          <a:grp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/>
                        </p:spPr>
                        <p:txBody>
                          <a:bodyPr vert="horz" wrap="square" lIns="68580" tIns="34290" rIns="68580" bIns="34290" numCol="1" anchor="ctr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 sz="1050"/>
                          </a:p>
                        </p:txBody>
                      </p:sp>
                      <p:sp>
                        <p:nvSpPr>
                          <p:cNvPr id="37" name="Полилиния 12"/>
                          <p:cNvSpPr>
                            <a:spLocks/>
                          </p:cNvSpPr>
                          <p:nvPr/>
                        </p:nvSpPr>
                        <p:spPr bwMode="auto">
                          <a:xfrm flipH="1" flipV="1">
                            <a:off x="5537" y="4433"/>
                            <a:ext cx="1800" cy="390"/>
                          </a:xfrm>
                          <a:custGeom>
                            <a:avLst/>
                            <a:gdLst>
                              <a:gd name="T0" fmla="*/ 0 w 1143000"/>
                              <a:gd name="T1" fmla="*/ 247649 h 266700"/>
                              <a:gd name="T2" fmla="*/ 581025 w 1143000"/>
                              <a:gd name="T3" fmla="*/ 53068 h 266700"/>
                              <a:gd name="T4" fmla="*/ 1143000 w 1143000"/>
                              <a:gd name="T5" fmla="*/ 0 h 266700"/>
                              <a:gd name="T6" fmla="*/ 0 60000 65536"/>
                              <a:gd name="T7" fmla="*/ 0 60000 65536"/>
                              <a:gd name="T8" fmla="*/ 0 60000 65536"/>
                            </a:gdLst>
                            <a:ahLst/>
                            <a:cxnLst>
                              <a:cxn ang="T6">
                                <a:pos x="T0" y="T1"/>
                              </a:cxn>
                              <a:cxn ang="T7">
                                <a:pos x="T2" y="T3"/>
                              </a:cxn>
                              <a:cxn ang="T8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1143000" h="266700">
                                <a:moveTo>
                                  <a:pt x="0" y="266700"/>
                                </a:moveTo>
                                <a:cubicBezTo>
                                  <a:pt x="195262" y="184150"/>
                                  <a:pt x="390525" y="101600"/>
                                  <a:pt x="581025" y="57150"/>
                                </a:cubicBezTo>
                                <a:cubicBezTo>
                                  <a:pt x="771525" y="12700"/>
                                  <a:pt x="1052513" y="6350"/>
                                  <a:pt x="1143000" y="0"/>
                                </a:cubicBezTo>
                              </a:path>
                            </a:pathLst>
                          </a:custGeom>
                          <a:grp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/>
                        </p:spPr>
                        <p:txBody>
                          <a:bodyPr vert="horz" wrap="square" lIns="68580" tIns="34290" rIns="68580" bIns="34290" numCol="1" anchor="ctr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 sz="1050"/>
                          </a:p>
                        </p:txBody>
                      </p:sp>
                      <p:sp>
                        <p:nvSpPr>
                          <p:cNvPr id="39" name="Прямая соединительная линия 1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4726" y="4033"/>
                            <a:ext cx="10" cy="789"/>
                          </a:xfrm>
                          <a:prstGeom prst="line">
                            <a:avLst/>
                          </a:prstGeom>
                          <a:ln>
                            <a:headEnd/>
                            <a:tailEnd/>
                          </a:ln>
                          <a:extLst/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vert="horz" wrap="square" lIns="68580" tIns="34290" rIns="68580" bIns="3429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 sz="1050"/>
                          </a:p>
                        </p:txBody>
                      </p:sp>
                      <p:sp>
                        <p:nvSpPr>
                          <p:cNvPr id="40" name="Прямая соединительная линия 1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7329" y="4444"/>
                            <a:ext cx="12" cy="1254"/>
                          </a:xfrm>
                          <a:prstGeom prst="line">
                            <a:avLst/>
                          </a:prstGeom>
                          <a:grpFill/>
                          <a:ln w="9525">
                            <a:solidFill>
                              <a:srgbClr val="000000"/>
                            </a:solidFill>
                            <a:prstDash val="dash"/>
                            <a:round/>
                            <a:headEnd/>
                            <a:tailEnd/>
                          </a:ln>
                          <a:extLst/>
                        </p:spPr>
                        <p:txBody>
                          <a:bodyPr vert="horz" wrap="square" lIns="68580" tIns="34290" rIns="68580" bIns="3429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 sz="1050"/>
                          </a:p>
                        </p:txBody>
                      </p:sp>
                      <p:sp>
                        <p:nvSpPr>
                          <p:cNvPr id="41" name="Прямая соединительная линия 1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41" y="4689"/>
                            <a:ext cx="6" cy="944"/>
                          </a:xfrm>
                          <a:prstGeom prst="line">
                            <a:avLst/>
                          </a:prstGeom>
                          <a:grpFill/>
                          <a:ln w="9525">
                            <a:solidFill>
                              <a:srgbClr val="000000"/>
                            </a:solidFill>
                            <a:prstDash val="dash"/>
                            <a:round/>
                            <a:headEnd/>
                            <a:tailEnd/>
                          </a:ln>
                          <a:extLst/>
                        </p:spPr>
                        <p:txBody>
                          <a:bodyPr vert="horz" wrap="square" lIns="68580" tIns="34290" rIns="68580" bIns="3429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 sz="1050"/>
                          </a:p>
                        </p:txBody>
                      </p:sp>
                      <p:graphicFrame>
                        <p:nvGraphicFramePr>
                          <p:cNvPr id="54" name="Объект 53"/>
                          <p:cNvGraphicFramePr>
                            <a:graphicFrameLocks/>
                          </p:cNvGraphicFramePr>
                          <p:nvPr>
                            <p:extLst>
                              <p:ext uri="{D42A27DB-BD31-4B8C-83A1-F6EECF244321}">
                                <p14:modId xmlns:p14="http://schemas.microsoft.com/office/powerpoint/2010/main" val="2434974735"/>
                              </p:ext>
                            </p:extLst>
                          </p:nvPr>
                        </p:nvGraphicFramePr>
                        <p:xfrm>
                          <a:off x="4027" y="5257"/>
                          <a:ext cx="320" cy="393"/>
                        </p:xfrm>
                        <a:graphic>
                          <a:graphicData uri="http://schemas.openxmlformats.org/presentationml/2006/ole">
                            <mc:AlternateContent xmlns:mc="http://schemas.openxmlformats.org/markup-compatibility/2006">
                              <mc:Choice xmlns:v="urn:schemas-microsoft-com:vml" Requires="v">
                                <p:oleObj spid="_x0000_s10266" name="Уравнение" r:id="rId4" imgW="203040" imgH="253800" progId="Equation.3">
                                  <p:embed/>
                                </p:oleObj>
                              </mc:Choice>
                              <mc:Fallback>
                                <p:oleObj name="Уравнение" r:id="rId4" imgW="203040" imgH="253800" progId="Equation.3">
                                  <p:embed/>
                                  <p:pic>
                                    <p:nvPicPr>
                                      <p:cNvPr id="46" name="Объект 45"/>
                                      <p:cNvPicPr>
                                        <a:picLocks noChangeArrowheads="1"/>
                                      </p:cNvPicPr>
                                      <p:nvPr/>
                                    </p:nvPicPr>
                                    <p:blipFill>
                                      <a:blip r:embed="rId5"/>
                                      <a:srcRect/>
                                      <a:stretch>
                                        <a:fillRect/>
                                      </a:stretch>
                                    </p:blipFill>
                                    <p:spPr bwMode="auto">
                                      <a:xfrm>
                                        <a:off x="4027" y="5257"/>
                                        <a:ext cx="320" cy="393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FFFFFF"/>
                                            </a:solidFill>
                                          </a14:hiddenFill>
                                        </a:ext>
                                      </a:extLst>
                                    </p:spPr>
                                  </p:pic>
                                </p:oleObj>
                              </mc:Fallback>
                            </mc:AlternateContent>
                          </a:graphicData>
                        </a:graphic>
                      </p:graphicFrame>
                    </p:grpSp>
                    <p:cxnSp>
                      <p:nvCxnSpPr>
                        <p:cNvPr id="12" name="Прямая со стрелкой 11"/>
                        <p:cNvCxnSpPr/>
                        <p:nvPr/>
                      </p:nvCxnSpPr>
                      <p:spPr>
                        <a:xfrm flipV="1">
                          <a:off x="1042429" y="1590675"/>
                          <a:ext cx="1243571" cy="10447"/>
                        </a:xfrm>
                        <a:prstGeom prst="straightConnector1">
                          <a:avLst/>
                        </a:prstGeom>
                        <a:grpFill/>
                        <a:ln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arrow" w="med" len="med"/>
                          <a:tailEnd type="arrow" w="med" len="med"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0" name="Прямая со стрелкой 59"/>
                        <p:cNvCxnSpPr/>
                        <p:nvPr/>
                      </p:nvCxnSpPr>
                      <p:spPr>
                        <a:xfrm flipH="1" flipV="1">
                          <a:off x="523876" y="1597025"/>
                          <a:ext cx="530460" cy="1748"/>
                        </a:xfrm>
                        <a:prstGeom prst="straightConnector1">
                          <a:avLst/>
                        </a:prstGeom>
                        <a:grpFill/>
                        <a:ln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arrow" w="med" len="med"/>
                          <a:tailEnd type="arrow" w="med" len="med"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tx1"/>
                        </a:fontRef>
                      </p:style>
                    </p:cxnSp>
                    <p:graphicFrame>
                      <p:nvGraphicFramePr>
                        <p:cNvPr id="61" name="Объект 60"/>
                        <p:cNvGraphicFramePr>
                          <a:graphicFrameLocks/>
                        </p:cNvGraphicFramePr>
                        <p:nvPr>
                          <p:extLst>
                            <p:ext uri="{D42A27DB-BD31-4B8C-83A1-F6EECF244321}">
                              <p14:modId xmlns:p14="http://schemas.microsoft.com/office/powerpoint/2010/main" val="1810209211"/>
                            </p:ext>
                          </p:extLst>
                        </p:nvPr>
                      </p:nvGraphicFramePr>
                      <p:xfrm>
                        <a:off x="1570038" y="1595438"/>
                        <a:ext cx="133350" cy="177800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10267" name="Уравнение" r:id="rId6" imgW="177480" imgH="241200" progId="Equation.3">
                                <p:embed/>
                              </p:oleObj>
                            </mc:Choice>
                            <mc:Fallback>
                              <p:oleObj name="Уравнение" r:id="rId6" imgW="177480" imgH="241200" progId="Equation.3">
                                <p:embed/>
                                <p:pic>
                                  <p:nvPicPr>
                                    <p:cNvPr id="54" name="Объект 53"/>
                                    <p:cNvPicPr>
                                      <a:picLocks noChangeArrowheads="1"/>
                                    </p:cNvPicPr>
                                    <p:nvPr/>
                                  </p:nvPicPr>
                                  <p:blipFill>
                                    <a:blip r:embed="rId7"/>
                                    <a:srcRect/>
                                    <a:stretch>
                                      <a:fillRect/>
                                    </a:stretch>
                                  </p:blipFill>
                                  <p:spPr bwMode="auto">
                                    <a:xfrm>
                                      <a:off x="1570038" y="1595438"/>
                                      <a:ext cx="133350" cy="177800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extLst/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  <p:cxnSp>
                      <p:nvCxnSpPr>
                        <p:cNvPr id="145" name="Прямая соединительная линия 144"/>
                        <p:cNvCxnSpPr>
                          <a:stCxn id="31" idx="1"/>
                        </p:cNvCxnSpPr>
                        <p:nvPr/>
                      </p:nvCxnSpPr>
                      <p:spPr>
                        <a:xfrm>
                          <a:off x="520912" y="1066651"/>
                          <a:ext cx="79007" cy="91958"/>
                        </a:xfrm>
                        <a:prstGeom prst="line">
                          <a:avLst/>
                        </a:prstGeom>
                        <a:grpFill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6" name="Прямая соединительная линия 145"/>
                        <p:cNvCxnSpPr/>
                        <p:nvPr/>
                      </p:nvCxnSpPr>
                      <p:spPr>
                        <a:xfrm flipV="1">
                          <a:off x="515918" y="1212329"/>
                          <a:ext cx="83672" cy="95672"/>
                        </a:xfrm>
                        <a:prstGeom prst="line">
                          <a:avLst/>
                        </a:prstGeom>
                        <a:grpFill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349" name="Прямоугольник 348"/>
                    <p:cNvSpPr/>
                    <p:nvPr/>
                  </p:nvSpPr>
                  <p:spPr>
                    <a:xfrm>
                      <a:off x="623886" y="1285873"/>
                      <a:ext cx="342900" cy="85725"/>
                    </a:xfrm>
                    <a:prstGeom prst="rect">
                      <a:avLst/>
                    </a:prstGeom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 w="63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350" name="Прямоугольник 349"/>
                    <p:cNvSpPr/>
                    <p:nvPr/>
                  </p:nvSpPr>
                  <p:spPr>
                    <a:xfrm>
                      <a:off x="619124" y="1466850"/>
                      <a:ext cx="345281" cy="83342"/>
                    </a:xfrm>
                    <a:prstGeom prst="rect">
                      <a:avLst/>
                    </a:prstGeom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 w="63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cxnSp>
                  <p:nvCxnSpPr>
                    <p:cNvPr id="361" name="Прямая соединительная линия 360"/>
                    <p:cNvCxnSpPr/>
                    <p:nvPr/>
                  </p:nvCxnSpPr>
                  <p:spPr>
                    <a:xfrm>
                      <a:off x="569119" y="1452563"/>
                      <a:ext cx="45244" cy="2619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4" name="Прямая соединительная линия 363"/>
                    <p:cNvCxnSpPr/>
                    <p:nvPr/>
                  </p:nvCxnSpPr>
                  <p:spPr>
                    <a:xfrm flipV="1">
                      <a:off x="573881" y="1366839"/>
                      <a:ext cx="45244" cy="33336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cxnSp>
            <p:nvCxnSpPr>
              <p:cNvPr id="372" name="Прямая соединительная линия 371"/>
              <p:cNvCxnSpPr>
                <a:endCxn id="373" idx="1"/>
              </p:cNvCxnSpPr>
              <p:nvPr/>
            </p:nvCxnSpPr>
            <p:spPr>
              <a:xfrm>
                <a:off x="1914525" y="1235868"/>
                <a:ext cx="470694" cy="30243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3" name="TextBox 372"/>
              <p:cNvSpPr txBox="1"/>
              <p:nvPr/>
            </p:nvSpPr>
            <p:spPr>
              <a:xfrm>
                <a:off x="2385219" y="1438275"/>
                <a:ext cx="86995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700" dirty="0" smtClean="0"/>
                  <a:t>1 - корпус</a:t>
                </a:r>
                <a:endParaRPr lang="ru-RU" sz="700" dirty="0"/>
              </a:p>
            </p:txBody>
          </p:sp>
          <p:cxnSp>
            <p:nvCxnSpPr>
              <p:cNvPr id="374" name="Прямая соединительная линия 373"/>
              <p:cNvCxnSpPr/>
              <p:nvPr/>
            </p:nvCxnSpPr>
            <p:spPr>
              <a:xfrm flipV="1">
                <a:off x="2059782" y="926306"/>
                <a:ext cx="107156" cy="15954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7" name="TextBox 376"/>
              <p:cNvSpPr txBox="1"/>
              <p:nvPr/>
            </p:nvSpPr>
            <p:spPr>
              <a:xfrm>
                <a:off x="1969294" y="776288"/>
                <a:ext cx="116919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700" dirty="0"/>
                  <a:t>2</a:t>
                </a:r>
                <a:r>
                  <a:rPr lang="ru-RU" sz="700" dirty="0" smtClean="0"/>
                  <a:t> – Головной взрыватель</a:t>
                </a:r>
                <a:endParaRPr lang="ru-RU" sz="700" dirty="0"/>
              </a:p>
            </p:txBody>
          </p:sp>
          <p:cxnSp>
            <p:nvCxnSpPr>
              <p:cNvPr id="379" name="Прямая соединительная линия 378"/>
              <p:cNvCxnSpPr/>
              <p:nvPr/>
            </p:nvCxnSpPr>
            <p:spPr>
              <a:xfrm flipV="1">
                <a:off x="1531144" y="831056"/>
                <a:ext cx="19050" cy="24050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0" name="TextBox 379"/>
              <p:cNvSpPr txBox="1"/>
              <p:nvPr/>
            </p:nvSpPr>
            <p:spPr>
              <a:xfrm>
                <a:off x="1219200" y="654844"/>
                <a:ext cx="145256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700" dirty="0" smtClean="0"/>
                  <a:t>3 – взрывное вещество</a:t>
                </a:r>
                <a:endParaRPr lang="ru-RU" sz="700" dirty="0"/>
              </a:p>
            </p:txBody>
          </p:sp>
          <p:cxnSp>
            <p:nvCxnSpPr>
              <p:cNvPr id="382" name="Прямая соединительная линия 381"/>
              <p:cNvCxnSpPr>
                <a:stCxn id="350" idx="2"/>
                <a:endCxn id="383" idx="0"/>
              </p:cNvCxnSpPr>
              <p:nvPr/>
            </p:nvCxnSpPr>
            <p:spPr>
              <a:xfrm flipH="1">
                <a:off x="325437" y="1231106"/>
                <a:ext cx="449659" cy="1325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3" name="TextBox 382"/>
              <p:cNvSpPr txBox="1"/>
              <p:nvPr/>
            </p:nvSpPr>
            <p:spPr>
              <a:xfrm>
                <a:off x="97631" y="1363662"/>
                <a:ext cx="45561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700" dirty="0" smtClean="0"/>
                  <a:t>4 – РТ</a:t>
                </a:r>
                <a:endParaRPr lang="ru-RU" sz="700" dirty="0"/>
              </a:p>
            </p:txBody>
          </p:sp>
          <p:cxnSp>
            <p:nvCxnSpPr>
              <p:cNvPr id="385" name="Прямая соединительная линия 384"/>
              <p:cNvCxnSpPr>
                <a:stCxn id="35" idx="1"/>
                <a:endCxn id="387" idx="2"/>
              </p:cNvCxnSpPr>
              <p:nvPr/>
            </p:nvCxnSpPr>
            <p:spPr>
              <a:xfrm flipH="1" flipV="1">
                <a:off x="350837" y="889824"/>
                <a:ext cx="116339" cy="2206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7" name="TextBox 386"/>
              <p:cNvSpPr txBox="1"/>
              <p:nvPr/>
            </p:nvSpPr>
            <p:spPr>
              <a:xfrm>
                <a:off x="97631" y="689769"/>
                <a:ext cx="50641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700" dirty="0" smtClean="0"/>
                  <a:t>5- сопло</a:t>
                </a:r>
                <a:endParaRPr lang="ru-RU" sz="700" dirty="0"/>
              </a:p>
            </p:txBody>
          </p:sp>
        </p:grpSp>
        <p:cxnSp>
          <p:nvCxnSpPr>
            <p:cNvPr id="390" name="Прямая соединительная линия 389"/>
            <p:cNvCxnSpPr>
              <a:stCxn id="39" idx="1"/>
            </p:cNvCxnSpPr>
            <p:nvPr/>
          </p:nvCxnSpPr>
          <p:spPr>
            <a:xfrm>
              <a:off x="957356" y="1309861"/>
              <a:ext cx="4669" cy="37606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642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>
              <a:spcAft>
                <a:spcPts val="450"/>
              </a:spcAft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1100" dirty="0">
                <a:solidFill>
                  <a:schemeClr val="tx1"/>
                </a:solidFill>
              </a:rPr>
              <a:t>Исследование способов повышения дальности стрельбы снарядом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682909"/>
            <a:ext cx="8907231" cy="148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ОПТИМИЗАЦИЯ ФОРМЫ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8/14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1"/>
          <p:cNvGrpSpPr>
            <a:grpSpLocks/>
          </p:cNvGrpSpPr>
          <p:nvPr/>
        </p:nvGrpSpPr>
        <p:grpSpPr bwMode="auto">
          <a:xfrm>
            <a:off x="277128" y="931696"/>
            <a:ext cx="2145506" cy="921544"/>
            <a:chOff x="2947" y="3745"/>
            <a:chExt cx="4504" cy="1934"/>
          </a:xfrm>
        </p:grpSpPr>
        <p:sp>
          <p:nvSpPr>
            <p:cNvPr id="16" name="AutoShape 28"/>
            <p:cNvSpPr>
              <a:spLocks noChangeAspect="1" noChangeArrowheads="1"/>
            </p:cNvSpPr>
            <p:nvPr/>
          </p:nvSpPr>
          <p:spPr bwMode="auto">
            <a:xfrm>
              <a:off x="2947" y="3745"/>
              <a:ext cx="4504" cy="19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17" name="Прямая соединительная линия 3"/>
            <p:cNvSpPr>
              <a:spLocks noChangeShapeType="1"/>
            </p:cNvSpPr>
            <p:nvPr/>
          </p:nvSpPr>
          <p:spPr bwMode="auto">
            <a:xfrm>
              <a:off x="4191" y="4029"/>
              <a:ext cx="133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18" name="Прямая соединительная линия 4"/>
            <p:cNvSpPr>
              <a:spLocks noChangeShapeType="1"/>
            </p:cNvSpPr>
            <p:nvPr/>
          </p:nvSpPr>
          <p:spPr bwMode="auto">
            <a:xfrm flipH="1">
              <a:off x="3636" y="4028"/>
              <a:ext cx="555" cy="1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24" name="Прямая соединительная линия 5"/>
            <p:cNvSpPr>
              <a:spLocks noChangeShapeType="1"/>
            </p:cNvSpPr>
            <p:nvPr/>
          </p:nvSpPr>
          <p:spPr bwMode="auto">
            <a:xfrm>
              <a:off x="4202" y="4823"/>
              <a:ext cx="133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25" name="Прямая соединительная линия 6"/>
            <p:cNvSpPr>
              <a:spLocks noChangeShapeType="1"/>
            </p:cNvSpPr>
            <p:nvPr/>
          </p:nvSpPr>
          <p:spPr bwMode="auto">
            <a:xfrm flipH="1" flipV="1">
              <a:off x="3645" y="4680"/>
              <a:ext cx="555" cy="1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26" name="Прямая соединительная линия 7"/>
            <p:cNvSpPr>
              <a:spLocks noChangeShapeType="1"/>
            </p:cNvSpPr>
            <p:nvPr/>
          </p:nvSpPr>
          <p:spPr bwMode="auto">
            <a:xfrm>
              <a:off x="3636" y="4191"/>
              <a:ext cx="1" cy="4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27" name="Прямая соединительная линия 9"/>
            <p:cNvSpPr>
              <a:spLocks noChangeShapeType="1"/>
            </p:cNvSpPr>
            <p:nvPr/>
          </p:nvSpPr>
          <p:spPr bwMode="auto">
            <a:xfrm flipH="1">
              <a:off x="3622" y="4433"/>
              <a:ext cx="370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28" name="Полилиния 11"/>
            <p:cNvSpPr>
              <a:spLocks/>
            </p:cNvSpPr>
            <p:nvPr/>
          </p:nvSpPr>
          <p:spPr bwMode="auto">
            <a:xfrm flipH="1">
              <a:off x="5537" y="4028"/>
              <a:ext cx="1800" cy="405"/>
            </a:xfrm>
            <a:custGeom>
              <a:avLst/>
              <a:gdLst>
                <a:gd name="T0" fmla="*/ 0 w 1143000"/>
                <a:gd name="T1" fmla="*/ 257175 h 266700"/>
                <a:gd name="T2" fmla="*/ 581025 w 1143000"/>
                <a:gd name="T3" fmla="*/ 55109 h 266700"/>
                <a:gd name="T4" fmla="*/ 1143000 w 1143000"/>
                <a:gd name="T5" fmla="*/ 0 h 2667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43000" h="266700">
                  <a:moveTo>
                    <a:pt x="0" y="266700"/>
                  </a:moveTo>
                  <a:cubicBezTo>
                    <a:pt x="195262" y="184150"/>
                    <a:pt x="390525" y="101600"/>
                    <a:pt x="581025" y="57150"/>
                  </a:cubicBezTo>
                  <a:cubicBezTo>
                    <a:pt x="771525" y="12700"/>
                    <a:pt x="1052513" y="6350"/>
                    <a:pt x="114300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29" name="Полилиния 12"/>
            <p:cNvSpPr>
              <a:spLocks/>
            </p:cNvSpPr>
            <p:nvPr/>
          </p:nvSpPr>
          <p:spPr bwMode="auto">
            <a:xfrm flipH="1" flipV="1">
              <a:off x="5537" y="4433"/>
              <a:ext cx="1800" cy="390"/>
            </a:xfrm>
            <a:custGeom>
              <a:avLst/>
              <a:gdLst>
                <a:gd name="T0" fmla="*/ 0 w 1143000"/>
                <a:gd name="T1" fmla="*/ 247649 h 266700"/>
                <a:gd name="T2" fmla="*/ 581025 w 1143000"/>
                <a:gd name="T3" fmla="*/ 53068 h 266700"/>
                <a:gd name="T4" fmla="*/ 1143000 w 1143000"/>
                <a:gd name="T5" fmla="*/ 0 h 2667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43000" h="266700">
                  <a:moveTo>
                    <a:pt x="0" y="266700"/>
                  </a:moveTo>
                  <a:cubicBezTo>
                    <a:pt x="195262" y="184150"/>
                    <a:pt x="390525" y="101600"/>
                    <a:pt x="581025" y="57150"/>
                  </a:cubicBezTo>
                  <a:cubicBezTo>
                    <a:pt x="771525" y="12700"/>
                    <a:pt x="1052513" y="6350"/>
                    <a:pt x="114300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30" name="Прямая соединительная линия 13"/>
            <p:cNvSpPr>
              <a:spLocks noChangeShapeType="1"/>
            </p:cNvSpPr>
            <p:nvPr/>
          </p:nvSpPr>
          <p:spPr bwMode="auto">
            <a:xfrm>
              <a:off x="5537" y="4028"/>
              <a:ext cx="15" cy="12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31" name="Прямая соединительная линия 14"/>
            <p:cNvSpPr>
              <a:spLocks noChangeShapeType="1"/>
            </p:cNvSpPr>
            <p:nvPr/>
          </p:nvSpPr>
          <p:spPr bwMode="auto">
            <a:xfrm>
              <a:off x="4191" y="4047"/>
              <a:ext cx="1" cy="12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32" name="Прямая соединительная линия 15"/>
            <p:cNvSpPr>
              <a:spLocks noChangeShapeType="1"/>
            </p:cNvSpPr>
            <p:nvPr/>
          </p:nvSpPr>
          <p:spPr bwMode="auto">
            <a:xfrm>
              <a:off x="7329" y="4444"/>
              <a:ext cx="1" cy="8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33" name="Прямая соединительная линия 16"/>
            <p:cNvSpPr>
              <a:spLocks noChangeShapeType="1"/>
            </p:cNvSpPr>
            <p:nvPr/>
          </p:nvSpPr>
          <p:spPr bwMode="auto">
            <a:xfrm flipH="1">
              <a:off x="3635" y="4185"/>
              <a:ext cx="1" cy="1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34" name="Прямая соединительная линия 17"/>
            <p:cNvSpPr>
              <a:spLocks noChangeShapeType="1"/>
            </p:cNvSpPr>
            <p:nvPr/>
          </p:nvSpPr>
          <p:spPr bwMode="auto">
            <a:xfrm>
              <a:off x="3146" y="4036"/>
              <a:ext cx="101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35" name="Прямая соединительная линия 18"/>
            <p:cNvSpPr>
              <a:spLocks noChangeShapeType="1"/>
            </p:cNvSpPr>
            <p:nvPr/>
          </p:nvSpPr>
          <p:spPr bwMode="auto">
            <a:xfrm flipH="1">
              <a:off x="3146" y="4036"/>
              <a:ext cx="1021" cy="2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36" name="Прямая соединительная линия 19"/>
            <p:cNvSpPr>
              <a:spLocks noChangeShapeType="1"/>
            </p:cNvSpPr>
            <p:nvPr/>
          </p:nvSpPr>
          <p:spPr bwMode="auto">
            <a:xfrm flipH="1">
              <a:off x="6291" y="4138"/>
              <a:ext cx="199" cy="9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arrow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37" name="Прямая со стрелкой 20"/>
            <p:cNvSpPr>
              <a:spLocks noChangeShapeType="1"/>
            </p:cNvSpPr>
            <p:nvPr/>
          </p:nvSpPr>
          <p:spPr bwMode="auto">
            <a:xfrm>
              <a:off x="5540" y="5246"/>
              <a:ext cx="1787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38" name="Прямая со стрелкой 21"/>
            <p:cNvSpPr>
              <a:spLocks noChangeShapeType="1"/>
            </p:cNvSpPr>
            <p:nvPr/>
          </p:nvSpPr>
          <p:spPr bwMode="auto">
            <a:xfrm>
              <a:off x="4205" y="5245"/>
              <a:ext cx="133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39" name="Прямая со стрелкой 22"/>
            <p:cNvSpPr>
              <a:spLocks noChangeShapeType="1"/>
            </p:cNvSpPr>
            <p:nvPr/>
          </p:nvSpPr>
          <p:spPr bwMode="auto">
            <a:xfrm>
              <a:off x="3635" y="5237"/>
              <a:ext cx="555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40" name="Полилиния 39"/>
            <p:cNvSpPr>
              <a:spLocks/>
            </p:cNvSpPr>
            <p:nvPr/>
          </p:nvSpPr>
          <p:spPr bwMode="auto">
            <a:xfrm flipH="1">
              <a:off x="3290" y="4038"/>
              <a:ext cx="71" cy="198"/>
            </a:xfrm>
            <a:custGeom>
              <a:avLst/>
              <a:gdLst>
                <a:gd name="T0" fmla="*/ 28575 w 31324"/>
                <a:gd name="T1" fmla="*/ 0 h 133350"/>
                <a:gd name="T2" fmla="*/ 28575 w 31324"/>
                <a:gd name="T3" fmla="*/ 76200 h 133350"/>
                <a:gd name="T4" fmla="*/ 0 w 31324"/>
                <a:gd name="T5" fmla="*/ 133350 h 1333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324" h="133350">
                  <a:moveTo>
                    <a:pt x="28575" y="0"/>
                  </a:moveTo>
                  <a:cubicBezTo>
                    <a:pt x="30956" y="26987"/>
                    <a:pt x="33338" y="53975"/>
                    <a:pt x="28575" y="76200"/>
                  </a:cubicBezTo>
                  <a:cubicBezTo>
                    <a:pt x="23812" y="98425"/>
                    <a:pt x="11906" y="115887"/>
                    <a:pt x="0" y="13335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41" name="AutoShape 8"/>
            <p:cNvSpPr>
              <a:spLocks noChangeShapeType="1"/>
            </p:cNvSpPr>
            <p:nvPr/>
          </p:nvSpPr>
          <p:spPr bwMode="auto">
            <a:xfrm>
              <a:off x="4530" y="4035"/>
              <a:ext cx="1" cy="7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graphicFrame>
          <p:nvGraphicFramePr>
            <p:cNvPr id="42" name="Объект 41"/>
            <p:cNvGraphicFramePr>
              <a:graphicFrameLocks noChangeAspect="1"/>
            </p:cNvGraphicFramePr>
            <p:nvPr/>
          </p:nvGraphicFramePr>
          <p:xfrm>
            <a:off x="4599" y="4120"/>
            <a:ext cx="200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5" name="Уравнение" r:id="rId3" imgW="126780" imgH="164814" progId="Equation.3">
                    <p:embed/>
                  </p:oleObj>
                </mc:Choice>
                <mc:Fallback>
                  <p:oleObj name="Уравнение" r:id="rId3" imgW="126780" imgH="164814" progId="Equation.3">
                    <p:embed/>
                    <p:pic>
                      <p:nvPicPr>
                        <p:cNvPr id="27" name="Объект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9" y="4120"/>
                          <a:ext cx="200" cy="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Объект 42"/>
            <p:cNvGraphicFramePr>
              <a:graphicFrameLocks noChangeAspect="1"/>
            </p:cNvGraphicFramePr>
            <p:nvPr/>
          </p:nvGraphicFramePr>
          <p:xfrm>
            <a:off x="6334" y="4861"/>
            <a:ext cx="279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6" name="Уравнение" r:id="rId5" imgW="177646" imgH="190335" progId="Equation.3">
                    <p:embed/>
                  </p:oleObj>
                </mc:Choice>
                <mc:Fallback>
                  <p:oleObj name="Уравнение" r:id="rId5" imgW="177646" imgH="190335" progId="Equation.3">
                    <p:embed/>
                    <p:pic>
                      <p:nvPicPr>
                        <p:cNvPr id="28" name="Объект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34" y="4861"/>
                          <a:ext cx="279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Объект 43"/>
            <p:cNvGraphicFramePr>
              <a:graphicFrameLocks/>
            </p:cNvGraphicFramePr>
            <p:nvPr/>
          </p:nvGraphicFramePr>
          <p:xfrm>
            <a:off x="6163" y="5237"/>
            <a:ext cx="24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7" name="Уравнение" r:id="rId7" imgW="152334" imgH="190417" progId="Equation.3">
                    <p:embed/>
                  </p:oleObj>
                </mc:Choice>
                <mc:Fallback>
                  <p:oleObj name="Уравнение" r:id="rId7" imgW="152334" imgH="190417" progId="Equation.3">
                    <p:embed/>
                    <p:pic>
                      <p:nvPicPr>
                        <p:cNvPr id="29" name="Объект 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63" y="5237"/>
                          <a:ext cx="240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Объект 44"/>
            <p:cNvGraphicFramePr>
              <a:graphicFrameLocks/>
            </p:cNvGraphicFramePr>
            <p:nvPr/>
          </p:nvGraphicFramePr>
          <p:xfrm>
            <a:off x="4726" y="5238"/>
            <a:ext cx="260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8" name="Уравнение" r:id="rId9" imgW="164957" imgH="203024" progId="Equation.3">
                    <p:embed/>
                  </p:oleObj>
                </mc:Choice>
                <mc:Fallback>
                  <p:oleObj name="Уравнение" r:id="rId9" imgW="164957" imgH="203024" progId="Equation.3">
                    <p:embed/>
                    <p:pic>
                      <p:nvPicPr>
                        <p:cNvPr id="30" name="Объект 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6" y="5238"/>
                          <a:ext cx="260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Объект 45"/>
            <p:cNvGraphicFramePr>
              <a:graphicFrameLocks/>
            </p:cNvGraphicFramePr>
            <p:nvPr/>
          </p:nvGraphicFramePr>
          <p:xfrm>
            <a:off x="3801" y="5213"/>
            <a:ext cx="221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9" name="Уравнение" r:id="rId11" imgW="139639" imgH="203112" progId="Equation.3">
                    <p:embed/>
                  </p:oleObj>
                </mc:Choice>
                <mc:Fallback>
                  <p:oleObj name="Уравнение" r:id="rId11" imgW="139639" imgH="203112" progId="Equation.3">
                    <p:embed/>
                    <p:pic>
                      <p:nvPicPr>
                        <p:cNvPr id="31" name="Объект 3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1" y="5213"/>
                          <a:ext cx="221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Объект 46"/>
            <p:cNvGraphicFramePr>
              <a:graphicFrameLocks/>
            </p:cNvGraphicFramePr>
            <p:nvPr/>
          </p:nvGraphicFramePr>
          <p:xfrm>
            <a:off x="2963" y="3972"/>
            <a:ext cx="300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0" name="Уравнение" r:id="rId13" imgW="190417" imgH="203112" progId="Equation.3">
                    <p:embed/>
                  </p:oleObj>
                </mc:Choice>
                <mc:Fallback>
                  <p:oleObj name="Уравнение" r:id="rId13" imgW="190417" imgH="203112" progId="Equation.3">
                    <p:embed/>
                    <p:pic>
                      <p:nvPicPr>
                        <p:cNvPr id="32" name="Объект 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3" y="3972"/>
                          <a:ext cx="300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" name="TextBox 50"/>
          <p:cNvSpPr txBox="1"/>
          <p:nvPr/>
        </p:nvSpPr>
        <p:spPr>
          <a:xfrm>
            <a:off x="138564" y="1846690"/>
            <a:ext cx="2847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Рисунок 6 – 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хема снаряда</a:t>
            </a:r>
            <a:endParaRPr lang="ru-RU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69282" y="533733"/>
            <a:ext cx="3295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Параметрическая оптимизация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210206" y="549614"/>
            <a:ext cx="3295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Топологическая оптимизация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(Поиск формы)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8" name="Group 1"/>
          <p:cNvGrpSpPr>
            <a:grpSpLocks/>
          </p:cNvGrpSpPr>
          <p:nvPr/>
        </p:nvGrpSpPr>
        <p:grpSpPr bwMode="auto">
          <a:xfrm>
            <a:off x="277128" y="931696"/>
            <a:ext cx="2145506" cy="921544"/>
            <a:chOff x="2947" y="3745"/>
            <a:chExt cx="4504" cy="1934"/>
          </a:xfrm>
        </p:grpSpPr>
        <p:sp>
          <p:nvSpPr>
            <p:cNvPr id="149" name="AutoShape 28"/>
            <p:cNvSpPr>
              <a:spLocks noChangeAspect="1" noChangeArrowheads="1"/>
            </p:cNvSpPr>
            <p:nvPr/>
          </p:nvSpPr>
          <p:spPr bwMode="auto">
            <a:xfrm>
              <a:off x="2947" y="3745"/>
              <a:ext cx="4504" cy="19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150" name="Прямая соединительная линия 3"/>
            <p:cNvSpPr>
              <a:spLocks noChangeShapeType="1"/>
            </p:cNvSpPr>
            <p:nvPr/>
          </p:nvSpPr>
          <p:spPr bwMode="auto">
            <a:xfrm>
              <a:off x="4191" y="4029"/>
              <a:ext cx="133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151" name="Прямая соединительная линия 4"/>
            <p:cNvSpPr>
              <a:spLocks noChangeShapeType="1"/>
            </p:cNvSpPr>
            <p:nvPr/>
          </p:nvSpPr>
          <p:spPr bwMode="auto">
            <a:xfrm flipH="1">
              <a:off x="3636" y="4028"/>
              <a:ext cx="555" cy="1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152" name="Прямая соединительная линия 5"/>
            <p:cNvSpPr>
              <a:spLocks noChangeShapeType="1"/>
            </p:cNvSpPr>
            <p:nvPr/>
          </p:nvSpPr>
          <p:spPr bwMode="auto">
            <a:xfrm>
              <a:off x="4202" y="4823"/>
              <a:ext cx="133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153" name="Прямая соединительная линия 6"/>
            <p:cNvSpPr>
              <a:spLocks noChangeShapeType="1"/>
            </p:cNvSpPr>
            <p:nvPr/>
          </p:nvSpPr>
          <p:spPr bwMode="auto">
            <a:xfrm flipH="1" flipV="1">
              <a:off x="3645" y="4680"/>
              <a:ext cx="555" cy="1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154" name="Прямая соединительная линия 7"/>
            <p:cNvSpPr>
              <a:spLocks noChangeShapeType="1"/>
            </p:cNvSpPr>
            <p:nvPr/>
          </p:nvSpPr>
          <p:spPr bwMode="auto">
            <a:xfrm>
              <a:off x="3636" y="4191"/>
              <a:ext cx="1" cy="4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155" name="Прямая соединительная линия 9"/>
            <p:cNvSpPr>
              <a:spLocks noChangeShapeType="1"/>
            </p:cNvSpPr>
            <p:nvPr/>
          </p:nvSpPr>
          <p:spPr bwMode="auto">
            <a:xfrm flipH="1">
              <a:off x="3622" y="4433"/>
              <a:ext cx="370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156" name="Полилиния 11"/>
            <p:cNvSpPr>
              <a:spLocks/>
            </p:cNvSpPr>
            <p:nvPr/>
          </p:nvSpPr>
          <p:spPr bwMode="auto">
            <a:xfrm flipH="1">
              <a:off x="5537" y="4028"/>
              <a:ext cx="1800" cy="405"/>
            </a:xfrm>
            <a:custGeom>
              <a:avLst/>
              <a:gdLst>
                <a:gd name="T0" fmla="*/ 0 w 1143000"/>
                <a:gd name="T1" fmla="*/ 257175 h 266700"/>
                <a:gd name="T2" fmla="*/ 581025 w 1143000"/>
                <a:gd name="T3" fmla="*/ 55109 h 266700"/>
                <a:gd name="T4" fmla="*/ 1143000 w 1143000"/>
                <a:gd name="T5" fmla="*/ 0 h 2667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43000" h="266700">
                  <a:moveTo>
                    <a:pt x="0" y="266700"/>
                  </a:moveTo>
                  <a:cubicBezTo>
                    <a:pt x="195262" y="184150"/>
                    <a:pt x="390525" y="101600"/>
                    <a:pt x="581025" y="57150"/>
                  </a:cubicBezTo>
                  <a:cubicBezTo>
                    <a:pt x="771525" y="12700"/>
                    <a:pt x="1052513" y="6350"/>
                    <a:pt x="114300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157" name="Полилиния 12"/>
            <p:cNvSpPr>
              <a:spLocks/>
            </p:cNvSpPr>
            <p:nvPr/>
          </p:nvSpPr>
          <p:spPr bwMode="auto">
            <a:xfrm flipH="1" flipV="1">
              <a:off x="5537" y="4433"/>
              <a:ext cx="1800" cy="390"/>
            </a:xfrm>
            <a:custGeom>
              <a:avLst/>
              <a:gdLst>
                <a:gd name="T0" fmla="*/ 0 w 1143000"/>
                <a:gd name="T1" fmla="*/ 247649 h 266700"/>
                <a:gd name="T2" fmla="*/ 581025 w 1143000"/>
                <a:gd name="T3" fmla="*/ 53068 h 266700"/>
                <a:gd name="T4" fmla="*/ 1143000 w 1143000"/>
                <a:gd name="T5" fmla="*/ 0 h 2667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43000" h="266700">
                  <a:moveTo>
                    <a:pt x="0" y="266700"/>
                  </a:moveTo>
                  <a:cubicBezTo>
                    <a:pt x="195262" y="184150"/>
                    <a:pt x="390525" y="101600"/>
                    <a:pt x="581025" y="57150"/>
                  </a:cubicBezTo>
                  <a:cubicBezTo>
                    <a:pt x="771525" y="12700"/>
                    <a:pt x="1052513" y="6350"/>
                    <a:pt x="114300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158" name="Прямая соединительная линия 13"/>
            <p:cNvSpPr>
              <a:spLocks noChangeShapeType="1"/>
            </p:cNvSpPr>
            <p:nvPr/>
          </p:nvSpPr>
          <p:spPr bwMode="auto">
            <a:xfrm>
              <a:off x="5537" y="4028"/>
              <a:ext cx="15" cy="12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159" name="Прямая соединительная линия 14"/>
            <p:cNvSpPr>
              <a:spLocks noChangeShapeType="1"/>
            </p:cNvSpPr>
            <p:nvPr/>
          </p:nvSpPr>
          <p:spPr bwMode="auto">
            <a:xfrm>
              <a:off x="4191" y="4047"/>
              <a:ext cx="1" cy="12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160" name="Прямая соединительная линия 15"/>
            <p:cNvSpPr>
              <a:spLocks noChangeShapeType="1"/>
            </p:cNvSpPr>
            <p:nvPr/>
          </p:nvSpPr>
          <p:spPr bwMode="auto">
            <a:xfrm>
              <a:off x="7329" y="4444"/>
              <a:ext cx="1" cy="8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161" name="Прямая соединительная линия 16"/>
            <p:cNvSpPr>
              <a:spLocks noChangeShapeType="1"/>
            </p:cNvSpPr>
            <p:nvPr/>
          </p:nvSpPr>
          <p:spPr bwMode="auto">
            <a:xfrm flipH="1">
              <a:off x="3635" y="4185"/>
              <a:ext cx="1" cy="1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162" name="Прямая соединительная линия 17"/>
            <p:cNvSpPr>
              <a:spLocks noChangeShapeType="1"/>
            </p:cNvSpPr>
            <p:nvPr/>
          </p:nvSpPr>
          <p:spPr bwMode="auto">
            <a:xfrm>
              <a:off x="3146" y="4036"/>
              <a:ext cx="101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163" name="Прямая соединительная линия 18"/>
            <p:cNvSpPr>
              <a:spLocks noChangeShapeType="1"/>
            </p:cNvSpPr>
            <p:nvPr/>
          </p:nvSpPr>
          <p:spPr bwMode="auto">
            <a:xfrm flipH="1">
              <a:off x="3146" y="4036"/>
              <a:ext cx="1021" cy="2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164" name="Прямая соединительная линия 19"/>
            <p:cNvSpPr>
              <a:spLocks noChangeShapeType="1"/>
            </p:cNvSpPr>
            <p:nvPr/>
          </p:nvSpPr>
          <p:spPr bwMode="auto">
            <a:xfrm flipH="1">
              <a:off x="6291" y="4138"/>
              <a:ext cx="199" cy="9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arrow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165" name="Прямая со стрелкой 20"/>
            <p:cNvSpPr>
              <a:spLocks noChangeShapeType="1"/>
            </p:cNvSpPr>
            <p:nvPr/>
          </p:nvSpPr>
          <p:spPr bwMode="auto">
            <a:xfrm>
              <a:off x="5540" y="5246"/>
              <a:ext cx="1787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166" name="Прямая со стрелкой 21"/>
            <p:cNvSpPr>
              <a:spLocks noChangeShapeType="1"/>
            </p:cNvSpPr>
            <p:nvPr/>
          </p:nvSpPr>
          <p:spPr bwMode="auto">
            <a:xfrm>
              <a:off x="4205" y="5245"/>
              <a:ext cx="133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167" name="Прямая со стрелкой 22"/>
            <p:cNvSpPr>
              <a:spLocks noChangeShapeType="1"/>
            </p:cNvSpPr>
            <p:nvPr/>
          </p:nvSpPr>
          <p:spPr bwMode="auto">
            <a:xfrm>
              <a:off x="3635" y="5237"/>
              <a:ext cx="555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168" name="Полилиния 167"/>
            <p:cNvSpPr>
              <a:spLocks/>
            </p:cNvSpPr>
            <p:nvPr/>
          </p:nvSpPr>
          <p:spPr bwMode="auto">
            <a:xfrm flipH="1">
              <a:off x="3290" y="4038"/>
              <a:ext cx="71" cy="198"/>
            </a:xfrm>
            <a:custGeom>
              <a:avLst/>
              <a:gdLst>
                <a:gd name="T0" fmla="*/ 28575 w 31324"/>
                <a:gd name="T1" fmla="*/ 0 h 133350"/>
                <a:gd name="T2" fmla="*/ 28575 w 31324"/>
                <a:gd name="T3" fmla="*/ 76200 h 133350"/>
                <a:gd name="T4" fmla="*/ 0 w 31324"/>
                <a:gd name="T5" fmla="*/ 133350 h 1333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324" h="133350">
                  <a:moveTo>
                    <a:pt x="28575" y="0"/>
                  </a:moveTo>
                  <a:cubicBezTo>
                    <a:pt x="30956" y="26987"/>
                    <a:pt x="33338" y="53975"/>
                    <a:pt x="28575" y="76200"/>
                  </a:cubicBezTo>
                  <a:cubicBezTo>
                    <a:pt x="23812" y="98425"/>
                    <a:pt x="11906" y="115887"/>
                    <a:pt x="0" y="13335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169" name="AutoShape 8"/>
            <p:cNvSpPr>
              <a:spLocks noChangeShapeType="1"/>
            </p:cNvSpPr>
            <p:nvPr/>
          </p:nvSpPr>
          <p:spPr bwMode="auto">
            <a:xfrm>
              <a:off x="4530" y="4035"/>
              <a:ext cx="1" cy="7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graphicFrame>
          <p:nvGraphicFramePr>
            <p:cNvPr id="170" name="Объект 169"/>
            <p:cNvGraphicFramePr>
              <a:graphicFrameLocks noChangeAspect="1"/>
            </p:cNvGraphicFramePr>
            <p:nvPr/>
          </p:nvGraphicFramePr>
          <p:xfrm>
            <a:off x="4599" y="4120"/>
            <a:ext cx="200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1" name="Уравнение" r:id="rId3" imgW="126780" imgH="164814" progId="Equation.3">
                    <p:embed/>
                  </p:oleObj>
                </mc:Choice>
                <mc:Fallback>
                  <p:oleObj name="Уравнение" r:id="rId3" imgW="126780" imgH="164814" progId="Equation.3">
                    <p:embed/>
                    <p:pic>
                      <p:nvPicPr>
                        <p:cNvPr id="42" name="Объект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9" y="4120"/>
                          <a:ext cx="200" cy="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1" name="Объект 170"/>
            <p:cNvGraphicFramePr>
              <a:graphicFrameLocks noChangeAspect="1"/>
            </p:cNvGraphicFramePr>
            <p:nvPr/>
          </p:nvGraphicFramePr>
          <p:xfrm>
            <a:off x="6334" y="4861"/>
            <a:ext cx="279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2" name="Уравнение" r:id="rId5" imgW="177646" imgH="190335" progId="Equation.3">
                    <p:embed/>
                  </p:oleObj>
                </mc:Choice>
                <mc:Fallback>
                  <p:oleObj name="Уравнение" r:id="rId5" imgW="177646" imgH="190335" progId="Equation.3">
                    <p:embed/>
                    <p:pic>
                      <p:nvPicPr>
                        <p:cNvPr id="43" name="Объект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34" y="4861"/>
                          <a:ext cx="279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" name="Объект 171"/>
            <p:cNvGraphicFramePr>
              <a:graphicFrameLocks/>
            </p:cNvGraphicFramePr>
            <p:nvPr/>
          </p:nvGraphicFramePr>
          <p:xfrm>
            <a:off x="6163" y="5237"/>
            <a:ext cx="24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3" name="Уравнение" r:id="rId7" imgW="152334" imgH="190417" progId="Equation.3">
                    <p:embed/>
                  </p:oleObj>
                </mc:Choice>
                <mc:Fallback>
                  <p:oleObj name="Уравнение" r:id="rId7" imgW="152334" imgH="190417" progId="Equation.3">
                    <p:embed/>
                    <p:pic>
                      <p:nvPicPr>
                        <p:cNvPr id="44" name="Объект 4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63" y="5237"/>
                          <a:ext cx="240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3" name="Объект 172"/>
            <p:cNvGraphicFramePr>
              <a:graphicFrameLocks/>
            </p:cNvGraphicFramePr>
            <p:nvPr/>
          </p:nvGraphicFramePr>
          <p:xfrm>
            <a:off x="4726" y="5238"/>
            <a:ext cx="260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4" name="Уравнение" r:id="rId9" imgW="164957" imgH="203024" progId="Equation.3">
                    <p:embed/>
                  </p:oleObj>
                </mc:Choice>
                <mc:Fallback>
                  <p:oleObj name="Уравнение" r:id="rId9" imgW="164957" imgH="203024" progId="Equation.3">
                    <p:embed/>
                    <p:pic>
                      <p:nvPicPr>
                        <p:cNvPr id="45" name="Объект 4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6" y="5238"/>
                          <a:ext cx="260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" name="Объект 173"/>
            <p:cNvGraphicFramePr>
              <a:graphicFrameLocks/>
            </p:cNvGraphicFramePr>
            <p:nvPr/>
          </p:nvGraphicFramePr>
          <p:xfrm>
            <a:off x="3801" y="5213"/>
            <a:ext cx="221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5" name="Уравнение" r:id="rId11" imgW="139639" imgH="203112" progId="Equation.3">
                    <p:embed/>
                  </p:oleObj>
                </mc:Choice>
                <mc:Fallback>
                  <p:oleObj name="Уравнение" r:id="rId11" imgW="139639" imgH="203112" progId="Equation.3">
                    <p:embed/>
                    <p:pic>
                      <p:nvPicPr>
                        <p:cNvPr id="46" name="Объект 4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1" y="5213"/>
                          <a:ext cx="221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" name="Объект 174"/>
            <p:cNvGraphicFramePr>
              <a:graphicFrameLocks/>
            </p:cNvGraphicFramePr>
            <p:nvPr/>
          </p:nvGraphicFramePr>
          <p:xfrm>
            <a:off x="2963" y="3972"/>
            <a:ext cx="300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6" name="Уравнение" r:id="rId13" imgW="190417" imgH="203112" progId="Equation.3">
                    <p:embed/>
                  </p:oleObj>
                </mc:Choice>
                <mc:Fallback>
                  <p:oleObj name="Уравнение" r:id="rId13" imgW="190417" imgH="203112" progId="Equation.3">
                    <p:embed/>
                    <p:pic>
                      <p:nvPicPr>
                        <p:cNvPr id="47" name="Объект 4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3" y="3972"/>
                          <a:ext cx="300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6" name="AutoShape 28"/>
          <p:cNvSpPr>
            <a:spLocks noChangeAspect="1" noChangeArrowheads="1"/>
          </p:cNvSpPr>
          <p:nvPr/>
        </p:nvSpPr>
        <p:spPr bwMode="auto">
          <a:xfrm>
            <a:off x="429528" y="1084096"/>
            <a:ext cx="2145506" cy="92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ru-RU" sz="1050"/>
          </a:p>
        </p:txBody>
      </p:sp>
      <p:sp>
        <p:nvSpPr>
          <p:cNvPr id="466" name="AutoShape 28"/>
          <p:cNvSpPr>
            <a:spLocks noChangeAspect="1" noChangeArrowheads="1"/>
          </p:cNvSpPr>
          <p:nvPr/>
        </p:nvSpPr>
        <p:spPr bwMode="auto">
          <a:xfrm>
            <a:off x="1718038" y="2512754"/>
            <a:ext cx="2145506" cy="92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ru-RU" sz="1050"/>
          </a:p>
        </p:txBody>
      </p:sp>
    </p:spTree>
    <p:extLst>
      <p:ext uri="{BB962C8B-B14F-4D97-AF65-F5344CB8AC3E}">
        <p14:creationId xmlns:p14="http://schemas.microsoft.com/office/powerpoint/2010/main" val="407685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>
              <a:spcAft>
                <a:spcPts val="450"/>
              </a:spcAft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1100" dirty="0">
                <a:solidFill>
                  <a:schemeClr val="tx1"/>
                </a:solidFill>
              </a:rPr>
              <a:t>Исследование способов повышения дальности стрельбы снарядом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682909"/>
            <a:ext cx="8907231" cy="148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ОПТИМИЗАЦИЯ ФОРМЫ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8/14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9" name="Рисунок 48"/>
          <p:cNvPicPr>
            <a:picLocks noChangeAspect="1"/>
          </p:cNvPicPr>
          <p:nvPr/>
        </p:nvPicPr>
        <p:blipFill rotWithShape="1">
          <a:blip r:embed="rId2"/>
          <a:srcRect b="48701"/>
          <a:stretch/>
        </p:blipFill>
        <p:spPr>
          <a:xfrm>
            <a:off x="4072695" y="878988"/>
            <a:ext cx="2431078" cy="1397263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4346637" y="2289298"/>
            <a:ext cx="2948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Рисунок 8 – Кормовой трансформируемый обтекатель</a:t>
            </a:r>
            <a:r>
              <a:rPr lang="ru-RU" sz="1200" baseline="30000" dirty="0"/>
              <a:t>1</a:t>
            </a:r>
            <a:endParaRPr lang="ru-RU" sz="1200" baseline="30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709666" y="571211"/>
            <a:ext cx="3295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Трансформируемая форма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453614" y="2759920"/>
            <a:ext cx="46007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 Ветров В.В. Михеев К.Н.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Патент -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Ru 2535379</a:t>
            </a:r>
            <a:endParaRPr lang="ru-RU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Устройство трансформации кормового отсека артиллерийского снаряда 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8" name="Рисунок 57"/>
          <p:cNvPicPr>
            <a:picLocks noChangeAspect="1"/>
          </p:cNvPicPr>
          <p:nvPr/>
        </p:nvPicPr>
        <p:blipFill rotWithShape="1">
          <a:blip r:embed="rId2"/>
          <a:srcRect t="52017"/>
          <a:stretch/>
        </p:blipFill>
        <p:spPr>
          <a:xfrm>
            <a:off x="5573723" y="1007730"/>
            <a:ext cx="2431078" cy="130696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342533" y="543453"/>
            <a:ext cx="3295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Планирующий полёт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93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>
              <a:spcAft>
                <a:spcPts val="450"/>
              </a:spcAft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1100" dirty="0">
                <a:solidFill>
                  <a:schemeClr val="tx1"/>
                </a:solidFill>
              </a:rPr>
              <a:t>Исследование способов повышения дальности стрельбы снарядом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МЕТОДИКА РАСЧЁТА ТРАЕКТОРИИ СНАРЯДОВ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3/14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653" y="1555222"/>
            <a:ext cx="4943558" cy="2106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296071" y="3661458"/>
            <a:ext cx="2948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Рисунок 1 – Траектория снаряда </a:t>
            </a:r>
            <a:endParaRPr lang="ru-RU" sz="12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-325789" y="416462"/>
            <a:ext cx="9144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Внешнебаллистические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параметры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снаряда определяются из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решения системы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уравнений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140552"/>
              </p:ext>
            </p:extLst>
          </p:nvPr>
        </p:nvGraphicFramePr>
        <p:xfrm>
          <a:off x="1438197" y="1079500"/>
          <a:ext cx="1722516" cy="3509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Уравнение" r:id="rId4" imgW="1714320" imgH="3504960" progId="Equation.3">
                  <p:embed/>
                </p:oleObj>
              </mc:Choice>
              <mc:Fallback>
                <p:oleObj name="Уравнение" r:id="rId4" imgW="1714320" imgH="3504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197" y="1079500"/>
                        <a:ext cx="1722516" cy="35092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86023" y="2586048"/>
            <a:ext cx="519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(1)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90000" y="4121550"/>
            <a:ext cx="4786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Задача решается численным методом Рунге-Кутта 4 порядка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260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>
              <a:spcAft>
                <a:spcPts val="450"/>
              </a:spcAft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1100" dirty="0">
                <a:solidFill>
                  <a:schemeClr val="tx1"/>
                </a:solidFill>
              </a:rPr>
              <a:t>Исследование способов повышения дальности стрельбы снарядом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ПОСТАНОВКА ОБРАТНОЙ ЗАДАЧИ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3/14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Диаграмма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3502371"/>
              </p:ext>
            </p:extLst>
          </p:nvPr>
        </p:nvGraphicFramePr>
        <p:xfrm>
          <a:off x="1132512" y="2306971"/>
          <a:ext cx="8011488" cy="2608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5" name="Диаграмма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3039550"/>
              </p:ext>
            </p:extLst>
          </p:nvPr>
        </p:nvGraphicFramePr>
        <p:xfrm>
          <a:off x="0" y="385893"/>
          <a:ext cx="4523282" cy="1913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7452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>
              <a:spcAft>
                <a:spcPts val="450"/>
              </a:spcAft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1100" dirty="0">
                <a:solidFill>
                  <a:schemeClr val="tx1"/>
                </a:solidFill>
              </a:rPr>
              <a:t>Исследование способов повышения дальности стрельбы снарядом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ПОСТАНОВКА ЗАДАЧИ ОБТЕКАНИЯ СНАРЯДА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3/14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6071" y="3661458"/>
            <a:ext cx="2948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Рисунок 1 – Траектория снаряда </a:t>
            </a:r>
            <a:endParaRPr lang="ru-RU" sz="12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-325789" y="416462"/>
            <a:ext cx="9144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Внешнебаллистические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параметры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снаряда определяются из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решения системы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уравнений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78433" y="2399899"/>
            <a:ext cx="519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(1)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90000" y="4121550"/>
            <a:ext cx="4786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Задача решается численным методом Рунге-Кутта 4 порядка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398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1959</TotalTime>
  <Words>758</Words>
  <Application>Microsoft Office PowerPoint</Application>
  <PresentationFormat>Экран (16:9)</PresentationFormat>
  <Paragraphs>157</Paragraphs>
  <Slides>14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24" baseType="lpstr">
      <vt:lpstr>Agency FB</vt:lpstr>
      <vt:lpstr>Arial</vt:lpstr>
      <vt:lpstr>Bookman Old Style</vt:lpstr>
      <vt:lpstr>Calibri</vt:lpstr>
      <vt:lpstr>Calibri Light</vt:lpstr>
      <vt:lpstr>Cambria Math</vt:lpstr>
      <vt:lpstr>Times New Roman</vt:lpstr>
      <vt:lpstr>Тема Office</vt:lpstr>
      <vt:lpstr>Формула</vt:lpstr>
      <vt:lpstr>Уравнение</vt:lpstr>
      <vt:lpstr>Министерство образования и науки РФ ФГБОУ  ВО «ИЖГТУ  им. М.Т. Калашникова» Факультет «Математика и естественные науки» Кафедра «прикладная математика  и информационные технологии»    «ИССЛЕДОВАНИЕ СПОСОБОВ ПОВЫШЕНИЯ ДАЛЬНОСТИ СТРЕЛЬБЫ ЗА СЧЕТ ВНЕШНЕБАЛЛИСТИЧЕСКИХ ФАКТОРОВ»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75</cp:revision>
  <dcterms:created xsi:type="dcterms:W3CDTF">2021-06-11T06:02:05Z</dcterms:created>
  <dcterms:modified xsi:type="dcterms:W3CDTF">2022-02-14T11:19:52Z</dcterms:modified>
</cp:coreProperties>
</file>