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5" r:id="rId2"/>
    <p:sldId id="308" r:id="rId3"/>
    <p:sldId id="292" r:id="rId4"/>
    <p:sldId id="283" r:id="rId5"/>
    <p:sldId id="285" r:id="rId6"/>
    <p:sldId id="300" r:id="rId7"/>
    <p:sldId id="304" r:id="rId8"/>
    <p:sldId id="262" r:id="rId9"/>
    <p:sldId id="260" r:id="rId10"/>
    <p:sldId id="313" r:id="rId11"/>
    <p:sldId id="314" r:id="rId12"/>
    <p:sldId id="296" r:id="rId13"/>
    <p:sldId id="288" r:id="rId14"/>
    <p:sldId id="264" r:id="rId15"/>
    <p:sldId id="265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e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emf"/><Relationship Id="rId14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21.09.2023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7.wmf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4.wmf"/><Relationship Id="rId9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7.e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9" Type="http://schemas.openxmlformats.org/officeDocument/2006/relationships/image" Target="../media/image52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9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5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1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image" Target="../media/image53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4.wmf"/><Relationship Id="rId32" Type="http://schemas.openxmlformats.org/officeDocument/2006/relationships/image" Target="../media/image68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6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7.wmf"/><Relationship Id="rId34" Type="http://schemas.openxmlformats.org/officeDocument/2006/relationships/image" Target="../media/image8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33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04" y="138489"/>
            <a:ext cx="1500170" cy="1356014"/>
          </a:xfrm>
          <a:prstGeom prst="rect">
            <a:avLst/>
          </a:prstGeom>
        </p:spPr>
      </p:pic>
      <p:sp>
        <p:nvSpPr>
          <p:cNvPr id="12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62771"/>
            <a:ext cx="9144000" cy="9807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XII Всероссийская научная конференция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«Фундаментальные и прикладные проблемы современной механики»,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20 – 23 сентября 2023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НИ ТГУ, г. Томск, Россия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8028" y="312753"/>
            <a:ext cx="5639481" cy="150964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Ижевский государственный технический университет имени М. Т. Калашникова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94616"/>
            <a:ext cx="9144000" cy="1066446"/>
          </a:xfrm>
        </p:spPr>
        <p:txBody>
          <a:bodyPr>
            <a:spAutoFit/>
          </a:bodyPr>
          <a:lstStyle/>
          <a:p>
            <a:r>
              <a:rPr lang="ru-RU" sz="1800" i="1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Королев С.А., </a:t>
            </a:r>
            <a:r>
              <a:rPr lang="ru-RU" sz="1800" i="1" u="sng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Р.Р.</a:t>
            </a:r>
            <a:r>
              <a:rPr lang="ru-RU" sz="1800" b="1" cap="all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КОМПЛЕКСНАЯ МАТЕМАТИЧЕСКАЯ МОДЕЛЬ ВНУТРЕННЕЙ </a:t>
            </a:r>
            <a:b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8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 ВНЕШНЕЙ БАЛЛИСТИКИ АКТИВНО-РЕАКТИВНОГО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36035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13348" y="405643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79379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50303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43482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282070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77701" y="2531060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9508"/>
              </p:ext>
            </p:extLst>
          </p:nvPr>
        </p:nvGraphicFramePr>
        <p:xfrm>
          <a:off x="4977701" y="2889521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977701" y="55017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76708"/>
              </p:ext>
            </p:extLst>
          </p:nvPr>
        </p:nvGraphicFramePr>
        <p:xfrm>
          <a:off x="4977701" y="830035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25"/>
            <a:ext cx="4801672" cy="31154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3621041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7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8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9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0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13/15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16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17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2051" y="57038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28139" y="57582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12045"/>
              </p:ext>
            </p:extLst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r>
                        <a:rPr lang="ru-RU" sz="12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Н·с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18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1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2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15/15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7367" y="4901647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893953"/>
            <a:ext cx="839513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9940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1000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942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1212" y="780725"/>
            <a:ext cx="593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FF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2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3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4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5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6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7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8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9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0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1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2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3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4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5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6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7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7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8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4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5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6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7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8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9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0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1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2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3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4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5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6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7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8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9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0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1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52624"/>
              </p:ext>
            </p:extLst>
          </p:nvPr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126183"/>
              </p:ext>
            </p:extLst>
          </p:nvPr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3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22224"/>
              </p:ext>
            </p:extLst>
          </p:nvPr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4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5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6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7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8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9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0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1" name="Уравнение" r:id="rId21" imgW="1879560" imgH="228600" progId="Equation.3">
                  <p:embed/>
                </p:oleObj>
              </mc:Choice>
              <mc:Fallback>
                <p:oleObj name="Уравнение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2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5752"/>
              </p:ext>
            </p:extLst>
          </p:nvPr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3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4" name="Уравнение" r:id="rId27" imgW="685800" imgH="431640" progId="Equation.3">
                  <p:embed/>
                </p:oleObj>
              </mc:Choice>
              <mc:Fallback>
                <p:oleObj name="Уравнение" r:id="rId27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5" name="Уравнение" r:id="rId29" imgW="164880" imgH="228600" progId="Equation.3">
                  <p:embed/>
                </p:oleObj>
              </mc:Choice>
              <mc:Fallback>
                <p:oleObj name="Уравнение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6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880132"/>
            <a:ext cx="8395130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«Комплексная математическая модель внутренней и внешней баллистики активно-реактивного снаряда»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0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1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2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3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4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5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6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57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58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59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60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61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962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3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4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17908</TotalTime>
  <Words>1580</Words>
  <Application>Microsoft Office PowerPoint</Application>
  <PresentationFormat>Экран (16:9)</PresentationFormat>
  <Paragraphs>411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Королев С.А., Мансуров Р.Р.  КОМПЛЕКСНАЯ МАТЕМАТИЧЕСКАЯ МОДЕЛЬ ВНУТРЕННЕЙ  И ВНЕШНЕЙ БАЛЛИСТИКИ АКТИВНО-РЕАКТИВНОГО СНАРЯДА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609</cp:revision>
  <dcterms:created xsi:type="dcterms:W3CDTF">2021-06-11T06:02:05Z</dcterms:created>
  <dcterms:modified xsi:type="dcterms:W3CDTF">2023-09-21T06:10:55Z</dcterms:modified>
</cp:coreProperties>
</file>