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06" r:id="rId2"/>
    <p:sldId id="264" r:id="rId3"/>
    <p:sldId id="311" r:id="rId4"/>
    <p:sldId id="308" r:id="rId5"/>
    <p:sldId id="312" r:id="rId6"/>
    <p:sldId id="309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5977" autoAdjust="0"/>
  </p:normalViewPr>
  <p:slideViewPr>
    <p:cSldViewPr snapToGrid="0">
      <p:cViewPr varScale="1">
        <p:scale>
          <a:sx n="154" d="100"/>
          <a:sy n="154" d="100"/>
        </p:scale>
        <p:origin x="-384" y="-90"/>
      </p:cViewPr>
      <p:guideLst>
        <p:guide orient="horz" pos="1620"/>
        <p:guide orient="horz" pos="1720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=""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=""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 и моделирование»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p:oleObj spid="_x0000_s57352" name="Picture" r:id="rId3" imgW="6301080" imgH="1961640" progId="Word.Picture.8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 Р. «Модели и моделирование»</a:t>
            </a:r>
          </a:p>
          <a:p>
            <a:pPr algn="ctr">
              <a:spcAft>
                <a:spcPts val="450"/>
              </a:spcAft>
            </a:pP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p:oleObj spid="_x0000_s55338" name="Формула" r:id="rId3" imgW="3352680" imgH="1206360" progId="Equation.3">
              <p:embed/>
            </p:oleObj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объект.: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снаряда 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начальные параметры снаряда.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на траекторию снаряда.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285950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снаряда выражается в построении траектории его полёта.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xmlns="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p:oleObj spid="_x0000_s53467" name="Формула" r:id="rId3" imgW="1396800" imgH="241200" progId="Equation.3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p:oleObj spid="_x0000_s53468" name="Формула" r:id="rId4" imgW="1600200" imgH="2538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527687"/>
              </p:ext>
            </p:extLst>
          </p:nvPr>
        </p:nvGraphicFramePr>
        <p:xfrm>
          <a:off x="4929188" y="1329624"/>
          <a:ext cx="2590800" cy="695325"/>
        </p:xfrm>
        <a:graphic>
          <a:graphicData uri="http://schemas.openxmlformats.org/presentationml/2006/ole">
            <p:oleObj spid="_x0000_s53469" name="Формула" r:id="rId5" imgW="2590560" imgH="698400" progId="Equation.3">
              <p:embed/>
            </p:oleObj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0" y="548145"/>
            <a:ext cx="40895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итерационные процедуры при определенных условиях позволяют построить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оследовательность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вида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p:oleObj spid="_x0000_s53470" name="Формула" r:id="rId6" imgW="1460160" imgH="29196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p:oleObj spid="_x0000_s53471" name="Формула" r:id="rId7" imgW="939600" imgH="291960" progId="Equation.3">
              <p:embed/>
            </p:oleObj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1942495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630532"/>
              </p:ext>
            </p:extLst>
          </p:nvPr>
        </p:nvGraphicFramePr>
        <p:xfrm>
          <a:off x="5853113" y="2674890"/>
          <a:ext cx="1666875" cy="242887"/>
        </p:xfrm>
        <a:graphic>
          <a:graphicData uri="http://schemas.openxmlformats.org/presentationml/2006/ole">
            <p:oleObj spid="_x0000_s53472" name="Формула" r:id="rId8" imgW="1841400" imgH="253800" progId="Equation.3">
              <p:embed/>
            </p:oleObj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3061192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6606929"/>
              </p:ext>
            </p:extLst>
          </p:nvPr>
        </p:nvGraphicFramePr>
        <p:xfrm>
          <a:off x="5175014" y="3066969"/>
          <a:ext cx="215900" cy="266700"/>
        </p:xfrm>
        <a:graphic>
          <a:graphicData uri="http://schemas.openxmlformats.org/presentationml/2006/ole">
            <p:oleObj spid="_x0000_s53473" name="Формула" r:id="rId9" imgW="241195" imgH="279279" progId="Equation.3">
              <p:embed/>
            </p:oleObj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3061192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9820176"/>
              </p:ext>
            </p:extLst>
          </p:nvPr>
        </p:nvGraphicFramePr>
        <p:xfrm>
          <a:off x="7588250" y="3113088"/>
          <a:ext cx="276225" cy="201612"/>
        </p:xfrm>
        <a:graphic>
          <a:graphicData uri="http://schemas.openxmlformats.org/presentationml/2006/ole">
            <p:oleObj spid="_x0000_s53474" name="Формула" r:id="rId10" imgW="279360" imgH="203040" progId="Equation.3">
              <p:embed/>
            </p:oleObj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3081052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8596176"/>
              </p:ext>
            </p:extLst>
          </p:nvPr>
        </p:nvGraphicFramePr>
        <p:xfrm>
          <a:off x="8604014" y="3105069"/>
          <a:ext cx="250825" cy="238125"/>
        </p:xfrm>
        <a:graphic>
          <a:graphicData uri="http://schemas.openxmlformats.org/presentationml/2006/ole">
            <p:oleObj spid="_x0000_s53475" name="Формула" r:id="rId11" imgW="253800" imgH="24120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5419951"/>
              </p:ext>
            </p:extLst>
          </p:nvPr>
        </p:nvGraphicFramePr>
        <p:xfrm>
          <a:off x="4660747" y="3475814"/>
          <a:ext cx="238125" cy="238125"/>
        </p:xfrm>
        <a:graphic>
          <a:graphicData uri="http://schemas.openxmlformats.org/presentationml/2006/ole">
            <p:oleObj spid="_x0000_s53476" name="Формула" r:id="rId12" imgW="228600" imgH="241300" progId="Equation.3">
              <p:embed/>
            </p:oleObj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3468934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6569766"/>
              </p:ext>
            </p:extLst>
          </p:nvPr>
        </p:nvGraphicFramePr>
        <p:xfrm>
          <a:off x="6380163" y="3736488"/>
          <a:ext cx="1139825" cy="241300"/>
        </p:xfrm>
        <a:graphic>
          <a:graphicData uri="http://schemas.openxmlformats.org/presentationml/2006/ole">
            <p:oleObj spid="_x0000_s53477" name="Формула" r:id="rId13" imgW="1130040" imgH="253800" progId="Equation.3">
              <p:embed/>
            </p:oleObj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=""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2375091" y="4203360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7573827"/>
              </p:ext>
            </p:extLst>
          </p:nvPr>
        </p:nvGraphicFramePr>
        <p:xfrm>
          <a:off x="3205688" y="4565654"/>
          <a:ext cx="2212975" cy="215900"/>
        </p:xfrm>
        <a:graphic>
          <a:graphicData uri="http://schemas.openxmlformats.org/presentationml/2006/ole">
            <p:oleObj spid="_x0000_s53478" name="Формула" r:id="rId14" imgW="2197080" imgH="228600" progId="Equation.3">
              <p:embed/>
            </p:oleObj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p:oleObj spid="_x0000_s53479" name="Формула" r:id="rId15" imgW="1002960" imgH="291960" progId="Equation.3">
              <p:embed/>
            </p:oleObj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693090" y="150897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262178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443694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xmlns="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5</a:t>
            </a:fld>
            <a:r>
              <a:rPr lang="en-US" smtClean="0"/>
              <a:t>/11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2564027" y="1859696"/>
            <a:ext cx="3367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н-мерное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векторное пространство (евклидово)</a:t>
            </a:r>
            <a:endParaRPr lang="en-US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подмножество Е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вектора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допустимое множество, заданное ограничениями на управляемые переменные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p:oleObj spid="_x0000_s52296" name="Формула" r:id="rId3" imgW="1524000" imgH="25400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p:oleObj spid="_x0000_s52297" name="Формула" r:id="rId4" imgW="228600" imgH="24130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p:oleObj spid="_x0000_s52298" name="Формула" r:id="rId5" imgW="2425700" imgH="27940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p:oleObj spid="_x0000_s52299" name="Формула" r:id="rId6" imgW="2044700" imgH="25400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p:oleObj spid="_x0000_s52300" name="Формула" r:id="rId7" imgW="203024" imgH="215713" progId="Equation.3">
              <p:embed/>
            </p:oleObj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p:oleObj spid="_x0000_s52301" name="Формула" r:id="rId8" imgW="1930400" imgH="50800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p:oleObj spid="_x0000_s52302" name="Формула" r:id="rId9" imgW="215713" imgH="241091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p:oleObj spid="_x0000_s52303" name="Формула" r:id="rId10" imgW="508000" imgH="24130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p:oleObj spid="_x0000_s52304" name="Формула" r:id="rId11" imgW="1016000" imgH="241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17347</TotalTime>
  <Words>550</Words>
  <Application>Microsoft Office PowerPoint</Application>
  <PresentationFormat>Экран (16:9)</PresentationFormat>
  <Paragraphs>83</Paragraphs>
  <Slides>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Тема Office</vt:lpstr>
      <vt:lpstr>Picture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krolik</cp:lastModifiedBy>
  <cp:revision>581</cp:revision>
  <dcterms:created xsi:type="dcterms:W3CDTF">2021-06-11T06:02:05Z</dcterms:created>
  <dcterms:modified xsi:type="dcterms:W3CDTF">2023-05-17T13:05:23Z</dcterms:modified>
</cp:coreProperties>
</file>