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"/>
  </p:notesMasterIdLst>
  <p:sldIdLst>
    <p:sldId id="316" r:id="rId2"/>
    <p:sldId id="317" r:id="rId3"/>
    <p:sldId id="318" r:id="rId4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1" d="100"/>
          <a:sy n="151" d="100"/>
        </p:scale>
        <p:origin x="396" y="102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5214" y="73117"/>
            <a:ext cx="7163851" cy="164506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 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7200"/>
            <a:ext cx="9144000" cy="1675843"/>
          </a:xfrm>
        </p:spPr>
        <p:txBody>
          <a:bodyPr>
            <a:spAutoFit/>
          </a:bodyPr>
          <a:lstStyle/>
          <a:p>
            <a:r>
              <a:rPr lang="ru-RU" sz="1600" i="1" dirty="0">
                <a:latin typeface="Bookman Old Style" panose="02050604050505020204" pitchFamily="18" charset="0"/>
                <a:ea typeface="Calibri" panose="020F0502020204030204" pitchFamily="34" charset="0"/>
              </a:rPr>
              <a:t>Мансуров Рустам Ренатович</a:t>
            </a:r>
            <a: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  <a:t/>
            </a:r>
            <a:br>
              <a:rPr lang="ru-RU" sz="1800" i="1" dirty="0">
                <a:latin typeface="Bookman Old Style" panose="02050604050505020204" pitchFamily="18" charset="0"/>
                <a:ea typeface="Calibri" panose="020F0502020204030204" pitchFamily="34" charset="0"/>
              </a:rPr>
            </a:br>
            <a: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800" b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Bookman Old Style" pitchFamily="18" charset="0"/>
              </a:rPr>
              <a:t>Аннотация диссертации на тему</a:t>
            </a:r>
            <a:r>
              <a:rPr lang="en-US" sz="1600" dirty="0">
                <a:latin typeface="Bookman Old Style" pitchFamily="18" charset="0"/>
              </a:rPr>
              <a:t>:</a:t>
            </a:r>
            <a:r>
              <a:rPr lang="ru-RU" sz="1600" dirty="0">
                <a:latin typeface="Bookman Old Style" pitchFamily="18" charset="0"/>
              </a:rPr>
              <a:t/>
            </a:r>
            <a:br>
              <a:rPr lang="ru-RU" sz="1600" dirty="0">
                <a:latin typeface="Bookman Old Style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1600" b="1" cap="all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214" y="4201124"/>
            <a:ext cx="8141313" cy="942376"/>
          </a:xfrm>
        </p:spPr>
        <p:txBody>
          <a:bodyPr>
            <a:noAutofit/>
          </a:bodyPr>
          <a:lstStyle/>
          <a:p>
            <a:pPr algn="l"/>
            <a:r>
              <a:rPr lang="ru-RU" sz="1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l"/>
            <a:r>
              <a:rPr lang="ru-RU" sz="1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С.А. Королев</a:t>
            </a:r>
            <a:endParaRPr lang="ru-RU" sz="1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ЦЕЛЬ И ЗАДАЧИ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63979"/>
            <a:ext cx="9144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00" b="1" dirty="0">
                <a:latin typeface="Bookman Old Style" panose="02050604050505020204" pitchFamily="18" charset="0"/>
              </a:rPr>
              <a:t>Цель работы: </a:t>
            </a:r>
            <a:r>
              <a:rPr lang="ru-RU" sz="1300" dirty="0">
                <a:latin typeface="Bookman Old Style" panose="02050604050505020204" pitchFamily="18" charset="0"/>
              </a:rPr>
              <a:t>Разработка математических моделей, вычислительных алгоритмов и программного комплекса для решения задачи повышения дальности и точности стрельбы активно-реактивным снарядом.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86" y="1056476"/>
            <a:ext cx="91342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50" b="1" dirty="0">
                <a:latin typeface="Bookman Old Style" panose="02050604050505020204" pitchFamily="18" charset="0"/>
              </a:rPr>
              <a:t>Объект исследования: </a:t>
            </a:r>
            <a:r>
              <a:rPr lang="ru-RU" sz="1350" dirty="0">
                <a:latin typeface="Bookman Old Style" panose="02050604050505020204" pitchFamily="18" charset="0"/>
              </a:rPr>
              <a:t>Внутри- и внешнебаллистические процессы активно-реактивного снаряда.</a:t>
            </a:r>
            <a:endParaRPr lang="ru-RU" sz="1350" b="1" dirty="0">
              <a:latin typeface="Bookman Old Style" panose="0205060405050502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417259"/>
            <a:ext cx="8909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350" b="1" dirty="0">
                <a:latin typeface="Bookman Old Style" panose="02050604050505020204" pitchFamily="18" charset="0"/>
              </a:rPr>
              <a:t>Предмет исследования: </a:t>
            </a:r>
            <a:r>
              <a:rPr lang="ru-RU" sz="135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Математические модели и </a:t>
            </a: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комплексная оптимизация внутри- и внешнебаллистических процессов активно-реактивного снаряда.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985791"/>
            <a:ext cx="9070714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350" b="1" dirty="0">
                <a:latin typeface="Bookman Old Style" panose="02050604050505020204" pitchFamily="18" charset="0"/>
              </a:rPr>
              <a:t>Задачи исследования</a:t>
            </a:r>
            <a:r>
              <a:rPr lang="ru-RU" sz="1350" b="1" dirty="0" smtClean="0">
                <a:latin typeface="Bookman Old Style" panose="02050604050505020204" pitchFamily="18" charset="0"/>
              </a:rPr>
              <a:t>:</a:t>
            </a:r>
          </a:p>
          <a:p>
            <a:pPr lvl="0"/>
            <a:endParaRPr lang="ru-RU" sz="200" b="1" dirty="0" smtClean="0">
              <a:latin typeface="Bookman Old Style" panose="020506040505050202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35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</a:t>
            </a:r>
            <a:r>
              <a:rPr lang="ru-RU" sz="135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факторов, влияющих на дальность и точность стрельбы активно-реактивным снарядом</a:t>
            </a:r>
            <a:r>
              <a:rPr lang="ru-RU" sz="135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200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математической модели внешней баллистики активно-реактивного снаряда с учетом аэродинамики обтекания и условия устойчивости на всей траектории</a:t>
            </a:r>
            <a:r>
              <a:rPr lang="ru-RU" sz="135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комплексной математической модели внутренней баллистики твердотопливного реактивного двигателя и снаряда внутри ствола орудия. 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комплексной оптимизации баллистических </a:t>
            </a:r>
            <a:r>
              <a:rPr lang="ru-RU" sz="135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процессов </a:t>
            </a: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снаряда. </a:t>
            </a:r>
            <a:endParaRPr lang="ru-RU" sz="135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3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математических моделей и алгоритмов в виде программного комплекса для решения задачи повышения дальности и точности стрельбы</a:t>
            </a:r>
            <a:r>
              <a:rPr lang="ru-RU" sz="135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2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135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Верификация численных результатов</a:t>
            </a:r>
            <a:r>
              <a:rPr lang="ru-RU" sz="135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35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ru-RU" sz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4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024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ПЛАН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ДИССЕРТАЦИИ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882935"/>
            <a:ext cx="836754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«Решение задачи повышения дальности и точности стрельбы активно-реактивным снарядом...»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3/3</a:t>
            </a:r>
            <a:endParaRPr lang="ru-RU" sz="12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2C5044-EDCD-4C9F-8165-3CC21DD5B489}"/>
              </a:ext>
            </a:extLst>
          </p:cNvPr>
          <p:cNvSpPr txBox="1"/>
          <p:nvPr/>
        </p:nvSpPr>
        <p:spPr>
          <a:xfrm>
            <a:off x="11485" y="719833"/>
            <a:ext cx="4705350" cy="4020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1</a:t>
            </a:r>
            <a:r>
              <a:rPr lang="en-US" sz="1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Математические модели баллистических процессов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Постановка задачи внутренней баллистики в стволе орудия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Внутренняя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баллистика реактивного двигателя на твердом </a:t>
            </a: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топливе</a:t>
            </a:r>
            <a:endParaRPr lang="ru-RU" sz="10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Математическая модель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 Аэродинамика обтекания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 Математическое условие гироскопической устойчивости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1.6 Численное решение дифференциальных уравнений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2.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комплексной оптимизации параметров </a:t>
            </a: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активно-реактивного </a:t>
            </a:r>
            <a:r>
              <a:rPr lang="ru-RU" sz="1000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ru-RU" sz="1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оптимизации аэродинамической формы </a:t>
            </a:r>
            <a:r>
              <a:rPr lang="ru-RU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 </a:t>
            </a:r>
            <a:endParaRPr lang="ru-RU" sz="1000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1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баллистических характеристик активно-реактивного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многомерной оптимизации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3383FF-0142-4918-99B6-C11C02CCE683}"/>
              </a:ext>
            </a:extLst>
          </p:cNvPr>
          <p:cNvSpPr txBox="1"/>
          <p:nvPr/>
        </p:nvSpPr>
        <p:spPr>
          <a:xfrm>
            <a:off x="5167138" y="990897"/>
            <a:ext cx="3879850" cy="37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3. Разработка программного комплекса моделирования внутренней и внешней баллистики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Структура программного комплекса моделирования внутренней и внешней баллистики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Формат входных и выходных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Интерфейс и порядок работы в программном комплексе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Глава 4. Результаты исследования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4.1 Численное моделирование задачи обтекания снаряда.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 Влияние баллистических параметров на дальность и точность стрельбы активно-реактивным снарядом.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Результаты решения задачи комплексной оптимизации баллистических параметров активно-реактивного снаряда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A6509C-8C23-4C09-A330-51FC6BD92A52}"/>
              </a:ext>
            </a:extLst>
          </p:cNvPr>
          <p:cNvSpPr txBox="1"/>
          <p:nvPr/>
        </p:nvSpPr>
        <p:spPr>
          <a:xfrm>
            <a:off x="0" y="381624"/>
            <a:ext cx="91440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Разделы и подразделы</a:t>
            </a:r>
            <a:endParaRPr lang="en-US" b="1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1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18444</TotalTime>
  <Words>335</Words>
  <Application>Microsoft Office PowerPoint</Application>
  <PresentationFormat>Экран (16:9)</PresentationFormat>
  <Paragraphs>53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Тема Office</vt:lpstr>
      <vt:lpstr>Мансуров Рустам Ренатович  Аннотация диссертации на тему:  Решение задачи повышения дальности и точности стрельбы активно-реактивным снарядом на основе математического моделирования и комплексной оптимизации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sairan</cp:lastModifiedBy>
  <cp:revision>640</cp:revision>
  <dcterms:created xsi:type="dcterms:W3CDTF">2021-06-11T06:02:05Z</dcterms:created>
  <dcterms:modified xsi:type="dcterms:W3CDTF">2023-11-09T07:21:25Z</dcterms:modified>
</cp:coreProperties>
</file>