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7" r:id="rId6"/>
    <p:sldId id="270" r:id="rId7"/>
    <p:sldId id="271" r:id="rId8"/>
    <p:sldId id="273" r:id="rId9"/>
    <p:sldId id="274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003635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-82"/>
      </p:cViewPr>
      <p:guideLst>
        <p:guide orient="horz" pos="1620"/>
        <p:guide pos="28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109" y="1423220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84" y="3347881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9EFF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21" y="298079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519084"/>
            <a:ext cx="8246070" cy="325939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293770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0066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97306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0066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197306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4597" y="827344"/>
            <a:ext cx="8192728" cy="1452311"/>
          </a:xfrm>
        </p:spPr>
        <p:txBody>
          <a:bodyPr>
            <a:normAutofit/>
          </a:bodyPr>
          <a:lstStyle/>
          <a:p>
            <a:r>
              <a:rPr lang="en-US" dirty="0"/>
              <a:t>Python Backend 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853" y="3370001"/>
            <a:ext cx="8192728" cy="73004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/>
              <a:t>                                                                      Mentors:   Rustamov Javohir</a:t>
            </a:r>
          </a:p>
          <a:p>
            <a:pPr algn="ctr"/>
            <a:r>
              <a:rPr lang="en-US" dirty="0"/>
              <a:t>                                                                                   </a:t>
            </a:r>
            <a:r>
              <a:rPr lang="en-US" dirty="0" err="1"/>
              <a:t>Oripov</a:t>
            </a:r>
            <a:r>
              <a:rPr lang="en-US" dirty="0"/>
              <a:t> </a:t>
            </a:r>
            <a:r>
              <a:rPr lang="en-US" dirty="0" err="1"/>
              <a:t>G`iyos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22949-C58C-4C00-A0DE-A3EEE56335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02" y="365128"/>
            <a:ext cx="2405096" cy="24050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Qulayliklar</a:t>
            </a:r>
          </a:p>
        </p:txBody>
      </p:sp>
      <p:sp>
        <p:nvSpPr>
          <p:cNvPr id="8" name="Замещающее содержимое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ru-RU" dirty="0"/>
              <a:t>video </a:t>
            </a:r>
            <a:r>
              <a:rPr lang="en-US" altLang="ru-RU" dirty="0" err="1"/>
              <a:t>dars</a:t>
            </a:r>
            <a:endParaRPr lang="en-US" altLang="ru-RU" dirty="0"/>
          </a:p>
          <a:p>
            <a:r>
              <a:rPr lang="en-US" altLang="ru-RU" dirty="0"/>
              <a:t>zoom (</a:t>
            </a:r>
            <a:r>
              <a:rPr lang="en-US" altLang="ru-RU" dirty="0" err="1"/>
              <a:t>haftasida</a:t>
            </a:r>
            <a:r>
              <a:rPr lang="en-US" altLang="ru-RU" dirty="0"/>
              <a:t> 3marta)</a:t>
            </a:r>
          </a:p>
          <a:p>
            <a:r>
              <a:rPr lang="en-US" altLang="ru-RU" dirty="0" err="1"/>
              <a:t>codelar</a:t>
            </a:r>
            <a:endParaRPr lang="en-US" altLang="ru-RU" dirty="0"/>
          </a:p>
          <a:p>
            <a:r>
              <a:rPr lang="en-US" altLang="ru-RU" dirty="0"/>
              <a:t>lecture(</a:t>
            </a:r>
            <a:r>
              <a:rPr lang="en-US" altLang="ru-RU" dirty="0" err="1"/>
              <a:t>slaydlar</a:t>
            </a:r>
            <a:r>
              <a:rPr lang="en-US" altLang="ru-RU" dirty="0"/>
              <a:t>)</a:t>
            </a:r>
          </a:p>
          <a:p>
            <a:r>
              <a:rPr lang="en-US" altLang="ru-RU" dirty="0" err="1"/>
              <a:t>Sifatli</a:t>
            </a:r>
            <a:r>
              <a:rPr lang="en-US" altLang="ru-RU" dirty="0"/>
              <a:t> content </a:t>
            </a:r>
          </a:p>
          <a:p>
            <a:r>
              <a:rPr lang="en-US" altLang="ru-RU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TUGADI !!!</a:t>
            </a:r>
          </a:p>
          <a:p>
            <a:r>
              <a:rPr lang="en-US" altLang="ru-RU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THANKS FOR EVERTHING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core I (1 oy)</a:t>
            </a:r>
          </a:p>
          <a:p>
            <a:r>
              <a:rPr lang="en-US" dirty="0"/>
              <a:t>Python advanced II (1 oy)</a:t>
            </a:r>
          </a:p>
          <a:p>
            <a:r>
              <a:rPr lang="en-US" dirty="0"/>
              <a:t>Database (postgresql)( 0.5-1 oy) </a:t>
            </a:r>
          </a:p>
          <a:p>
            <a:r>
              <a:rPr lang="en-US" dirty="0"/>
              <a:t>Django (tradional,DRF (rest api)) (2 -2,5 oy)</a:t>
            </a:r>
          </a:p>
          <a:p>
            <a:r>
              <a:rPr lang="en-US" dirty="0"/>
              <a:t>Telegram bot (3-8 tagacha tgbot yaratamiz xoxishlarizga qarab) (1-2 oy 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9566" y="268107"/>
            <a:ext cx="6283782" cy="725349"/>
          </a:xfrm>
        </p:spPr>
        <p:txBody>
          <a:bodyPr>
            <a:normAutofit/>
          </a:bodyPr>
          <a:lstStyle/>
          <a:p>
            <a:r>
              <a:rPr lang="en-US" dirty="0"/>
              <a:t>Python 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9238" y="993406"/>
            <a:ext cx="6304935" cy="3420136"/>
          </a:xfrm>
        </p:spPr>
        <p:txBody>
          <a:bodyPr>
            <a:normAutofit fontScale="5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 Introduction </a:t>
            </a:r>
          </a:p>
          <a:p>
            <a:r>
              <a:rPr lang="en-US" dirty="0"/>
              <a:t>2 Variables </a:t>
            </a:r>
          </a:p>
          <a:p>
            <a:r>
              <a:rPr lang="en-US" dirty="0"/>
              <a:t>3 String </a:t>
            </a:r>
          </a:p>
          <a:p>
            <a:r>
              <a:rPr lang="en-US" dirty="0"/>
              <a:t>4 Numbers and Math, Decimal</a:t>
            </a:r>
          </a:p>
          <a:p>
            <a:r>
              <a:rPr lang="en-US" dirty="0"/>
              <a:t>5 Conditional Statement </a:t>
            </a:r>
          </a:p>
          <a:p>
            <a:r>
              <a:rPr lang="en-US" dirty="0"/>
              <a:t>6 List and Tuple. guess game </a:t>
            </a:r>
          </a:p>
          <a:p>
            <a:r>
              <a:rPr lang="en-US" dirty="0"/>
              <a:t> 7 Dictionary and Set </a:t>
            </a:r>
          </a:p>
          <a:p>
            <a:r>
              <a:rPr lang="en-US" dirty="0"/>
              <a:t> 8 Loop </a:t>
            </a:r>
          </a:p>
          <a:p>
            <a:r>
              <a:rPr lang="en-US" dirty="0"/>
              <a:t>9 Function </a:t>
            </a:r>
          </a:p>
          <a:p>
            <a:r>
              <a:rPr lang="en-US" dirty="0"/>
              <a:t>10 Time, Datetime,Calendar  </a:t>
            </a:r>
          </a:p>
          <a:p>
            <a:r>
              <a:rPr lang="en-US" dirty="0"/>
              <a:t>11 Tic Tac Toe </a:t>
            </a:r>
          </a:p>
          <a:p>
            <a:r>
              <a:rPr lang="en-US" dirty="0"/>
              <a:t>12 </a:t>
            </a:r>
            <a:r>
              <a:rPr lang="en-US" dirty="0" err="1"/>
              <a:t>RegEx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2130" y="1865630"/>
            <a:ext cx="4040505" cy="23837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OOP</a:t>
            </a:r>
          </a:p>
          <a:p>
            <a:r>
              <a:rPr lang="en-US" dirty="0"/>
              <a:t>Dunder methods</a:t>
            </a:r>
          </a:p>
          <a:p>
            <a:r>
              <a:rPr lang="en-US" dirty="0"/>
              <a:t>decorators</a:t>
            </a:r>
          </a:p>
          <a:p>
            <a:r>
              <a:rPr lang="en-US" dirty="0"/>
              <a:t>Iterators and Generators</a:t>
            </a:r>
          </a:p>
          <a:p>
            <a:r>
              <a:rPr lang="en-US" dirty="0"/>
              <a:t>File Input Output</a:t>
            </a:r>
          </a:p>
          <a:p>
            <a:r>
              <a:rPr lang="en-US" dirty="0"/>
              <a:t>CSV, Pikles and Json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Context managers</a:t>
            </a:r>
          </a:p>
          <a:p>
            <a:r>
              <a:rPr lang="en-US" dirty="0" err="1"/>
              <a:t>Envs</a:t>
            </a:r>
            <a:r>
              <a:rPr lang="en-US" dirty="0"/>
              <a:t>, Modules, </a:t>
            </a:r>
            <a:r>
              <a:rPr lang="en-US" dirty="0" err="1"/>
              <a:t>Packeges</a:t>
            </a:r>
            <a:endParaRPr lang="en-US" dirty="0"/>
          </a:p>
          <a:p>
            <a:r>
              <a:rPr lang="en-US" dirty="0"/>
              <a:t>Multithreading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Git</a:t>
            </a:r>
          </a:p>
          <a:p>
            <a:r>
              <a:rPr lang="en-US" dirty="0">
                <a:sym typeface="+mn-ea"/>
              </a:rPr>
              <a:t>Sqlite</a:t>
            </a:r>
            <a:endParaRPr lang="en-US" dirty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2447" y="293770"/>
            <a:ext cx="8093365" cy="763525"/>
          </a:xfrm>
        </p:spPr>
        <p:txBody>
          <a:bodyPr/>
          <a:lstStyle/>
          <a:p>
            <a:r>
              <a:rPr lang="en-US" altLang="en-US"/>
              <a:t>PythonII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                 </a:t>
            </a:r>
            <a:r>
              <a:rPr lang="en-US" altLang="ru-RU" dirty="0" err="1"/>
              <a:t>Postgresql</a:t>
            </a:r>
            <a:endParaRPr lang="en-US" altLang="ru-RU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949908" y="1002298"/>
            <a:ext cx="6304935" cy="3967752"/>
          </a:xfrm>
        </p:spPr>
        <p:txBody>
          <a:bodyPr>
            <a:normAutofit fontScale="25000" lnSpcReduction="20000"/>
          </a:bodyPr>
          <a:lstStyle/>
          <a:p>
            <a:r>
              <a:rPr lang="ru-RU" altLang="en-US" sz="4000" dirty="0"/>
              <a:t>1) </a:t>
            </a:r>
            <a:r>
              <a:rPr lang="ru-RU" altLang="en-US" sz="4000" dirty="0" err="1"/>
              <a:t>PostgreSQL</a:t>
            </a:r>
            <a:r>
              <a:rPr lang="ru-RU" altLang="en-US" sz="4000" dirty="0"/>
              <a:t>, </a:t>
            </a:r>
            <a:r>
              <a:rPr lang="ru-RU" altLang="en-US" sz="4000" dirty="0" err="1"/>
              <a:t>Overview</a:t>
            </a:r>
            <a:endParaRPr lang="ru-RU" altLang="en-US" sz="4000" dirty="0"/>
          </a:p>
          <a:p>
            <a:r>
              <a:rPr lang="ru-RU" altLang="en-US" sz="4000" dirty="0"/>
              <a:t>2) </a:t>
            </a:r>
            <a:r>
              <a:rPr lang="ru-RU" altLang="en-US" sz="4000" dirty="0" err="1"/>
              <a:t>Environment</a:t>
            </a:r>
            <a:r>
              <a:rPr lang="ru-RU" altLang="en-US" sz="4000" dirty="0"/>
              <a:t> </a:t>
            </a:r>
            <a:r>
              <a:rPr lang="ru-RU" altLang="en-US" sz="4000" dirty="0" err="1"/>
              <a:t>Setup</a:t>
            </a:r>
            <a:endParaRPr lang="ru-RU" altLang="en-US" sz="4000" dirty="0"/>
          </a:p>
          <a:p>
            <a:r>
              <a:rPr lang="ru-RU" altLang="en-US" sz="4000" dirty="0"/>
              <a:t>3) </a:t>
            </a:r>
            <a:r>
              <a:rPr lang="ru-RU" altLang="en-US" sz="4000" dirty="0" err="1"/>
              <a:t>Syntax</a:t>
            </a:r>
            <a:r>
              <a:rPr lang="en-US" altLang="ru-RU" sz="4000" dirty="0"/>
              <a:t> </a:t>
            </a:r>
            <a:endParaRPr lang="ru-RU" altLang="en-US" sz="4000" dirty="0"/>
          </a:p>
          <a:p>
            <a:r>
              <a:rPr lang="ru-RU" altLang="en-US" sz="4000" dirty="0"/>
              <a:t>4) </a:t>
            </a:r>
            <a:r>
              <a:rPr lang="ru-RU" altLang="en-US" sz="4000" dirty="0" err="1"/>
              <a:t>Data</a:t>
            </a:r>
            <a:r>
              <a:rPr lang="ru-RU" altLang="en-US" sz="4000" dirty="0"/>
              <a:t> </a:t>
            </a:r>
            <a:r>
              <a:rPr lang="ru-RU" altLang="en-US" sz="4000" dirty="0" err="1"/>
              <a:t>Types</a:t>
            </a:r>
            <a:endParaRPr lang="ru-RU" altLang="en-US" sz="4000" dirty="0"/>
          </a:p>
          <a:p>
            <a:r>
              <a:rPr lang="ru-RU" altLang="en-US" sz="4000" dirty="0"/>
              <a:t>5) </a:t>
            </a:r>
            <a:r>
              <a:rPr lang="ru-RU" altLang="en-US" sz="4000" dirty="0" err="1"/>
              <a:t>Create</a:t>
            </a:r>
            <a:r>
              <a:rPr lang="ru-RU" altLang="en-US" sz="4000" dirty="0"/>
              <a:t> </a:t>
            </a:r>
            <a:r>
              <a:rPr lang="ru-RU" altLang="en-US" sz="4000" dirty="0" err="1"/>
              <a:t>Database</a:t>
            </a:r>
            <a:endParaRPr lang="ru-RU" altLang="en-US" sz="4000" dirty="0"/>
          </a:p>
          <a:p>
            <a:r>
              <a:rPr lang="ru-RU" altLang="en-US" sz="4000" dirty="0"/>
              <a:t>6) </a:t>
            </a:r>
            <a:r>
              <a:rPr lang="ru-RU" altLang="en-US" sz="4000" dirty="0" err="1"/>
              <a:t>Select</a:t>
            </a:r>
            <a:r>
              <a:rPr lang="ru-RU" altLang="en-US" sz="4000" dirty="0"/>
              <a:t> </a:t>
            </a:r>
            <a:r>
              <a:rPr lang="ru-RU" altLang="en-US" sz="4000" dirty="0" err="1"/>
              <a:t>Database</a:t>
            </a:r>
            <a:endParaRPr lang="ru-RU" altLang="en-US" sz="4000" dirty="0"/>
          </a:p>
          <a:p>
            <a:r>
              <a:rPr lang="ru-RU" altLang="en-US" sz="4000" dirty="0"/>
              <a:t>7) </a:t>
            </a:r>
            <a:r>
              <a:rPr lang="ru-RU" altLang="en-US" sz="4000" dirty="0" err="1"/>
              <a:t>Drop</a:t>
            </a:r>
            <a:r>
              <a:rPr lang="ru-RU" altLang="en-US" sz="4000" dirty="0"/>
              <a:t> </a:t>
            </a:r>
            <a:r>
              <a:rPr lang="ru-RU" altLang="en-US" sz="4000" dirty="0" err="1"/>
              <a:t>Database</a:t>
            </a:r>
            <a:endParaRPr lang="ru-RU" altLang="en-US" sz="4000" dirty="0"/>
          </a:p>
          <a:p>
            <a:r>
              <a:rPr lang="ru-RU" altLang="en-US" sz="4000" dirty="0"/>
              <a:t>8) </a:t>
            </a:r>
            <a:r>
              <a:rPr lang="ru-RU" altLang="en-US" sz="4000" dirty="0" err="1"/>
              <a:t>Create</a:t>
            </a:r>
            <a:r>
              <a:rPr lang="ru-RU" altLang="en-US" sz="4000" dirty="0"/>
              <a:t> </a:t>
            </a:r>
            <a:r>
              <a:rPr lang="ru-RU" altLang="en-US" sz="4000" dirty="0" err="1"/>
              <a:t>Table</a:t>
            </a:r>
            <a:endParaRPr lang="ru-RU" altLang="en-US" sz="4000" dirty="0"/>
          </a:p>
          <a:p>
            <a:r>
              <a:rPr lang="ru-RU" altLang="en-US" sz="4000" dirty="0"/>
              <a:t>9) </a:t>
            </a:r>
            <a:r>
              <a:rPr lang="ru-RU" altLang="en-US" sz="4000" dirty="0" err="1"/>
              <a:t>Drop</a:t>
            </a:r>
            <a:r>
              <a:rPr lang="ru-RU" altLang="en-US" sz="4000" dirty="0"/>
              <a:t> </a:t>
            </a:r>
            <a:r>
              <a:rPr lang="ru-RU" altLang="en-US" sz="4000" dirty="0" err="1"/>
              <a:t>Table</a:t>
            </a:r>
            <a:endParaRPr lang="ru-RU" altLang="en-US" sz="4000" dirty="0"/>
          </a:p>
          <a:p>
            <a:r>
              <a:rPr lang="ru-RU" altLang="en-US" sz="4000" dirty="0"/>
              <a:t>10) </a:t>
            </a:r>
            <a:r>
              <a:rPr lang="ru-RU" altLang="en-US" sz="4000" dirty="0" err="1"/>
              <a:t>Schema</a:t>
            </a:r>
            <a:endParaRPr lang="ru-RU" altLang="en-US" sz="4000" dirty="0"/>
          </a:p>
          <a:p>
            <a:r>
              <a:rPr lang="ru-RU" altLang="en-US" sz="4000" dirty="0"/>
              <a:t>11) </a:t>
            </a:r>
            <a:r>
              <a:rPr lang="ru-RU" altLang="en-US" sz="4000" dirty="0" err="1"/>
              <a:t>Insert</a:t>
            </a:r>
            <a:r>
              <a:rPr lang="ru-RU" altLang="en-US" sz="4000" dirty="0"/>
              <a:t> </a:t>
            </a:r>
            <a:r>
              <a:rPr lang="ru-RU" altLang="en-US" sz="4000" dirty="0" err="1"/>
              <a:t>Query</a:t>
            </a:r>
            <a:endParaRPr lang="ru-RU" altLang="en-US" sz="4000" dirty="0"/>
          </a:p>
          <a:p>
            <a:r>
              <a:rPr lang="ru-RU" altLang="en-US" sz="4000" dirty="0"/>
              <a:t>12) </a:t>
            </a:r>
            <a:r>
              <a:rPr lang="ru-RU" altLang="en-US" sz="4000" dirty="0" err="1"/>
              <a:t>Select</a:t>
            </a:r>
            <a:r>
              <a:rPr lang="ru-RU" altLang="en-US" sz="4000" dirty="0"/>
              <a:t> </a:t>
            </a:r>
            <a:r>
              <a:rPr lang="ru-RU" altLang="en-US" sz="4000" dirty="0" err="1"/>
              <a:t>Query</a:t>
            </a:r>
            <a:endParaRPr lang="ru-RU" altLang="en-US" sz="4000" dirty="0"/>
          </a:p>
          <a:p>
            <a:r>
              <a:rPr lang="ru-RU" altLang="en-US" sz="4000" dirty="0"/>
              <a:t>13) </a:t>
            </a:r>
            <a:r>
              <a:rPr lang="ru-RU" altLang="en-US" sz="4000" dirty="0" err="1"/>
              <a:t>Operators</a:t>
            </a:r>
            <a:endParaRPr lang="ru-RU" altLang="en-US" sz="4000" dirty="0"/>
          </a:p>
          <a:p>
            <a:r>
              <a:rPr lang="ru-RU" altLang="en-US" sz="4000" dirty="0"/>
              <a:t>14) </a:t>
            </a:r>
            <a:r>
              <a:rPr lang="ru-RU" altLang="en-US" sz="4000" dirty="0" err="1"/>
              <a:t>Expressions</a:t>
            </a:r>
            <a:endParaRPr lang="ru-RU" altLang="en-US" sz="4000" dirty="0"/>
          </a:p>
          <a:p>
            <a:r>
              <a:rPr lang="ru-RU" altLang="en-US" sz="4000" dirty="0"/>
              <a:t>15) </a:t>
            </a:r>
            <a:r>
              <a:rPr lang="ru-RU" altLang="en-US" sz="4000" dirty="0" err="1"/>
              <a:t>Where</a:t>
            </a:r>
            <a:r>
              <a:rPr lang="ru-RU" altLang="en-US" sz="4000" dirty="0"/>
              <a:t> </a:t>
            </a:r>
            <a:r>
              <a:rPr lang="ru-RU" altLang="en-US" sz="4000" dirty="0" err="1"/>
              <a:t>Clause</a:t>
            </a:r>
            <a:endParaRPr lang="ru-RU" altLang="en-US" sz="4000" dirty="0"/>
          </a:p>
          <a:p>
            <a:r>
              <a:rPr lang="ru-RU" altLang="en-US" sz="4000" dirty="0"/>
              <a:t>16) </a:t>
            </a:r>
            <a:r>
              <a:rPr lang="ru-RU" altLang="en-US" sz="4000" dirty="0" err="1"/>
              <a:t>Aggregate</a:t>
            </a:r>
            <a:r>
              <a:rPr lang="ru-RU" altLang="en-US" sz="4000" dirty="0"/>
              <a:t> </a:t>
            </a:r>
            <a:r>
              <a:rPr lang="ru-RU" altLang="en-US" sz="4000" dirty="0" err="1"/>
              <a:t>Functions</a:t>
            </a:r>
            <a:endParaRPr lang="ru-RU" altLang="en-US" sz="4000" dirty="0"/>
          </a:p>
          <a:p>
            <a:r>
              <a:rPr lang="ru-RU" altLang="en-US" sz="4000" dirty="0"/>
              <a:t>17) AND &amp; OR </a:t>
            </a:r>
            <a:r>
              <a:rPr lang="ru-RU" altLang="en-US" sz="4000" dirty="0" err="1"/>
              <a:t>Clauses</a:t>
            </a:r>
            <a:endParaRPr lang="ru-RU" altLang="en-US" sz="4000" dirty="0"/>
          </a:p>
          <a:p>
            <a:r>
              <a:rPr lang="ru-RU" altLang="en-US" sz="4000" dirty="0"/>
              <a:t>18) </a:t>
            </a:r>
            <a:r>
              <a:rPr lang="ru-RU" altLang="en-US" sz="4000" dirty="0" err="1"/>
              <a:t>Update</a:t>
            </a:r>
            <a:r>
              <a:rPr lang="ru-RU" altLang="en-US" sz="4000" dirty="0"/>
              <a:t> </a:t>
            </a:r>
            <a:r>
              <a:rPr lang="ru-RU" altLang="en-US" sz="4000" dirty="0" err="1"/>
              <a:t>Query</a:t>
            </a:r>
            <a:endParaRPr lang="ru-RU" altLang="en-US" sz="4000" dirty="0"/>
          </a:p>
          <a:p>
            <a:r>
              <a:rPr lang="ru-RU" altLang="en-US" sz="4000" dirty="0"/>
              <a:t>19) </a:t>
            </a:r>
            <a:r>
              <a:rPr lang="ru-RU" altLang="en-US" sz="4000" dirty="0" err="1"/>
              <a:t>Delete</a:t>
            </a:r>
            <a:r>
              <a:rPr lang="ru-RU" altLang="en-US" sz="4000" dirty="0"/>
              <a:t> </a:t>
            </a:r>
            <a:r>
              <a:rPr lang="ru-RU" altLang="en-US" sz="4000" dirty="0" err="1"/>
              <a:t>Query</a:t>
            </a:r>
            <a:endParaRPr lang="ru-RU" altLang="en-US" sz="4000" dirty="0"/>
          </a:p>
          <a:p>
            <a:r>
              <a:rPr lang="ru-RU" altLang="en-US" sz="4000" dirty="0"/>
              <a:t>20) </a:t>
            </a:r>
            <a:r>
              <a:rPr lang="ru-RU" altLang="en-US" sz="4000" dirty="0" err="1"/>
              <a:t>Like</a:t>
            </a:r>
            <a:r>
              <a:rPr lang="ru-RU" altLang="en-US" sz="4000" dirty="0"/>
              <a:t> </a:t>
            </a:r>
            <a:r>
              <a:rPr lang="ru-RU" altLang="en-US" sz="4000" dirty="0" err="1"/>
              <a:t>Clause</a:t>
            </a:r>
            <a:endParaRPr lang="ru-RU" altLang="en-US" sz="4000" dirty="0"/>
          </a:p>
          <a:p>
            <a:r>
              <a:rPr lang="ru-RU" altLang="en-US" sz="4000" dirty="0"/>
              <a:t>21) </a:t>
            </a:r>
            <a:r>
              <a:rPr lang="ru-RU" altLang="en-US" sz="4000" dirty="0" err="1"/>
              <a:t>Limit</a:t>
            </a:r>
            <a:r>
              <a:rPr lang="ru-RU" altLang="en-US" sz="4000" dirty="0"/>
              <a:t> </a:t>
            </a:r>
            <a:r>
              <a:rPr lang="ru-RU" altLang="en-US" sz="4000" dirty="0" err="1"/>
              <a:t>Clause</a:t>
            </a:r>
            <a:endParaRPr lang="ru-RU" altLang="en-US" sz="4000" dirty="0"/>
          </a:p>
          <a:p>
            <a:r>
              <a:rPr lang="ru-RU" altLang="en-US" sz="4000" dirty="0"/>
              <a:t>22) </a:t>
            </a:r>
            <a:r>
              <a:rPr lang="ru-RU" altLang="en-US" sz="4000" dirty="0" err="1"/>
              <a:t>Order</a:t>
            </a:r>
            <a:r>
              <a:rPr lang="ru-RU" altLang="en-US" sz="4000" dirty="0"/>
              <a:t> </a:t>
            </a:r>
            <a:r>
              <a:rPr lang="ru-RU" altLang="en-US" sz="4000" dirty="0" err="1"/>
              <a:t>By</a:t>
            </a:r>
            <a:r>
              <a:rPr lang="ru-RU" altLang="en-US" sz="4000" dirty="0"/>
              <a:t> </a:t>
            </a:r>
            <a:r>
              <a:rPr lang="ru-RU" altLang="en-US" sz="4000" dirty="0" err="1"/>
              <a:t>Clause</a:t>
            </a:r>
            <a:endParaRPr lang="ru-RU" altLang="en-US" sz="4000" dirty="0"/>
          </a:p>
          <a:p>
            <a:r>
              <a:rPr lang="ru-RU" altLang="en-US" sz="4000" dirty="0"/>
              <a:t>23) </a:t>
            </a:r>
            <a:r>
              <a:rPr lang="ru-RU" altLang="en-US" sz="4000" dirty="0" err="1"/>
              <a:t>Group</a:t>
            </a:r>
            <a:r>
              <a:rPr lang="ru-RU" altLang="en-US" sz="4000" dirty="0"/>
              <a:t> </a:t>
            </a:r>
            <a:r>
              <a:rPr lang="ru-RU" altLang="en-US" sz="4000" dirty="0" err="1"/>
              <a:t>By</a:t>
            </a:r>
            <a:endParaRPr lang="ru-RU" altLang="en-US" sz="4000" dirty="0"/>
          </a:p>
          <a:p>
            <a:r>
              <a:rPr lang="ru-RU" altLang="en-US" sz="4000" dirty="0"/>
              <a:t>24) </a:t>
            </a:r>
            <a:r>
              <a:rPr lang="ru-RU" altLang="en-US" sz="4000" dirty="0" err="1"/>
              <a:t>With</a:t>
            </a:r>
            <a:r>
              <a:rPr lang="ru-RU" altLang="en-US" sz="4000" dirty="0"/>
              <a:t> </a:t>
            </a:r>
            <a:r>
              <a:rPr lang="ru-RU" altLang="en-US" sz="4000" dirty="0" err="1"/>
              <a:t>Clause</a:t>
            </a:r>
            <a:endParaRPr lang="ru-RU" altLang="en-US" sz="4800" dirty="0"/>
          </a:p>
          <a:p>
            <a:endParaRPr lang="ru-RU" altLang="en-US" dirty="0"/>
          </a:p>
        </p:txBody>
      </p:sp>
      <p:sp>
        <p:nvSpPr>
          <p:cNvPr id="5" name="Замещающее содержимое 2"/>
          <p:cNvSpPr>
            <a:spLocks noGrp="1"/>
          </p:cNvSpPr>
          <p:nvPr/>
        </p:nvSpPr>
        <p:spPr>
          <a:xfrm>
            <a:off x="5331041" y="1044749"/>
            <a:ext cx="6304935" cy="3882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1000" dirty="0"/>
              <a:t>25) </a:t>
            </a:r>
            <a:r>
              <a:rPr lang="ru-RU" altLang="en-US" sz="1000" dirty="0" err="1"/>
              <a:t>Having</a:t>
            </a:r>
            <a:r>
              <a:rPr lang="ru-RU" altLang="en-US" sz="1000" dirty="0"/>
              <a:t> </a:t>
            </a:r>
            <a:r>
              <a:rPr lang="ru-RU" altLang="en-US" sz="1000" dirty="0" err="1"/>
              <a:t>Clause</a:t>
            </a:r>
            <a:endParaRPr lang="ru-RU" altLang="en-US" sz="1000" dirty="0"/>
          </a:p>
          <a:p>
            <a:r>
              <a:rPr lang="ru-RU" altLang="en-US" sz="1000" dirty="0"/>
              <a:t>26) </a:t>
            </a:r>
            <a:r>
              <a:rPr lang="ru-RU" altLang="en-US" sz="1000" dirty="0" err="1"/>
              <a:t>Distinct</a:t>
            </a:r>
            <a:r>
              <a:rPr lang="ru-RU" altLang="en-US" sz="1000" dirty="0"/>
              <a:t> </a:t>
            </a:r>
            <a:r>
              <a:rPr lang="ru-RU" altLang="en-US" sz="1000" dirty="0" err="1"/>
              <a:t>Keyword</a:t>
            </a:r>
            <a:endParaRPr lang="ru-RU" altLang="en-US" sz="1000" dirty="0"/>
          </a:p>
          <a:p>
            <a:r>
              <a:rPr lang="ru-RU" altLang="en-US" sz="1000" dirty="0"/>
              <a:t>27) </a:t>
            </a:r>
            <a:r>
              <a:rPr lang="ru-RU" altLang="en-US" sz="1000" dirty="0" err="1"/>
              <a:t>Constraints</a:t>
            </a:r>
            <a:endParaRPr lang="ru-RU" altLang="en-US" sz="1000" dirty="0"/>
          </a:p>
          <a:p>
            <a:r>
              <a:rPr lang="ru-RU" altLang="en-US" sz="1000" dirty="0"/>
              <a:t>28) </a:t>
            </a:r>
            <a:r>
              <a:rPr lang="ru-RU" altLang="en-US" sz="1000" dirty="0" err="1"/>
              <a:t>Joins</a:t>
            </a:r>
            <a:endParaRPr lang="ru-RU" altLang="en-US" sz="1000" dirty="0"/>
          </a:p>
          <a:p>
            <a:r>
              <a:rPr lang="ru-RU" altLang="en-US" sz="1000" dirty="0"/>
              <a:t>29) </a:t>
            </a:r>
            <a:r>
              <a:rPr lang="ru-RU" altLang="en-US" sz="1000" dirty="0" err="1"/>
              <a:t>Unions</a:t>
            </a:r>
            <a:r>
              <a:rPr lang="ru-RU" altLang="en-US" sz="1000" dirty="0"/>
              <a:t> </a:t>
            </a:r>
            <a:r>
              <a:rPr lang="ru-RU" altLang="en-US" sz="1000" dirty="0" err="1"/>
              <a:t>Clause</a:t>
            </a:r>
            <a:endParaRPr lang="ru-RU" altLang="en-US" sz="1000" dirty="0"/>
          </a:p>
          <a:p>
            <a:r>
              <a:rPr lang="ru-RU" altLang="en-US" sz="1000" dirty="0"/>
              <a:t>30) NULL </a:t>
            </a:r>
            <a:r>
              <a:rPr lang="ru-RU" altLang="en-US" sz="1000" dirty="0" err="1"/>
              <a:t>Values</a:t>
            </a:r>
            <a:endParaRPr lang="ru-RU" altLang="en-US" sz="1000" dirty="0"/>
          </a:p>
          <a:p>
            <a:r>
              <a:rPr lang="ru-RU" altLang="en-US" sz="1000" dirty="0"/>
              <a:t>31) </a:t>
            </a:r>
            <a:r>
              <a:rPr lang="ru-RU" altLang="en-US" sz="1000" dirty="0" err="1"/>
              <a:t>Alias</a:t>
            </a:r>
            <a:r>
              <a:rPr lang="ru-RU" altLang="en-US" sz="1000" dirty="0"/>
              <a:t> </a:t>
            </a:r>
            <a:r>
              <a:rPr lang="ru-RU" altLang="en-US" sz="1000" dirty="0" err="1"/>
              <a:t>Syntax</a:t>
            </a:r>
            <a:endParaRPr lang="ru-RU" altLang="en-US" sz="1000" dirty="0"/>
          </a:p>
          <a:p>
            <a:r>
              <a:rPr lang="ru-RU" altLang="en-US" sz="1000" dirty="0"/>
              <a:t>32) </a:t>
            </a:r>
            <a:r>
              <a:rPr lang="ru-RU" altLang="en-US" sz="1000" dirty="0" err="1"/>
              <a:t>Triggers</a:t>
            </a:r>
            <a:endParaRPr lang="ru-RU" altLang="en-US" sz="1000" dirty="0"/>
          </a:p>
          <a:p>
            <a:r>
              <a:rPr lang="ru-RU" altLang="en-US" sz="1000" dirty="0"/>
              <a:t>33) </a:t>
            </a:r>
            <a:r>
              <a:rPr lang="ru-RU" altLang="en-US" sz="1000" dirty="0" err="1"/>
              <a:t>Indexes</a:t>
            </a:r>
            <a:endParaRPr lang="ru-RU" altLang="en-US" sz="1000" dirty="0"/>
          </a:p>
          <a:p>
            <a:r>
              <a:rPr lang="ru-RU" altLang="en-US" sz="1000" dirty="0"/>
              <a:t>34) </a:t>
            </a:r>
            <a:r>
              <a:rPr lang="ru-RU" altLang="en-US" sz="1000" dirty="0" err="1"/>
              <a:t>Alter</a:t>
            </a:r>
            <a:r>
              <a:rPr lang="ru-RU" altLang="en-US" sz="1000" dirty="0"/>
              <a:t> </a:t>
            </a:r>
            <a:r>
              <a:rPr lang="ru-RU" altLang="en-US" sz="1000" dirty="0" err="1"/>
              <a:t>Table</a:t>
            </a:r>
            <a:r>
              <a:rPr lang="ru-RU" altLang="en-US" sz="1000" dirty="0"/>
              <a:t> </a:t>
            </a:r>
            <a:r>
              <a:rPr lang="ru-RU" altLang="en-US" sz="1000" dirty="0" err="1"/>
              <a:t>Command</a:t>
            </a:r>
            <a:endParaRPr lang="ru-RU" altLang="en-US" sz="1000" dirty="0"/>
          </a:p>
          <a:p>
            <a:r>
              <a:rPr lang="ru-RU" altLang="en-US" sz="1000" dirty="0"/>
              <a:t>35) </a:t>
            </a:r>
            <a:r>
              <a:rPr lang="ru-RU" altLang="en-US" sz="1000" dirty="0" err="1"/>
              <a:t>Truncate</a:t>
            </a:r>
            <a:r>
              <a:rPr lang="ru-RU" altLang="en-US" sz="1000" dirty="0"/>
              <a:t> </a:t>
            </a:r>
            <a:r>
              <a:rPr lang="ru-RU" altLang="en-US" sz="1000" dirty="0" err="1"/>
              <a:t>Table</a:t>
            </a:r>
            <a:r>
              <a:rPr lang="ru-RU" altLang="en-US" sz="1000" dirty="0"/>
              <a:t> </a:t>
            </a:r>
            <a:r>
              <a:rPr lang="ru-RU" altLang="en-US" sz="1000" dirty="0" err="1"/>
              <a:t>Command</a:t>
            </a:r>
            <a:endParaRPr lang="ru-RU" altLang="en-US" sz="1000" dirty="0"/>
          </a:p>
          <a:p>
            <a:r>
              <a:rPr lang="ru-RU" altLang="en-US" sz="1000" dirty="0"/>
              <a:t>36) </a:t>
            </a:r>
            <a:r>
              <a:rPr lang="ru-RU" altLang="en-US" sz="1000" dirty="0" err="1"/>
              <a:t>Views</a:t>
            </a:r>
            <a:endParaRPr lang="ru-RU" altLang="en-US" sz="1000" dirty="0"/>
          </a:p>
          <a:p>
            <a:r>
              <a:rPr lang="ru-RU" altLang="en-US" sz="1000" dirty="0"/>
              <a:t>37) </a:t>
            </a:r>
            <a:r>
              <a:rPr lang="ru-RU" altLang="en-US" sz="1000" dirty="0" err="1"/>
              <a:t>Transactions</a:t>
            </a:r>
            <a:endParaRPr lang="ru-RU" altLang="en-US" sz="1000" dirty="0"/>
          </a:p>
          <a:p>
            <a:r>
              <a:rPr lang="ru-RU" altLang="en-US" sz="1000" dirty="0"/>
              <a:t>38) </a:t>
            </a:r>
            <a:r>
              <a:rPr lang="ru-RU" altLang="en-US" sz="1000" dirty="0" err="1"/>
              <a:t>Locks</a:t>
            </a:r>
            <a:endParaRPr lang="ru-RU" altLang="en-US" sz="1000" dirty="0"/>
          </a:p>
          <a:p>
            <a:r>
              <a:rPr lang="ru-RU" altLang="en-US" sz="1000" dirty="0"/>
              <a:t>39) </a:t>
            </a:r>
            <a:r>
              <a:rPr lang="ru-RU" altLang="en-US" sz="1000" dirty="0" err="1"/>
              <a:t>Sub</a:t>
            </a:r>
            <a:r>
              <a:rPr lang="ru-RU" altLang="en-US" sz="1000" dirty="0"/>
              <a:t> </a:t>
            </a:r>
            <a:r>
              <a:rPr lang="ru-RU" altLang="en-US" sz="1000" dirty="0" err="1"/>
              <a:t>Queries</a:t>
            </a:r>
            <a:endParaRPr lang="ru-RU" altLang="en-US" sz="1000" dirty="0"/>
          </a:p>
          <a:p>
            <a:r>
              <a:rPr lang="ru-RU" altLang="en-US" sz="1000" dirty="0"/>
              <a:t>40) </a:t>
            </a:r>
            <a:r>
              <a:rPr lang="ru-RU" altLang="en-US" sz="1000" dirty="0" err="1"/>
              <a:t>Auto</a:t>
            </a:r>
            <a:r>
              <a:rPr lang="ru-RU" altLang="en-US" sz="1000" dirty="0"/>
              <a:t> </a:t>
            </a:r>
            <a:r>
              <a:rPr lang="ru-RU" altLang="en-US" sz="1000" dirty="0" err="1"/>
              <a:t>Increment</a:t>
            </a:r>
            <a:endParaRPr lang="ru-RU" altLang="en-US" sz="1000" dirty="0"/>
          </a:p>
          <a:p>
            <a:r>
              <a:rPr lang="ru-RU" altLang="en-US" sz="1000" dirty="0"/>
              <a:t>41) </a:t>
            </a:r>
            <a:r>
              <a:rPr lang="ru-RU" altLang="en-US" sz="1000" dirty="0" err="1"/>
              <a:t>Privileges</a:t>
            </a:r>
            <a:endParaRPr lang="ru-RU" altLang="en-US" sz="1000" dirty="0"/>
          </a:p>
          <a:p>
            <a:r>
              <a:rPr lang="ru-RU" altLang="en-US" sz="1000" dirty="0"/>
              <a:t>42) </a:t>
            </a:r>
            <a:r>
              <a:rPr lang="ru-RU" altLang="en-US" sz="1000" dirty="0" err="1"/>
              <a:t>Date</a:t>
            </a:r>
            <a:r>
              <a:rPr lang="ru-RU" altLang="en-US" sz="1000" dirty="0"/>
              <a:t>/</a:t>
            </a:r>
            <a:r>
              <a:rPr lang="ru-RU" altLang="en-US" sz="1000" dirty="0" err="1"/>
              <a:t>Time</a:t>
            </a:r>
            <a:r>
              <a:rPr lang="ru-RU" altLang="en-US" sz="1000" dirty="0"/>
              <a:t> </a:t>
            </a:r>
            <a:r>
              <a:rPr lang="ru-RU" altLang="en-US" sz="1000" dirty="0" err="1"/>
              <a:t>Functions</a:t>
            </a:r>
            <a:r>
              <a:rPr lang="ru-RU" altLang="en-US" sz="1000" dirty="0"/>
              <a:t> &amp; </a:t>
            </a:r>
            <a:r>
              <a:rPr lang="ru-RU" altLang="en-US" sz="1000" dirty="0" err="1"/>
              <a:t>Operators</a:t>
            </a:r>
            <a:endParaRPr lang="ru-RU" altLang="en-US" sz="1000" dirty="0"/>
          </a:p>
          <a:p>
            <a:r>
              <a:rPr lang="ru-RU" altLang="en-US" sz="1000" dirty="0"/>
              <a:t>43) </a:t>
            </a:r>
            <a:r>
              <a:rPr lang="ru-RU" altLang="en-US" sz="1000" dirty="0" err="1"/>
              <a:t>Functions</a:t>
            </a:r>
            <a:endParaRPr lang="ru-RU" altLang="en-US" sz="1000" dirty="0"/>
          </a:p>
          <a:p>
            <a:r>
              <a:rPr lang="ru-RU" altLang="en-US" sz="1000" dirty="0"/>
              <a:t>44) </a:t>
            </a:r>
            <a:r>
              <a:rPr lang="ru-RU" altLang="en-US" sz="1000" dirty="0" err="1"/>
              <a:t>Json</a:t>
            </a:r>
            <a:r>
              <a:rPr lang="ru-RU" altLang="en-US" sz="1000" dirty="0"/>
              <a:t>, </a:t>
            </a:r>
            <a:r>
              <a:rPr lang="ru-RU" altLang="en-US" sz="1000" dirty="0" err="1"/>
              <a:t>Jsonb</a:t>
            </a:r>
            <a:endParaRPr lang="ru-RU" altLang="en-US" sz="1000" dirty="0"/>
          </a:p>
          <a:p>
            <a:r>
              <a:rPr lang="ru-RU" altLang="en-US" sz="1000" dirty="0"/>
              <a:t>45) </a:t>
            </a:r>
            <a:r>
              <a:rPr lang="ru-RU" altLang="en-US" sz="1000" dirty="0" err="1"/>
              <a:t>Useful</a:t>
            </a:r>
            <a:r>
              <a:rPr lang="ru-RU" altLang="en-US" sz="1000" dirty="0"/>
              <a:t> </a:t>
            </a:r>
            <a:r>
              <a:rPr lang="ru-RU" altLang="en-US" sz="1000" dirty="0" err="1"/>
              <a:t>Functions</a:t>
            </a:r>
            <a:endParaRPr lang="ru-RU" altLang="en-US" sz="1000" dirty="0"/>
          </a:p>
          <a:p>
            <a:r>
              <a:rPr lang="ru-RU" altLang="en-US" sz="1000" dirty="0"/>
              <a:t>46) </a:t>
            </a:r>
            <a:r>
              <a:rPr lang="ru-RU" altLang="en-US" sz="1000" dirty="0" err="1"/>
              <a:t>Partitions</a:t>
            </a:r>
            <a:r>
              <a:rPr lang="ru-RU" altLang="en-US" sz="1000" dirty="0"/>
              <a:t> (</a:t>
            </a:r>
            <a:r>
              <a:rPr lang="ru-RU" altLang="en-US" sz="1000" dirty="0" err="1"/>
              <a:t>optional</a:t>
            </a:r>
            <a:r>
              <a:rPr lang="ru-RU" altLang="en-US" sz="1000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Django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63550" y="1518920"/>
            <a:ext cx="4246880" cy="3259455"/>
          </a:xfrm>
        </p:spPr>
        <p:txBody>
          <a:bodyPr>
            <a:normAutofit fontScale="75000" lnSpcReduction="10000"/>
          </a:bodyPr>
          <a:lstStyle/>
          <a:p>
            <a:r>
              <a:rPr lang="en-US" altLang="ru-RU"/>
              <a:t>Django Tradional</a:t>
            </a:r>
          </a:p>
          <a:p>
            <a:r>
              <a:rPr lang="en-US" altLang="ru-RU"/>
              <a:t>Internet texnologiyalari</a:t>
            </a:r>
          </a:p>
          <a:p>
            <a:r>
              <a:rPr lang="en-US" altLang="ru-RU"/>
              <a:t>web dasturlarning texnologiyalari</a:t>
            </a:r>
          </a:p>
          <a:p>
            <a:r>
              <a:rPr lang="en-US" altLang="ru-RU"/>
              <a:t>Django famework</a:t>
            </a:r>
          </a:p>
          <a:p>
            <a:r>
              <a:rPr lang="en-US" altLang="ru-RU"/>
              <a:t>Django ORM</a:t>
            </a:r>
          </a:p>
          <a:p>
            <a:r>
              <a:rPr lang="en-US" altLang="ru-RU"/>
              <a:t>Views and URLs</a:t>
            </a:r>
          </a:p>
          <a:p>
            <a:r>
              <a:rPr lang="en-US" altLang="ru-RU"/>
              <a:t>Forms and Templates</a:t>
            </a:r>
          </a:p>
          <a:p>
            <a:r>
              <a:rPr lang="en-US" altLang="ru-RU"/>
              <a:t>Django Admin</a:t>
            </a:r>
          </a:p>
          <a:p>
            <a:r>
              <a:rPr lang="en-US" altLang="ru-RU"/>
              <a:t>Deploy</a:t>
            </a:r>
          </a:p>
        </p:txBody>
      </p:sp>
      <p:sp>
        <p:nvSpPr>
          <p:cNvPr id="4" name="Замещающее содержимое 2"/>
          <p:cNvSpPr>
            <a:spLocks noGrp="1"/>
          </p:cNvSpPr>
          <p:nvPr/>
        </p:nvSpPr>
        <p:spPr>
          <a:xfrm>
            <a:off x="4897120" y="1518920"/>
            <a:ext cx="4246880" cy="3259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7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 dirty="0"/>
              <a:t>Django REST</a:t>
            </a:r>
          </a:p>
          <a:p>
            <a:r>
              <a:rPr lang="en-US" altLang="ru-RU" dirty="0"/>
              <a:t>DRF framework</a:t>
            </a:r>
          </a:p>
          <a:p>
            <a:r>
              <a:rPr lang="en-US" altLang="ru-RU" dirty="0"/>
              <a:t>DRF </a:t>
            </a:r>
            <a:r>
              <a:rPr lang="en-US" altLang="ru-RU" dirty="0" err="1"/>
              <a:t>Serialazers</a:t>
            </a:r>
            <a:r>
              <a:rPr lang="en-US" altLang="ru-RU" dirty="0"/>
              <a:t> and Validation</a:t>
            </a:r>
          </a:p>
          <a:p>
            <a:r>
              <a:rPr lang="en-US" altLang="ru-RU" dirty="0"/>
              <a:t>DRF </a:t>
            </a:r>
            <a:r>
              <a:rPr lang="en-US" altLang="ru-RU" dirty="0" err="1"/>
              <a:t>Viewsets</a:t>
            </a:r>
            <a:r>
              <a:rPr lang="en-US" altLang="ru-RU" dirty="0"/>
              <a:t> and CRUD</a:t>
            </a:r>
          </a:p>
          <a:p>
            <a:r>
              <a:rPr lang="en-US" altLang="ru-RU" dirty="0"/>
              <a:t>DRF Authentication and Permission</a:t>
            </a:r>
          </a:p>
          <a:p>
            <a:r>
              <a:rPr lang="en-US" altLang="ru-RU" dirty="0"/>
              <a:t>Django Filter and search</a:t>
            </a:r>
          </a:p>
          <a:p>
            <a:endParaRPr lang="en-US" altLang="ru-RU" dirty="0"/>
          </a:p>
          <a:p>
            <a:endParaRPr lang="en-US" alt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Telegram bot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dirty="0" err="1"/>
              <a:t>Aiogram</a:t>
            </a:r>
            <a:r>
              <a:rPr lang="en-US" altLang="ru-RU" dirty="0"/>
              <a:t> </a:t>
            </a:r>
            <a:r>
              <a:rPr lang="en-US" altLang="ru-RU" dirty="0" err="1"/>
              <a:t>documentions</a:t>
            </a:r>
            <a:r>
              <a:rPr lang="en-US" altLang="ru-RU" dirty="0"/>
              <a:t> </a:t>
            </a:r>
            <a:r>
              <a:rPr lang="en-US" altLang="ru-RU" dirty="0" err="1"/>
              <a:t>boyicha</a:t>
            </a:r>
            <a:r>
              <a:rPr lang="en-US" altLang="ru-RU" dirty="0"/>
              <a:t> telegram </a:t>
            </a:r>
            <a:r>
              <a:rPr lang="en-US" altLang="ru-RU" dirty="0" err="1"/>
              <a:t>botlar</a:t>
            </a:r>
            <a:r>
              <a:rPr lang="en-US" altLang="ru-RU" dirty="0"/>
              <a:t> </a:t>
            </a:r>
            <a:r>
              <a:rPr lang="en-US" altLang="ru-RU" dirty="0" err="1"/>
              <a:t>qurishni</a:t>
            </a:r>
            <a:r>
              <a:rPr lang="en-US" altLang="ru-RU" dirty="0"/>
              <a:t> </a:t>
            </a:r>
            <a:r>
              <a:rPr lang="en-US" altLang="ru-RU" dirty="0" err="1"/>
              <a:t>organamiz</a:t>
            </a:r>
            <a:endParaRPr lang="en-US" altLang="ru-RU" dirty="0"/>
          </a:p>
          <a:p>
            <a:r>
              <a:rPr lang="en-US" altLang="ru-RU" dirty="0" err="1"/>
              <a:t>wikipediabot</a:t>
            </a:r>
            <a:r>
              <a:rPr lang="en-US" altLang="ru-RU" dirty="0"/>
              <a:t> </a:t>
            </a:r>
          </a:p>
          <a:p>
            <a:r>
              <a:rPr lang="en-US" altLang="ru-RU" dirty="0" err="1"/>
              <a:t>imlobot</a:t>
            </a:r>
            <a:endParaRPr lang="en-US" altLang="ru-RU" dirty="0"/>
          </a:p>
          <a:p>
            <a:r>
              <a:rPr lang="en-US" altLang="ru-RU" dirty="0"/>
              <a:t>online </a:t>
            </a:r>
            <a:r>
              <a:rPr lang="en-US" altLang="ru-RU" dirty="0" err="1"/>
              <a:t>bozor</a:t>
            </a:r>
            <a:r>
              <a:rPr lang="en-US" altLang="ru-RU" dirty="0"/>
              <a:t> bot </a:t>
            </a:r>
          </a:p>
          <a:p>
            <a:r>
              <a:rPr lang="en-US" altLang="ru-RU" dirty="0" err="1"/>
              <a:t>va</a:t>
            </a:r>
            <a:r>
              <a:rPr lang="en-US" altLang="ru-RU" dirty="0"/>
              <a:t> </a:t>
            </a:r>
            <a:r>
              <a:rPr lang="en-US" altLang="ru-RU" dirty="0" err="1"/>
              <a:t>hk</a:t>
            </a:r>
            <a:r>
              <a:rPr lang="en-US" altLang="ru-RU" dirty="0"/>
              <a:t>... lar </a:t>
            </a:r>
            <a:r>
              <a:rPr lang="en-US" altLang="ru-RU" dirty="0" err="1"/>
              <a:t>yasaymiz</a:t>
            </a:r>
            <a:endParaRPr lang="en-US" alt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Portifolio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0" scaled="0"/>
                </a:gradFill>
              </a:rPr>
              <a:t>Python </a:t>
            </a:r>
            <a:r>
              <a:rPr lang="en-US" altLang="ru-RU" dirty="0" err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0" scaled="0"/>
                </a:gradFill>
              </a:rPr>
              <a:t>coreda</a:t>
            </a:r>
            <a:endParaRPr lang="en-US" altLang="ru-RU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0" scaled="0"/>
              </a:gradFill>
            </a:endParaRPr>
          </a:p>
          <a:p>
            <a:pPr marL="0" indent="0">
              <a:buNone/>
            </a:pPr>
            <a:r>
              <a:rPr lang="en-US" altLang="ru-RU" dirty="0" err="1">
                <a:solidFill>
                  <a:schemeClr val="tx1"/>
                </a:solidFill>
              </a:rPr>
              <a:t>Omborxona</a:t>
            </a:r>
            <a:r>
              <a:rPr lang="en-US" altLang="ru-RU" dirty="0">
                <a:solidFill>
                  <a:schemeClr val="tx1"/>
                </a:solidFill>
              </a:rPr>
              <a:t> ,Library  </a:t>
            </a:r>
            <a:r>
              <a:rPr lang="en-US" altLang="ru-RU" dirty="0" err="1">
                <a:solidFill>
                  <a:schemeClr val="tx1"/>
                </a:solidFill>
              </a:rPr>
              <a:t>projectlarini</a:t>
            </a:r>
            <a:r>
              <a:rPr lang="en-US" altLang="ru-RU" dirty="0">
                <a:solidFill>
                  <a:schemeClr val="tx1"/>
                </a:solidFill>
              </a:rPr>
              <a:t> </a:t>
            </a:r>
            <a:r>
              <a:rPr lang="en-US" altLang="ru-RU" dirty="0" err="1">
                <a:solidFill>
                  <a:schemeClr val="tx1"/>
                </a:solidFill>
              </a:rPr>
              <a:t>conselda</a:t>
            </a:r>
            <a:r>
              <a:rPr lang="en-US" altLang="ru-RU" dirty="0">
                <a:solidFill>
                  <a:schemeClr val="tx1"/>
                </a:solidFill>
              </a:rPr>
              <a:t> </a:t>
            </a:r>
            <a:r>
              <a:rPr lang="en-US" altLang="ru-RU" dirty="0" err="1">
                <a:solidFill>
                  <a:schemeClr val="tx1"/>
                </a:solidFill>
              </a:rPr>
              <a:t>ishlatamiz</a:t>
            </a:r>
            <a:endParaRPr lang="en-US" alt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ru-RU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0" scaled="0"/>
                </a:gradFill>
              </a:rPr>
              <a:t>Django(</a:t>
            </a:r>
            <a:r>
              <a:rPr lang="en-US" altLang="ru-RU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0" scaled="0"/>
                </a:gradFill>
              </a:rPr>
              <a:t>tradional</a:t>
            </a:r>
            <a:r>
              <a:rPr lang="en-US" altLang="ru-RU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0" scaled="0"/>
                </a:gradFill>
              </a:rPr>
              <a:t>)</a:t>
            </a:r>
          </a:p>
          <a:p>
            <a:pPr marL="0" indent="0">
              <a:buNone/>
            </a:pPr>
            <a:r>
              <a:rPr lang="en-US" altLang="ru-RU" dirty="0">
                <a:solidFill>
                  <a:schemeClr val="tx1"/>
                </a:solidFill>
              </a:rPr>
              <a:t>Contact me ,Blog Post ,(e </a:t>
            </a:r>
            <a:r>
              <a:rPr lang="en-US" altLang="ru-RU" dirty="0" err="1">
                <a:solidFill>
                  <a:schemeClr val="tx1"/>
                </a:solidFill>
              </a:rPr>
              <a:t>commerse</a:t>
            </a:r>
            <a:r>
              <a:rPr lang="en-US" altLang="ru-RU" dirty="0">
                <a:solidFill>
                  <a:schemeClr val="tx1"/>
                </a:solidFill>
              </a:rPr>
              <a:t> </a:t>
            </a:r>
            <a:r>
              <a:rPr lang="en-US" altLang="ru-RU" dirty="0" err="1">
                <a:solidFill>
                  <a:schemeClr val="tx1"/>
                </a:solidFill>
              </a:rPr>
              <a:t>vaqt</a:t>
            </a:r>
            <a:r>
              <a:rPr lang="en-US" altLang="ru-RU" dirty="0">
                <a:solidFill>
                  <a:schemeClr val="tx1"/>
                </a:solidFill>
              </a:rPr>
              <a:t> </a:t>
            </a:r>
            <a:r>
              <a:rPr lang="en-US" altLang="ru-RU" dirty="0" err="1">
                <a:solidFill>
                  <a:schemeClr val="tx1"/>
                </a:solidFill>
              </a:rPr>
              <a:t>yetsa</a:t>
            </a:r>
            <a:r>
              <a:rPr lang="en-US" altLang="ru-RU" dirty="0">
                <a:solidFill>
                  <a:schemeClr val="tx1"/>
                </a:solidFill>
              </a:rPr>
              <a:t> </a:t>
            </a:r>
            <a:r>
              <a:rPr lang="en-US" altLang="ru-RU" dirty="0" err="1">
                <a:solidFill>
                  <a:schemeClr val="tx1"/>
                </a:solidFill>
              </a:rPr>
              <a:t>qilamiz</a:t>
            </a:r>
            <a:r>
              <a:rPr lang="en-US" altLang="ru-RU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ru-RU" dirty="0">
                <a:solidFill>
                  <a:schemeClr val="accent6">
                    <a:lumMod val="50000"/>
                  </a:schemeClr>
                </a:solidFill>
              </a:rPr>
              <a:t>Django (REST)</a:t>
            </a:r>
          </a:p>
          <a:p>
            <a:pPr marL="0" indent="0">
              <a:buNone/>
            </a:pPr>
            <a:r>
              <a:rPr lang="en-US" altLang="ru-RU" dirty="0" err="1">
                <a:solidFill>
                  <a:schemeClr val="accent6">
                    <a:lumMod val="50000"/>
                  </a:schemeClr>
                </a:solidFill>
              </a:rPr>
              <a:t>Todo</a:t>
            </a:r>
            <a:r>
              <a:rPr lang="en-US" altLang="ru-RU" dirty="0">
                <a:solidFill>
                  <a:schemeClr val="accent6">
                    <a:lumMod val="50000"/>
                  </a:schemeClr>
                </a:solidFill>
              </a:rPr>
              <a:t> list (library </a:t>
            </a:r>
            <a:r>
              <a:rPr lang="en-US" altLang="ru-RU" dirty="0" err="1">
                <a:solidFill>
                  <a:schemeClr val="accent6">
                    <a:lumMod val="50000"/>
                  </a:schemeClr>
                </a:solidFill>
              </a:rPr>
              <a:t>vaqt</a:t>
            </a:r>
            <a:r>
              <a:rPr lang="en-US" altLang="ru-R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ru-RU" dirty="0" err="1">
                <a:solidFill>
                  <a:schemeClr val="accent6">
                    <a:lumMod val="50000"/>
                  </a:schemeClr>
                </a:solidFill>
              </a:rPr>
              <a:t>yetsa</a:t>
            </a:r>
            <a:r>
              <a:rPr lang="en-US" altLang="ru-RU" dirty="0">
                <a:solidFill>
                  <a:schemeClr val="accent6">
                    <a:lumMod val="50000"/>
                  </a:schemeClr>
                </a:solidFill>
              </a:rPr>
              <a:t> )</a:t>
            </a:r>
          </a:p>
          <a:p>
            <a:pPr marL="0" indent="0">
              <a:buNone/>
            </a:pPr>
            <a:endParaRPr lang="en-US" alt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ru-RU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endParaRPr lang="en-US" altLang="ru-RU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endParaRPr lang="en-US" altLang="ru-RU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endParaRPr lang="en-US" altLang="ru-RU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AA04-F6ED-48F3-84E6-C8A375D4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Python-dan </a:t>
            </a:r>
            <a:r>
              <a:rPr lang="en-US" sz="2000" dirty="0" err="1"/>
              <a:t>foydalanadigan</a:t>
            </a:r>
            <a:r>
              <a:rPr lang="en-US" sz="2000" dirty="0"/>
              <a:t> </a:t>
            </a:r>
            <a:r>
              <a:rPr lang="en-US" sz="2000" dirty="0" err="1"/>
              <a:t>etakchi</a:t>
            </a:r>
            <a:r>
              <a:rPr lang="en-US" sz="2000" dirty="0"/>
              <a:t> </a:t>
            </a:r>
            <a:r>
              <a:rPr lang="en-US" sz="2000" dirty="0" err="1"/>
              <a:t>tashkilotlar</a:t>
            </a:r>
            <a:endParaRPr lang="ru-RU" sz="2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A901B0B-4019-4C50-A006-DFC3E3F9C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63" y="1545265"/>
            <a:ext cx="6620828" cy="2848106"/>
          </a:xfrm>
        </p:spPr>
      </p:pic>
    </p:spTree>
    <p:extLst>
      <p:ext uri="{BB962C8B-B14F-4D97-AF65-F5344CB8AC3E}">
        <p14:creationId xmlns:p14="http://schemas.microsoft.com/office/powerpoint/2010/main" val="274262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On-screen Show (16:9)</PresentationFormat>
  <Paragraphs>128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Python Backend  Development</vt:lpstr>
      <vt:lpstr>PLAN</vt:lpstr>
      <vt:lpstr>Python I</vt:lpstr>
      <vt:lpstr>PythonII</vt:lpstr>
      <vt:lpstr>                 Postgresql</vt:lpstr>
      <vt:lpstr>Django</vt:lpstr>
      <vt:lpstr>Telegram bot</vt:lpstr>
      <vt:lpstr>Portifolio</vt:lpstr>
      <vt:lpstr>Python-dan foydalanadigan etakchi tashkilotlar</vt:lpstr>
      <vt:lpstr>Qulayliklar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2017-08-01T15:40:00Z</dcterms:created>
  <dcterms:modified xsi:type="dcterms:W3CDTF">2022-01-29T07:37:10Z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4B2DBA2C64994B9696BF63273210D4EF</vt:lpwstr>
  </property>
  <property fmtid="{D5CDD505-2E9C-101B-9397-08002B2CF9AE}" pid="3" name="KSOProductBuildVer">
    <vt:lpwstr>1049-11.2.0.10382</vt:lpwstr>
  </property>
</Properties>
</file>