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10"/>
  </p:notesMasterIdLst>
  <p:handoutMasterIdLst>
    <p:handoutMasterId r:id="rId11"/>
  </p:handoutMasterIdLst>
  <p:sldIdLst>
    <p:sldId id="258" r:id="rId2"/>
    <p:sldId id="268" r:id="rId3"/>
    <p:sldId id="269" r:id="rId4"/>
    <p:sldId id="263" r:id="rId5"/>
    <p:sldId id="270" r:id="rId6"/>
    <p:sldId id="264" r:id="rId7"/>
    <p:sldId id="271" r:id="rId8"/>
    <p:sldId id="260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1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>
        <p:scale>
          <a:sx n="77" d="100"/>
          <a:sy n="77" d="100"/>
        </p:scale>
        <p:origin x="-114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54" d="100"/>
          <a:sy n="54" d="100"/>
        </p:scale>
        <p:origin x="-2832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871EF-037F-4DB0-8D8D-4E34296C3851}" type="datetimeFigureOut">
              <a:rPr lang="pt-BR" smtClean="0"/>
              <a:t>20/06/2016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55E3B-FFF8-4162-9568-423DCA9676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763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A943A-0473-43BB-BFCA-848723892F29}" type="datetimeFigureOut">
              <a:rPr lang="pt-BR" smtClean="0"/>
              <a:t>20/06/2016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C1A5A-0E0B-4F26-967B-B2D36B7C12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825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E396-4953-408D-8E62-B09E864E185B}" type="datetimeFigureOut">
              <a:rPr lang="pt-BR" smtClean="0"/>
              <a:t>20/06/2016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7B4730-E6C7-4954-9F11-D6834C853695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E396-4953-408D-8E62-B09E864E185B}" type="datetimeFigureOut">
              <a:rPr lang="pt-BR" smtClean="0"/>
              <a:t>20/06/2016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4730-E6C7-4954-9F11-D6834C85369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E396-4953-408D-8E62-B09E864E185B}" type="datetimeFigureOut">
              <a:rPr lang="pt-BR" smtClean="0"/>
              <a:t>20/06/2016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4730-E6C7-4954-9F11-D6834C85369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E396-4953-408D-8E62-B09E864E185B}" type="datetimeFigureOut">
              <a:rPr lang="pt-BR" smtClean="0"/>
              <a:t>20/06/2016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4730-E6C7-4954-9F11-D6834C85369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E396-4953-408D-8E62-B09E864E185B}" type="datetimeFigureOut">
              <a:rPr lang="pt-BR" smtClean="0"/>
              <a:t>20/06/2016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4730-E6C7-4954-9F11-D6834C85369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E396-4953-408D-8E62-B09E864E185B}" type="datetimeFigureOut">
              <a:rPr lang="pt-BR" smtClean="0"/>
              <a:t>20/06/2016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4730-E6C7-4954-9F11-D6834C853695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E396-4953-408D-8E62-B09E864E185B}" type="datetimeFigureOut">
              <a:rPr lang="pt-BR" smtClean="0"/>
              <a:t>20/06/2016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4730-E6C7-4954-9F11-D6834C85369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E396-4953-408D-8E62-B09E864E185B}" type="datetimeFigureOut">
              <a:rPr lang="pt-BR" smtClean="0"/>
              <a:t>20/06/2016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4730-E6C7-4954-9F11-D6834C85369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E396-4953-408D-8E62-B09E864E185B}" type="datetimeFigureOut">
              <a:rPr lang="pt-BR" smtClean="0"/>
              <a:t>20/06/2016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4730-E6C7-4954-9F11-D6834C853695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E396-4953-408D-8E62-B09E864E185B}" type="datetimeFigureOut">
              <a:rPr lang="pt-BR" smtClean="0"/>
              <a:t>20/06/2016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4730-E6C7-4954-9F11-D6834C85369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E396-4953-408D-8E62-B09E864E185B}" type="datetimeFigureOut">
              <a:rPr lang="pt-BR" smtClean="0"/>
              <a:t>20/06/2016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4730-E6C7-4954-9F11-D6834C85369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rgbClr val="D2D1E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7E3E396-4953-408D-8E62-B09E864E185B}" type="datetimeFigureOut">
              <a:rPr lang="pt-BR" smtClean="0"/>
              <a:t>20/06/2016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47B4730-E6C7-4954-9F11-D6834C85369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 numCol="1" anchor="ctr"/>
          <a:lstStyle/>
          <a:p>
            <a:r>
              <a:rPr lang="en-US" sz="4400" dirty="0" err="1" smtClean="0"/>
              <a:t>Geração</a:t>
            </a:r>
            <a:r>
              <a:rPr lang="en-US" sz="4400" dirty="0" smtClean="0"/>
              <a:t> </a:t>
            </a:r>
            <a:r>
              <a:rPr lang="en-US" sz="4400" dirty="0" err="1" smtClean="0"/>
              <a:t>Automática</a:t>
            </a:r>
            <a:r>
              <a:rPr lang="en-US" sz="4400" dirty="0" smtClean="0"/>
              <a:t> de </a:t>
            </a:r>
            <a:r>
              <a:rPr lang="en-US" sz="4400" dirty="0" err="1" smtClean="0"/>
              <a:t>Funções</a:t>
            </a:r>
            <a:r>
              <a:rPr lang="en-US" sz="4400" dirty="0" smtClean="0"/>
              <a:t> de </a:t>
            </a:r>
            <a:r>
              <a:rPr lang="en-US" sz="4400" dirty="0" err="1" smtClean="0"/>
              <a:t>Transferência</a:t>
            </a:r>
            <a:endParaRPr lang="pt-BR" sz="44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Rustam Mesquita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72695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4400" dirty="0" err="1" smtClean="0">
                <a:latin typeface="Calibri" panose="020F0502020204030204" pitchFamily="34" charset="0"/>
              </a:rPr>
              <a:t>Objetivo</a:t>
            </a:r>
            <a:endParaRPr lang="pt-BR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Realçar as interfaces entre os diferentes materiais do volume.</a:t>
            </a: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815" y="2933944"/>
            <a:ext cx="3171301" cy="301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4400" dirty="0" err="1" smtClean="0">
                <a:latin typeface="Calibri" panose="020F0502020204030204" pitchFamily="34" charset="0"/>
              </a:rPr>
              <a:t>Abordagem</a:t>
            </a:r>
            <a:endParaRPr lang="pt-BR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Identificar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variações abruptas no valor dos </a:t>
            </a:r>
            <a:r>
              <a:rPr lang="pt-B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voxels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.</a:t>
            </a:r>
          </a:p>
          <a:p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Assume modelo de fronteira como um impulso atenuado.</a:t>
            </a:r>
          </a:p>
          <a:p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Identifica a posição exata de fronteiras quando a primeira derivada é máxima e a segunda é nula.</a:t>
            </a: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450" y="2430303"/>
            <a:ext cx="3930654" cy="1244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935" y="4213156"/>
            <a:ext cx="320992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628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4400" dirty="0" err="1" smtClean="0">
                <a:latin typeface="Calibri" panose="020F0502020204030204" pitchFamily="34" charset="0"/>
              </a:rPr>
              <a:t>Solução</a:t>
            </a:r>
            <a:r>
              <a:rPr lang="en-US" sz="4400" dirty="0" smtClean="0">
                <a:latin typeface="Calibri" panose="020F0502020204030204" pitchFamily="34" charset="0"/>
              </a:rPr>
              <a:t> </a:t>
            </a:r>
            <a:r>
              <a:rPr lang="en-US" sz="4400" dirty="0" err="1" smtClean="0">
                <a:latin typeface="Calibri" panose="020F0502020204030204" pitchFamily="34" charset="0"/>
              </a:rPr>
              <a:t>Proposta</a:t>
            </a:r>
            <a:endParaRPr lang="pt-BR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9150"/>
          </a:xfrm>
        </p:spPr>
        <p:txBody>
          <a:bodyPr>
            <a:normAutofit/>
          </a:bodyPr>
          <a:lstStyle/>
          <a:p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Análisar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 a partir de um histograma, pois permite uma solução que independe da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posiçao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 do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voxel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.</a:t>
            </a:r>
          </a:p>
          <a:p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Histograma 3D guarda a quantidade de ocorrências de cada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triade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 f, f’ e f’’ em 8 bits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(0-255).</a:t>
            </a:r>
          </a:p>
          <a:p>
            <a:pPr marL="0" indent="0">
              <a:buNone/>
            </a:pP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O histograma acumulado em um eixo permite verificar a quantidade de fronteiras identificadas.</a:t>
            </a:r>
          </a:p>
          <a:p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Histograma acumulado por f’ e f’’, para fronteiras como o modelo assumido.</a:t>
            </a:r>
            <a:endParaRPr lang="pt-B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845" y="4284095"/>
            <a:ext cx="2970330" cy="1453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750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4400" dirty="0" err="1">
                <a:latin typeface="Calibri" panose="020F0502020204030204" pitchFamily="34" charset="0"/>
              </a:rPr>
              <a:t>Solução</a:t>
            </a:r>
            <a:r>
              <a:rPr lang="en-US" sz="4400" dirty="0">
                <a:latin typeface="Calibri" panose="020F0502020204030204" pitchFamily="34" charset="0"/>
              </a:rPr>
              <a:t> </a:t>
            </a:r>
            <a:r>
              <a:rPr lang="en-US" sz="4400" dirty="0" err="1">
                <a:latin typeface="Calibri" panose="020F0502020204030204" pitchFamily="34" charset="0"/>
              </a:rPr>
              <a:t>Proposta</a:t>
            </a:r>
            <a:endParaRPr lang="pt-BR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Dado o modelo matemático para a fronteira é possível extrair a distância </a:t>
            </a:r>
            <a:r>
              <a:rPr lang="pt-BR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x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de cada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voxel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 para a fronteira mais próxima, na direção do gradiente.</a:t>
            </a: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76" y="3303820"/>
            <a:ext cx="4545318" cy="67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34" y="4259948"/>
            <a:ext cx="4053877" cy="1231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155" y="3303820"/>
            <a:ext cx="1800200" cy="1572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56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4400" dirty="0" err="1">
                <a:latin typeface="Calibri" panose="020F0502020204030204" pitchFamily="34" charset="0"/>
              </a:rPr>
              <a:t>Solução</a:t>
            </a:r>
            <a:r>
              <a:rPr lang="en-US" sz="4400" dirty="0">
                <a:latin typeface="Calibri" panose="020F0502020204030204" pitchFamily="34" charset="0"/>
              </a:rPr>
              <a:t> </a:t>
            </a:r>
            <a:r>
              <a:rPr lang="en-US" sz="4400" dirty="0" err="1">
                <a:latin typeface="Calibri" panose="020F0502020204030204" pitchFamily="34" charset="0"/>
              </a:rPr>
              <a:t>Proposta</a:t>
            </a:r>
            <a:endParaRPr lang="pt-BR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A função de opacidade então é uma relação entre alpha e a distância </a:t>
            </a:r>
            <a:r>
              <a:rPr lang="pt-BR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x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 para cada </a:t>
            </a:r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voxel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.</a:t>
            </a:r>
          </a:p>
          <a:p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g(v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) =&gt; 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Média da primeira derivada.</a:t>
            </a: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h(v, g)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=&gt;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Média da 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segunda derivada.</a:t>
            </a: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776" y="4464115"/>
            <a:ext cx="3904762" cy="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3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4400" dirty="0" err="1">
                <a:latin typeface="Calibri" panose="020F0502020204030204" pitchFamily="34" charset="0"/>
              </a:rPr>
              <a:t>Solução</a:t>
            </a:r>
            <a:r>
              <a:rPr lang="en-US" sz="4400" dirty="0">
                <a:latin typeface="Calibri" panose="020F0502020204030204" pitchFamily="34" charset="0"/>
              </a:rPr>
              <a:t> </a:t>
            </a:r>
            <a:r>
              <a:rPr lang="en-US" sz="4400" dirty="0" err="1">
                <a:latin typeface="Calibri" panose="020F0502020204030204" pitchFamily="34" charset="0"/>
              </a:rPr>
              <a:t>Proposta</a:t>
            </a:r>
            <a:endParaRPr lang="pt-BR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Cabe ao usuário o controle fino de a distância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 se relaciona com o valor de opacidade.</a:t>
            </a:r>
          </a:p>
          <a:p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224" y="2933945"/>
            <a:ext cx="3816456" cy="3334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499" y="2182497"/>
            <a:ext cx="2761905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71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 smtClean="0"/>
              <a:t>Dúvidas?</a:t>
            </a:r>
            <a:endParaRPr lang="pt-BR" sz="4400" dirty="0"/>
          </a:p>
        </p:txBody>
      </p:sp>
      <p:sp>
        <p:nvSpPr>
          <p:cNvPr id="7" name="Retângulo 6"/>
          <p:cNvSpPr/>
          <p:nvPr/>
        </p:nvSpPr>
        <p:spPr>
          <a:xfrm>
            <a:off x="3206882" y="5904275"/>
            <a:ext cx="2730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rmesquita@inf.puc-rio.br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80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5328</TotalTime>
  <Words>216</Words>
  <Application>Microsoft Office PowerPoint</Application>
  <PresentationFormat>Apresentação na tela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Executivo</vt:lpstr>
      <vt:lpstr>Geração Automática de Funções de Transferência</vt:lpstr>
      <vt:lpstr>Objetivo</vt:lpstr>
      <vt:lpstr>Abordagem</vt:lpstr>
      <vt:lpstr>Solução Proposta</vt:lpstr>
      <vt:lpstr>Solução Proposta</vt:lpstr>
      <vt:lpstr>Solução Proposta</vt:lpstr>
      <vt:lpstr>Solução Proposta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Rustam</dc:creator>
  <cp:lastModifiedBy>Rustam</cp:lastModifiedBy>
  <cp:revision>102</cp:revision>
  <dcterms:created xsi:type="dcterms:W3CDTF">2015-10-08T13:25:06Z</dcterms:created>
  <dcterms:modified xsi:type="dcterms:W3CDTF">2016-06-21T04:10:28Z</dcterms:modified>
</cp:coreProperties>
</file>