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8" r:id="rId3"/>
    <p:sldId id="269" r:id="rId4"/>
    <p:sldId id="272" r:id="rId5"/>
    <p:sldId id="263" r:id="rId6"/>
    <p:sldId id="274" r:id="rId7"/>
    <p:sldId id="270" r:id="rId8"/>
    <p:sldId id="264" r:id="rId9"/>
    <p:sldId id="271" r:id="rId10"/>
    <p:sldId id="273" r:id="rId11"/>
    <p:sldId id="277" r:id="rId12"/>
    <p:sldId id="275" r:id="rId13"/>
    <p:sldId id="278" r:id="rId14"/>
    <p:sldId id="279" r:id="rId15"/>
    <p:sldId id="26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871EF-037F-4DB0-8D8D-4E34296C3851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55E3B-FFF8-4162-9568-423DCA967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63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A943A-0473-43BB-BFCA-848723892F29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C1A5A-0E0B-4F26-967B-B2D36B7C1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8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rgbClr val="D2D1E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7E3E396-4953-408D-8E62-B09E864E185B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numCol="1" anchor="ctr"/>
          <a:lstStyle/>
          <a:p>
            <a:r>
              <a:rPr lang="en-US" sz="4400" dirty="0" err="1" smtClean="0"/>
              <a:t>Geração</a:t>
            </a:r>
            <a:r>
              <a:rPr lang="en-US" sz="4400" dirty="0" smtClean="0"/>
              <a:t> </a:t>
            </a:r>
            <a:r>
              <a:rPr lang="en-US" sz="4400" dirty="0" err="1" smtClean="0"/>
              <a:t>Automática</a:t>
            </a:r>
            <a:r>
              <a:rPr lang="en-US" sz="4400" dirty="0" smtClean="0"/>
              <a:t> de </a:t>
            </a:r>
            <a:r>
              <a:rPr lang="en-US" sz="4400" dirty="0" err="1" smtClean="0"/>
              <a:t>Funções</a:t>
            </a:r>
            <a:r>
              <a:rPr lang="en-US" sz="4400" dirty="0" smtClean="0"/>
              <a:t> de </a:t>
            </a:r>
            <a:r>
              <a:rPr lang="en-US" sz="4400" dirty="0" err="1" smtClean="0"/>
              <a:t>Transferência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Rustam Mesquita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26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Resultados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Modelo de uma peça de máquina:</a:t>
            </a:r>
          </a:p>
        </p:txBody>
      </p:sp>
      <p:pic>
        <p:nvPicPr>
          <p:cNvPr id="9" name="Image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45" y="2393885"/>
            <a:ext cx="3067105" cy="31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Resultados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0285" cy="5429200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Comparação dos resultados a partir dos  histogramas acumulados.</a:t>
            </a:r>
          </a:p>
          <a:p>
            <a:pPr marL="0" indent="0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Kindlmamn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Durkin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           f’                                                                                  f’’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f                                        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Estado da arte.                      f’                                                                                  f’’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f                                      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94" y="2303875"/>
            <a:ext cx="4612341" cy="1659511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85" y="4807750"/>
            <a:ext cx="2212547" cy="1591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42" y="4807750"/>
            <a:ext cx="2202513" cy="1591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6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Resultados</a:t>
            </a:r>
            <a:endParaRPr lang="pt-BR" sz="4400" dirty="0"/>
          </a:p>
        </p:txBody>
      </p:sp>
      <p:pic>
        <p:nvPicPr>
          <p:cNvPr id="10" name="Imagem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58" y="1847731"/>
            <a:ext cx="2573731" cy="1693785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00" y="1812802"/>
            <a:ext cx="1506752" cy="171019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4097916"/>
            <a:ext cx="3209290" cy="2059305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60" y="3823993"/>
            <a:ext cx="2533373" cy="26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Resultados</a:t>
            </a:r>
            <a:endParaRPr lang="pt-BR" sz="4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6" y="1600200"/>
            <a:ext cx="525853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Continuidade</a:t>
            </a:r>
            <a:r>
              <a:rPr lang="en-US" sz="4400" dirty="0" smtClean="0">
                <a:latin typeface="Calibri" panose="020F0502020204030204" pitchFamily="34" charset="0"/>
              </a:rPr>
              <a:t> da </a:t>
            </a:r>
            <a:r>
              <a:rPr lang="en-US" sz="4400" dirty="0" err="1" smtClean="0">
                <a:latin typeface="Calibri" panose="020F0502020204030204" pitchFamily="34" charset="0"/>
              </a:rPr>
              <a:t>Pesquisa</a:t>
            </a: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Resolver os problema detectados.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Estudar aplicação em dados de reservatório.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Dúvidas?</a:t>
            </a:r>
            <a:endParaRPr lang="pt-BR" sz="4400" dirty="0"/>
          </a:p>
        </p:txBody>
      </p:sp>
      <p:sp>
        <p:nvSpPr>
          <p:cNvPr id="7" name="Retângulo 6"/>
          <p:cNvSpPr/>
          <p:nvPr/>
        </p:nvSpPr>
        <p:spPr>
          <a:xfrm>
            <a:off x="3206882" y="5904275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rmesquita@inf.puc-rio.br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Introdução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Função de Transferência: associa propriedade óptica a um valor de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voxel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Realçar as interfaces entre os diferentes materiais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 um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volume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“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Semi-Automatic Generation of Transfer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Functions for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Direct Volume Rendering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” –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Kindlmamn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Durkin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75" y="2551772"/>
            <a:ext cx="2295255" cy="21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Suposição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Materiais relativamente homogêneos.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Modelo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fronteira: degrau atenuado com uma gaussiana.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50" y="3879050"/>
            <a:ext cx="3930654" cy="12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Abordagem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Identificar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variações abruptas no valor dos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voxels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, na direção do gradiente.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Identifica a posição exata de fronteiras quando a primeira derivada é máxima e a segunda é nula.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3293985"/>
            <a:ext cx="32099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Solução</a:t>
            </a:r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</a:rPr>
              <a:t>Proposta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150"/>
          </a:xfrm>
        </p:spPr>
        <p:txBody>
          <a:bodyPr>
            <a:norm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Analisar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 partir de um histograma, pois permite uma solução que independe da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posiçao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dos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voxels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Histograma 3D guarda a quantidade de ocorrências de cada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triade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f, f’ e f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’’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Qual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deve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o Range do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histograma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?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Solução</a:t>
            </a:r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</a:rPr>
              <a:t>Proposta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150"/>
          </a:xfrm>
        </p:spPr>
        <p:txBody>
          <a:bodyPr>
            <a:norm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histograma acumulado em um eixo permite verificar a quantidade de fronteiras identificadas.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Histograma acumulado por f’ e f’’, para fronteiras como o modelo assumido.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3505993"/>
            <a:ext cx="2970330" cy="14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5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>
                <a:latin typeface="Calibri" panose="020F0502020204030204" pitchFamily="34" charset="0"/>
              </a:rPr>
              <a:t>Solução</a:t>
            </a:r>
            <a:r>
              <a:rPr lang="en-US" sz="4400" dirty="0">
                <a:latin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</a:rPr>
              <a:t>Proposta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Dado o modelo matemático para a fronteira é possível extrair a distância </a:t>
            </a:r>
            <a:r>
              <a:rPr lang="pt-B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de cada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valor para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 fronteira mais próxima, na direção do gradiente.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6" y="3303820"/>
            <a:ext cx="4545318" cy="67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34" y="4259948"/>
            <a:ext cx="4053877" cy="12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55" y="3303820"/>
            <a:ext cx="1800200" cy="157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>
                <a:latin typeface="Calibri" panose="020F0502020204030204" pitchFamily="34" charset="0"/>
              </a:rPr>
              <a:t>Solução</a:t>
            </a:r>
            <a:r>
              <a:rPr lang="en-US" sz="4400" dirty="0">
                <a:latin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</a:rPr>
              <a:t>Proposta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 partir do histograma: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g(v) =&gt; Média da primeira derivada.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h(v, g)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=&gt; Média da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segunda derivada.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27" y="3711304"/>
            <a:ext cx="390476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>
                <a:latin typeface="Calibri" panose="020F0502020204030204" pitchFamily="34" charset="0"/>
              </a:rPr>
              <a:t>Solução</a:t>
            </a:r>
            <a:r>
              <a:rPr lang="en-US" sz="4400" dirty="0">
                <a:latin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</a:rPr>
              <a:t>Proposta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 função de opacidade então é uma relação entre alpha e a distância </a:t>
            </a:r>
            <a:r>
              <a:rPr lang="pt-B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Cabe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ao usuário o controle fino de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como a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distância se relaciona com o valor de opacidade.</a:t>
            </a: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2791846"/>
            <a:ext cx="3816456" cy="333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7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5506</TotalTime>
  <Words>321</Words>
  <Application>Microsoft Office PowerPoint</Application>
  <PresentationFormat>Apresentação na tela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Executivo</vt:lpstr>
      <vt:lpstr>Geração Automática de Funções de Transferência</vt:lpstr>
      <vt:lpstr>Introdução</vt:lpstr>
      <vt:lpstr>Suposição</vt:lpstr>
      <vt:lpstr>Abordagem</vt:lpstr>
      <vt:lpstr>Solução Proposta</vt:lpstr>
      <vt:lpstr>Solução Proposta</vt:lpstr>
      <vt:lpstr>Solução Proposta</vt:lpstr>
      <vt:lpstr>Solução Proposta</vt:lpstr>
      <vt:lpstr>Solução Proposta</vt:lpstr>
      <vt:lpstr>Resultados</vt:lpstr>
      <vt:lpstr>Resultados</vt:lpstr>
      <vt:lpstr>Resultados</vt:lpstr>
      <vt:lpstr>Resultados</vt:lpstr>
      <vt:lpstr>Continuidade da Pesquisa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Rustam</dc:creator>
  <cp:lastModifiedBy>Rustam</cp:lastModifiedBy>
  <cp:revision>117</cp:revision>
  <dcterms:created xsi:type="dcterms:W3CDTF">2015-10-08T13:25:06Z</dcterms:created>
  <dcterms:modified xsi:type="dcterms:W3CDTF">2016-06-27T19:53:57Z</dcterms:modified>
</cp:coreProperties>
</file>