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82" autoAdjust="0"/>
  </p:normalViewPr>
  <p:slideViewPr>
    <p:cSldViewPr snapToGrid="0">
      <p:cViewPr>
        <p:scale>
          <a:sx n="90" d="100"/>
          <a:sy n="90" d="100"/>
        </p:scale>
        <p:origin x="398" y="-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062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F3044-7886-449A-97EF-5D7D63F75177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6F90-87A3-4995-BF4B-61AA92738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939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5C35F-AA7A-4D6D-BAE2-6C9CC86AC398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88E97-5C7F-47A4-826F-4A5F28CDC6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283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3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40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CF7B-A3A6-492D-BE24-32A9BB5F38B3}" type="datetime1">
              <a:rPr lang="pt-BR" smtClean="0"/>
              <a:t>27/02/2018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83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9A0C65-F92C-43AC-92A5-6D16BCB03439}" type="datetime1">
              <a:rPr lang="pt-BR" smtClean="0"/>
              <a:pPr/>
              <a:t>27/02/2018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E55D9D-EA25-455E-8878-CBD4B3E879F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1720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DD1-EC7D-47B6-8A8B-7B71AFBF6559}" type="datetime1">
              <a:rPr lang="pt-BR" smtClean="0"/>
              <a:t>27/02/2018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19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6ADA-E86B-4B70-BF5F-FB2F3F211E28}" type="datetime1">
              <a:rPr lang="pt-BR" smtClean="0"/>
              <a:t>27/02/2018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75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1FCB-A6E4-412E-BD04-E2B1C3356191}" type="datetime1">
              <a:rPr lang="pt-BR" smtClean="0"/>
              <a:t>27/02/2018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D528-05C3-4F3E-AA89-2176EF1F32EF}" type="datetime1">
              <a:rPr lang="pt-BR" smtClean="0"/>
              <a:t>27/02/2018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40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D114-85B7-4A58-AC08-EB4FF0D4B52A}" type="datetime1">
              <a:rPr lang="pt-BR" smtClean="0"/>
              <a:t>27/02/2018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8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6600-DA97-4C18-A58C-8224990C3E96}" type="datetime1">
              <a:rPr lang="pt-BR" smtClean="0"/>
              <a:t>27/02/2018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35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70A9-86B7-4F19-952D-09D27D710F24}" type="datetime1">
              <a:rPr lang="pt-BR" smtClean="0"/>
              <a:t>27/02/2018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02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alpha val="0"/>
              </a:schemeClr>
            </a:gs>
            <a:gs pos="100000">
              <a:srgbClr val="20386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smtClean="0"/>
              <a:t>Clique para </a:t>
            </a:r>
            <a:r>
              <a:rPr lang="pt-BR" dirty="0" smtClean="0"/>
              <a:t>editar </a:t>
            </a:r>
            <a:r>
              <a:rPr lang="pt-BR" dirty="0" smtClean="0"/>
              <a:t>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11D27BE-39A9-43EC-B095-1291952CF699}" type="datetime1">
              <a:rPr lang="pt-BR" smtClean="0"/>
              <a:pPr/>
              <a:t>27/02/2018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00E55D9D-EA25-455E-8878-CBD4B3E879F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47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pt-BR" sz="3200" dirty="0"/>
              <a:t>Geração </a:t>
            </a:r>
            <a:r>
              <a:rPr lang="pt-BR" sz="3200" dirty="0" smtClean="0"/>
              <a:t>Semiautomática </a:t>
            </a:r>
            <a:r>
              <a:rPr lang="pt-BR" sz="3200" dirty="0"/>
              <a:t>de </a:t>
            </a:r>
            <a:r>
              <a:rPr lang="pt-BR" sz="3200" dirty="0" smtClean="0"/>
              <a:t>Função </a:t>
            </a:r>
            <a:r>
              <a:rPr lang="pt-BR" sz="3200" dirty="0"/>
              <a:t>de </a:t>
            </a:r>
            <a:r>
              <a:rPr lang="pt-BR" sz="3200" dirty="0" smtClean="0"/>
              <a:t>Transferência </a:t>
            </a:r>
            <a:r>
              <a:rPr lang="pt-BR" sz="3200" dirty="0"/>
              <a:t>para </a:t>
            </a:r>
            <a:r>
              <a:rPr lang="pt-BR" sz="3200" dirty="0" smtClean="0"/>
              <a:t>Realce </a:t>
            </a:r>
            <a:r>
              <a:rPr lang="pt-BR" sz="3200" dirty="0"/>
              <a:t>de </a:t>
            </a:r>
            <a:r>
              <a:rPr lang="pt-BR" sz="3200" dirty="0" smtClean="0"/>
              <a:t>Fronteiras </a:t>
            </a:r>
            <a:br>
              <a:rPr lang="pt-BR" sz="3200" dirty="0" smtClean="0"/>
            </a:br>
            <a:r>
              <a:rPr lang="pt-BR" sz="3200" dirty="0" smtClean="0"/>
              <a:t>Baseada </a:t>
            </a:r>
            <a:r>
              <a:rPr lang="pt-BR" sz="3200" dirty="0"/>
              <a:t>em </a:t>
            </a:r>
            <a:r>
              <a:rPr lang="pt-BR" sz="3200" dirty="0" smtClean="0"/>
              <a:t>Derivadas Médias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Rustam Mesquita</a:t>
            </a:r>
          </a:p>
          <a:p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Orientador: Waldemar </a:t>
            </a:r>
            <a:r>
              <a:rPr lang="pt-BR" sz="1600" dirty="0" err="1" smtClean="0">
                <a:solidFill>
                  <a:schemeClr val="tx2">
                    <a:lumMod val="50000"/>
                  </a:schemeClr>
                </a:solidFill>
              </a:rPr>
              <a:t>Celes</a:t>
            </a:r>
            <a:endParaRPr lang="pt-BR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65921" y="6437189"/>
            <a:ext cx="2460161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Rio de Janeiro, 16 de </a:t>
            </a:r>
            <a:r>
              <a:rPr lang="pt-BR" sz="1200" dirty="0" smtClean="0">
                <a:solidFill>
                  <a:schemeClr val="tx2">
                    <a:lumMod val="50000"/>
                  </a:schemeClr>
                </a:solidFill>
              </a:rPr>
              <a:t>Março de 2018</a:t>
            </a:r>
            <a:endParaRPr lang="pt-BR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sz="2800" dirty="0" smtClean="0"/>
              <a:t>Introdução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Frase grande e construtiva sobre o tema da dissertação, que é detecção automática de funções de transferência para realce de fronteiras</a:t>
            </a:r>
          </a:p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Tópico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</a:p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Sub Tópico I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Tópico II</a:t>
            </a:r>
          </a:p>
          <a:p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Frase grande e construtiva sobre o tema da dissertação, que é detecção automática de funções de transferência para realce de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fronteiras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t>2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69" y="2328256"/>
            <a:ext cx="3623661" cy="3213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27" y="3837709"/>
            <a:ext cx="3338946" cy="1112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4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83" y="1796605"/>
            <a:ext cx="5632317" cy="4559745"/>
          </a:xfrm>
        </p:spPr>
      </p:pic>
    </p:spTree>
    <p:extLst>
      <p:ext uri="{BB962C8B-B14F-4D97-AF65-F5344CB8AC3E}">
        <p14:creationId xmlns:p14="http://schemas.microsoft.com/office/powerpoint/2010/main" val="13405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5D9D-EA25-455E-8878-CBD4B3E879F3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2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80</Words>
  <Application>Microsoft Office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Geração Semiautomática de Função de Transferência para Realce de Fronteiras  Baseada em Derivadas Médias</vt:lpstr>
      <vt:lpstr>Introdução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Geração Semiautomática de Função de Transferência para Realce de Fronteiras Baseada em Derivadas Médias</dc:title>
  <dc:creator>Rustam Camara Mesquita</dc:creator>
  <cp:lastModifiedBy>Rustam Camara Mesquita</cp:lastModifiedBy>
  <cp:revision>15</cp:revision>
  <dcterms:created xsi:type="dcterms:W3CDTF">2018-02-26T17:52:13Z</dcterms:created>
  <dcterms:modified xsi:type="dcterms:W3CDTF">2018-02-27T19:06:01Z</dcterms:modified>
</cp:coreProperties>
</file>