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82" autoAdjust="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062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F3044-7886-449A-97EF-5D7D63F75177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6F90-87A3-4995-BF4B-61AA92738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939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5C35F-AA7A-4D6D-BAE2-6C9CC86AC398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88E97-5C7F-47A4-826F-4A5F28CDC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5283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3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40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CF7B-A3A6-492D-BE24-32A9BB5F38B3}" type="datetime1">
              <a:rPr lang="pt-BR" smtClean="0"/>
              <a:t>26/02/2018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83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DF51-5FAA-47D0-B209-B86ED9A1ED16}" type="datetime1">
              <a:rPr lang="pt-BR" smtClean="0"/>
              <a:t>26/02/2018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97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F208-21B7-4DF5-85B7-63FE63B47768}" type="datetime1">
              <a:rPr lang="pt-BR" smtClean="0"/>
              <a:t>26/02/2018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9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C65-F92C-43AC-92A5-6D16BCB03439}" type="datetime1">
              <a:rPr lang="pt-BR" smtClean="0"/>
              <a:t>26/02/2018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pPr/>
              <a:t>‹nº›</a:t>
            </a:fld>
            <a:r>
              <a:rPr lang="pt-BR" dirty="0" smtClean="0"/>
              <a:t> / 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1720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DD1-EC7D-47B6-8A8B-7B71AFBF6559}" type="datetime1">
              <a:rPr lang="pt-BR" smtClean="0"/>
              <a:t>26/02/2018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19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6ADA-E86B-4B70-BF5F-FB2F3F211E28}" type="datetime1">
              <a:rPr lang="pt-BR" smtClean="0"/>
              <a:t>26/02/2018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75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1FCB-A6E4-412E-BD04-E2B1C3356191}" type="datetime1">
              <a:rPr lang="pt-BR" smtClean="0"/>
              <a:t>26/02/2018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D528-05C3-4F3E-AA89-2176EF1F32EF}" type="datetime1">
              <a:rPr lang="pt-BR" smtClean="0"/>
              <a:t>26/02/2018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40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D114-85B7-4A58-AC08-EB4FF0D4B52A}" type="datetime1">
              <a:rPr lang="pt-BR" smtClean="0"/>
              <a:t>26/02/2018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8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6600-DA97-4C18-A58C-8224990C3E96}" type="datetime1">
              <a:rPr lang="pt-BR" smtClean="0"/>
              <a:t>26/02/2018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35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70A9-86B7-4F19-952D-09D27D710F24}" type="datetime1">
              <a:rPr lang="pt-BR" smtClean="0"/>
              <a:t>26/02/2018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02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alpha val="0"/>
              </a:schemeClr>
            </a:gs>
            <a:gs pos="100000">
              <a:srgbClr val="20386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27BE-39A9-43EC-B095-1291952CF699}" type="datetime1">
              <a:rPr lang="pt-BR" smtClean="0"/>
              <a:t>26/02/2018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5D9D-EA25-455E-8878-CBD4B3E879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47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Geração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Semiautomática 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Função 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Transferência 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para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Realce 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Fronteiras </a:t>
            </a:r>
            <a:b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Baseada 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em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Derivadas Médias</a:t>
            </a:r>
            <a:endParaRPr lang="pt-B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Rustam Mesquita</a:t>
            </a:r>
          </a:p>
          <a:p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Orientador: Waldemar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Celes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44242" y="6437189"/>
            <a:ext cx="2303516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Rio de Janeiro, 16 de Março,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Tópico I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Tópico II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4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31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Geração Semiautomática de Função de Transferência para Realce de Fronteiras  Baseada em Derivadas Médias</vt:lpstr>
      <vt:lpstr>Introdução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Geração Semiautomática de Função de Transferência para Realce de Fronteiras Baseada em Derivadas Médias</dc:title>
  <dc:creator>Rustam Camara Mesquita</dc:creator>
  <cp:lastModifiedBy>Rustam Camara Mesquita</cp:lastModifiedBy>
  <cp:revision>9</cp:revision>
  <dcterms:created xsi:type="dcterms:W3CDTF">2018-02-26T17:52:13Z</dcterms:created>
  <dcterms:modified xsi:type="dcterms:W3CDTF">2018-02-26T19:14:35Z</dcterms:modified>
</cp:coreProperties>
</file>