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4" r:id="rId6"/>
    <p:sldId id="276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6" r:id="rId16"/>
    <p:sldId id="287" r:id="rId17"/>
    <p:sldId id="284" r:id="rId18"/>
    <p:sldId id="285" r:id="rId19"/>
    <p:sldId id="267" r:id="rId20"/>
    <p:sldId id="26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402E"/>
    <a:srgbClr val="2A3289"/>
    <a:srgbClr val="222B89"/>
    <a:srgbClr val="BE5F33"/>
    <a:srgbClr val="4F384B"/>
    <a:srgbClr val="5F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3"/>
    <p:restoredTop sz="95822" autoAdjust="0"/>
  </p:normalViewPr>
  <p:slideViewPr>
    <p:cSldViewPr snapToGrid="0" snapToObjects="1">
      <p:cViewPr varScale="1">
        <p:scale>
          <a:sx n="157" d="100"/>
          <a:sy n="157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6B8F28-10E4-FC4E-89CD-516875AE54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FF768-24A0-774B-A99C-BC14E79F17A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2" name="图片 1" descr="rust on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Proxima Nova Rg" panose="02000506030000020004" pitchFamily="2" charset="0"/>
              </a:rPr>
              <a:t>Thanks</a:t>
            </a:r>
            <a:endParaRPr kumimoji="1" lang="zh-CN" altLang="en-US" sz="6000" b="1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endParaRPr lang="zh-CN" altLang="en-US" sz="1600" b="0" i="0" dirty="0">
              <a:solidFill>
                <a:schemeClr val="bg1"/>
              </a:solidFill>
              <a:latin typeface="Proxima Nova Lt" panose="02000506030000020004" pitchFamily="2" charset="0"/>
            </a:endParaRPr>
          </a:p>
          <a:p>
            <a:pPr algn="ctr"/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5739839"/>
            <a:ext cx="801256" cy="801256"/>
          </a:xfrm>
          <a:prstGeom prst="rect">
            <a:avLst/>
          </a:prstGeom>
        </p:spPr>
      </p:pic>
      <p:sp>
        <p:nvSpPr>
          <p:cNvPr id="2" name="Date Placeholder 2"/>
          <p:cNvSpPr txBox="1"/>
          <p:nvPr userDrawn="1"/>
        </p:nvSpPr>
        <p:spPr>
          <a:xfrm>
            <a:off x="8244840" y="79375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16" name="直线连接符 15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27" name="直线连接符 26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32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5839193" y="1434551"/>
            <a:ext cx="5015068" cy="5094113"/>
          </a:xfrm>
          <a:prstGeom prst="rect">
            <a:avLst/>
          </a:prstGeom>
          <a:gradFill>
            <a:gsLst>
              <a:gs pos="0">
                <a:srgbClr val="5F3E7D"/>
              </a:gs>
              <a:gs pos="100000">
                <a:srgbClr val="222B89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967218" y="636104"/>
            <a:ext cx="3661964" cy="4240696"/>
          </a:xfrm>
          <a:prstGeom prst="rect">
            <a:avLst/>
          </a:prstGeom>
          <a:gradFill>
            <a:gsLst>
              <a:gs pos="30000">
                <a:srgbClr val="222B89"/>
              </a:gs>
              <a:gs pos="99000">
                <a:srgbClr val="BE5F33">
                  <a:alpha val="69965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695678" y="329334"/>
            <a:ext cx="5956077" cy="5164816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7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github.com/Rust-for-Linux/linu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github.com/Rust-for-Linux/linu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401" y="313090"/>
            <a:ext cx="848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用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Rust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写一个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Kernel Module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4305" y="2154772"/>
            <a:ext cx="322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一些问题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6028" y="943103"/>
            <a:ext cx="4499526" cy="546999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75827" y="2705441"/>
            <a:ext cx="2449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module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宏是干什么的？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80770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75826" y="3086926"/>
            <a:ext cx="2323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vtable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宏是在干什么？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80769" y="3213179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75826" y="3468411"/>
            <a:ext cx="3940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代码在哪里被调用的？如何调用的？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80769" y="359466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506028" y="943103"/>
            <a:ext cx="3277642" cy="918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506028" y="2169887"/>
            <a:ext cx="571346" cy="187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401" y="313090"/>
            <a:ext cx="848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用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Rust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写一个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Kernel Module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4305" y="2154772"/>
            <a:ext cx="322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module 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82459"/>
          <a:stretch>
            <a:fillRect/>
          </a:stretch>
        </p:blipFill>
        <p:spPr>
          <a:xfrm>
            <a:off x="6264511" y="1017896"/>
            <a:ext cx="4499526" cy="959505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880770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75826" y="3086926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生成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module info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80769" y="3213179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75826" y="3468411"/>
            <a:ext cx="3292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生成 初始化和退出的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C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语言接口  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80769" y="359466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75826" y="2705441"/>
            <a:ext cx="4224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定义在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&lt;base&gt;/rust/macros/module.rs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511" y="2103530"/>
            <a:ext cx="4508973" cy="416400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342010" y="2180726"/>
            <a:ext cx="2888098" cy="1595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477724" y="3316244"/>
            <a:ext cx="1786787" cy="10220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959675" y="4231381"/>
            <a:ext cx="174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 </a:t>
            </a:r>
            <a:r>
              <a:rPr lang="zh-CN" altLang="en-US" dirty="0"/>
              <a:t>语言调入口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847048" y="3965135"/>
            <a:ext cx="3650099" cy="168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4591535" y="4089698"/>
            <a:ext cx="2184006" cy="1025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807352" y="4940842"/>
            <a:ext cx="280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 </a:t>
            </a:r>
            <a:r>
              <a:rPr lang="en-US" altLang="zh-CN" dirty="0"/>
              <a:t>Rust </a:t>
            </a:r>
            <a:r>
              <a:rPr lang="zh-CN" altLang="en-US" dirty="0"/>
              <a:t>定义的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689224" y="5751064"/>
            <a:ext cx="3650099" cy="284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539196" y="5840104"/>
            <a:ext cx="2112844" cy="407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606117" y="5678111"/>
            <a:ext cx="422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隐式地调用 </a:t>
            </a:r>
            <a:r>
              <a:rPr lang="en-US" altLang="zh-CN" dirty="0"/>
              <a:t>Rust Drop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Drop </a:t>
            </a:r>
            <a:r>
              <a:rPr lang="zh-CN" altLang="en-US" dirty="0"/>
              <a:t>方法中调用 </a:t>
            </a:r>
            <a:r>
              <a:rPr lang="en-US" altLang="zh-CN" dirty="0"/>
              <a:t>Rust </a:t>
            </a:r>
            <a:r>
              <a:rPr lang="zh-CN" altLang="en-US" dirty="0"/>
              <a:t>定义的 </a:t>
            </a:r>
            <a:r>
              <a:rPr lang="en-US" altLang="zh-CN" dirty="0"/>
              <a:t>exit </a:t>
            </a:r>
            <a:r>
              <a:rPr lang="zh-CN" altLang="en-US" dirty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401" y="313090"/>
            <a:ext cx="848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用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Rust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写一个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Kernel Module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4305" y="2154772"/>
            <a:ext cx="322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vtable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宏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880770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75826" y="3086926"/>
            <a:ext cx="3712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Vtable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宏只生成了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HAS_* const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常量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80769" y="3213179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75826" y="2705441"/>
            <a:ext cx="4224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定义在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&lt;base&gt;/rust/macros/vtable.rs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23283" y="3468411"/>
            <a:ext cx="3092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对于 </a:t>
            </a:r>
            <a:r>
              <a:rPr kumimoji="1"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impl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生成变量赋值为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true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1228226" y="359466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2464" y="1671713"/>
            <a:ext cx="3269641" cy="694046"/>
          </a:xfrm>
          <a:prstGeom prst="rect">
            <a:avLst/>
          </a:prstGeom>
        </p:spPr>
      </p:pic>
      <p:sp>
        <p:nvSpPr>
          <p:cNvPr id="8" name="箭头: 下 7"/>
          <p:cNvSpPr/>
          <p:nvPr/>
        </p:nvSpPr>
        <p:spPr>
          <a:xfrm>
            <a:off x="7264937" y="2461882"/>
            <a:ext cx="864694" cy="21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423283" y="3850666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对于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trait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生成变量赋值为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false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1228226" y="3976919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7370"/>
          <a:stretch>
            <a:fillRect/>
          </a:stretch>
        </p:blipFill>
        <p:spPr>
          <a:xfrm>
            <a:off x="6067692" y="3976920"/>
            <a:ext cx="5491782" cy="457300"/>
          </a:xfrm>
          <a:prstGeom prst="rect">
            <a:avLst/>
          </a:prstGeom>
        </p:spPr>
      </p:pic>
      <p:sp>
        <p:nvSpPr>
          <p:cNvPr id="32" name="箭头: 下 31"/>
          <p:cNvSpPr/>
          <p:nvPr/>
        </p:nvSpPr>
        <p:spPr>
          <a:xfrm>
            <a:off x="8101266" y="4598138"/>
            <a:ext cx="864694" cy="21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75827" y="4239347"/>
            <a:ext cx="4586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通过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HAS_*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常量确定 </a:t>
            </a:r>
            <a:r>
              <a:rPr kumimoji="1"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impl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是否实现了某个函数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80770" y="4365600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075827" y="4617708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C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语言通过判断对应指针是否为 </a:t>
            </a:r>
            <a:r>
              <a:rPr kumimoji="1"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Nullptr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（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NULL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）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80770" y="4743961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64" y="2774643"/>
            <a:ext cx="3269641" cy="87434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714" y="4926479"/>
            <a:ext cx="5504771" cy="6309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401" y="313090"/>
            <a:ext cx="848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用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Rust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写一个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Kernel Module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4305" y="2154772"/>
            <a:ext cx="322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vtable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宏（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cont.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）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1"/>
          <a:srcRect t="50048" b="14768"/>
          <a:stretch>
            <a:fillRect/>
          </a:stretch>
        </p:blipFill>
        <p:spPr>
          <a:xfrm>
            <a:off x="6616647" y="978970"/>
            <a:ext cx="4036316" cy="1726471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075827" y="2662416"/>
            <a:ext cx="4618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回调函数真实的注册点在 </a:t>
            </a:r>
            <a:r>
              <a:rPr kumimoji="1"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chardev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注册（红框）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80770" y="2788669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950260" y="1656159"/>
            <a:ext cx="3555089" cy="603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75827" y="3405209"/>
            <a:ext cx="461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函数被 </a:t>
            </a:r>
            <a:r>
              <a:rPr kumimoji="1"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OperationsVtable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重新封装成了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C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语言可调用的函数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(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黄框）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80770" y="3531462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647" y="2831693"/>
            <a:ext cx="4036317" cy="396666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423283" y="3989984"/>
            <a:ext cx="3621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定义在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&lt;base&gt;/rust/kernel/file.rs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28226" y="411623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804199" y="3897496"/>
            <a:ext cx="3811862" cy="28641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75827" y="3027117"/>
            <a:ext cx="43834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创建了 </a:t>
            </a:r>
            <a:r>
              <a:rPr kumimoji="1"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OperationsVtable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类型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,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真实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的 </a:t>
            </a:r>
            <a:r>
              <a:rPr kumimoji="1"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Vtable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80770" y="3153370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27" y="4349391"/>
            <a:ext cx="4232076" cy="1960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401" y="313090"/>
            <a:ext cx="848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用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Rust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写一个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Kernel Module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4305" y="2154772"/>
            <a:ext cx="322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vtable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宏（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cont.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136297" y="3629278"/>
            <a:ext cx="1505119" cy="6878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VTABLE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0556" y="3629278"/>
            <a:ext cx="2137646" cy="6878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OperationsVtable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917342" y="3629277"/>
            <a:ext cx="2137646" cy="68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Operation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2" idx="3"/>
            <a:endCxn id="19" idx="1"/>
          </p:cNvCxnSpPr>
          <p:nvPr/>
        </p:nvCxnSpPr>
        <p:spPr>
          <a:xfrm>
            <a:off x="3641416" y="3973190"/>
            <a:ext cx="5691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9" idx="3"/>
            <a:endCxn id="20" idx="1"/>
          </p:cNvCxnSpPr>
          <p:nvPr/>
        </p:nvCxnSpPr>
        <p:spPr>
          <a:xfrm flipV="1">
            <a:off x="6348202" y="3973189"/>
            <a:ext cx="56914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36296" y="4908285"/>
            <a:ext cx="1869841" cy="687823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 </a:t>
            </a:r>
            <a:r>
              <a:rPr lang="zh-CN" altLang="en-US" dirty="0">
                <a:solidFill>
                  <a:schemeClr val="tx1"/>
                </a:solidFill>
              </a:rPr>
              <a:t>语言调用接口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19599" y="4908284"/>
            <a:ext cx="2944153" cy="6878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Rust for Linux </a:t>
            </a:r>
            <a:r>
              <a:rPr lang="zh-CN" altLang="en-US" dirty="0"/>
              <a:t>已经提供了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7701595" y="5252660"/>
            <a:ext cx="56914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270735" y="5067529"/>
            <a:ext cx="115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1" y="313090"/>
            <a:ext cx="848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Rust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写的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Kernel Module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本质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32417" y="1962319"/>
            <a:ext cx="2977869" cy="63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上层 </a:t>
            </a:r>
            <a:r>
              <a:rPr lang="en-US" altLang="zh-CN" dirty="0"/>
              <a:t>Kernel 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332414" y="3309723"/>
            <a:ext cx="2977869" cy="639270"/>
          </a:xfrm>
          <a:prstGeom prst="rect">
            <a:avLst/>
          </a:prstGeom>
          <a:solidFill>
            <a:srgbClr val="D040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Rust </a:t>
            </a:r>
            <a:r>
              <a:rPr lang="zh-CN" altLang="en-US" dirty="0"/>
              <a:t>内核模块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332415" y="4657127"/>
            <a:ext cx="2977869" cy="63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底层 </a:t>
            </a:r>
            <a:r>
              <a:rPr lang="en-US" altLang="zh-CN" dirty="0"/>
              <a:t>Kernel 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297767" y="2601589"/>
            <a:ext cx="0" cy="708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297767" y="3948993"/>
            <a:ext cx="0" cy="708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326467" y="2601589"/>
            <a:ext cx="0" cy="708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4326467" y="3948993"/>
            <a:ext cx="0" cy="708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618567" y="4126861"/>
            <a:ext cx="57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ffi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614332" y="2783051"/>
            <a:ext cx="194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extern “C” </a:t>
            </a:r>
            <a:r>
              <a:rPr lang="en-US" altLang="zh-CN" dirty="0" err="1"/>
              <a:t>fn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6564063" y="3213859"/>
            <a:ext cx="3509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 For Linux 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避免了绝大多数手动边界定义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7401" y="313090"/>
            <a:ext cx="848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Rust for Linux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展望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75827" y="2294810"/>
            <a:ext cx="6272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提供更加完善的脚手架，有些抽象仍然缺失，如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Kernel Thread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等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80770" y="2421063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80770" y="280098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75826" y="2679815"/>
            <a:ext cx="5548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弥合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 for Linux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中的特性 和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主分支之间的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Gap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80770" y="3182470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075826" y="3061300"/>
            <a:ext cx="4676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进主分支，吸引更多的开发者来用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开发内核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134542" y="3993804"/>
            <a:ext cx="523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 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马上是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Linux 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第二变成语言了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311603" y="4749442"/>
            <a:ext cx="4748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可能变成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Linux 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第一编程语言吗？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24127" y="3460018"/>
            <a:ext cx="2172039" cy="1077856"/>
            <a:chOff x="1536191" y="3429000"/>
            <a:chExt cx="2172039" cy="1077856"/>
          </a:xfrm>
        </p:grpSpPr>
        <p:sp>
          <p:nvSpPr>
            <p:cNvPr id="4" name="文本框 3"/>
            <p:cNvSpPr txBox="1"/>
            <p:nvPr/>
          </p:nvSpPr>
          <p:spPr>
            <a:xfrm>
              <a:off x="1536192" y="3429000"/>
              <a:ext cx="1803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DatenLord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36191" y="3901690"/>
              <a:ext cx="2172039" cy="60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开源跨云存储开发商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具有软硬件结合整个能力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32960" y="3460018"/>
            <a:ext cx="2871216" cy="808551"/>
            <a:chOff x="1536192" y="3429000"/>
            <a:chExt cx="2871216" cy="808551"/>
          </a:xfrm>
        </p:grpSpPr>
        <p:sp>
          <p:nvSpPr>
            <p:cNvPr id="8" name="文本框 7"/>
            <p:cNvSpPr txBox="1"/>
            <p:nvPr/>
          </p:nvSpPr>
          <p:spPr>
            <a:xfrm>
              <a:off x="1536192" y="3429000"/>
              <a:ext cx="1757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All in Rust</a:t>
              </a:r>
              <a:endPara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36192" y="3901690"/>
              <a:ext cx="2871216" cy="3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软件全部使用 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Rust 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实现</a:t>
              </a: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我们是谁？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493" y="2009288"/>
            <a:ext cx="1468967" cy="139437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91" y="2205566"/>
            <a:ext cx="1962149" cy="13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/>
          <a:srcRect l="2635" t="2476" r="1424" b="2558"/>
          <a:stretch>
            <a:fillRect/>
          </a:stretch>
        </p:blipFill>
        <p:spPr>
          <a:xfrm flipH="1">
            <a:off x="8362671" y="2267138"/>
            <a:ext cx="2281767" cy="2273042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396538" y="4635442"/>
            <a:ext cx="2871216" cy="60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欢迎加入群聊，一起讨论大家关注的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Rust 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rPr>
              <a:t>技术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3510" y="2653833"/>
            <a:ext cx="7385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Rust for Linux is Coming</a:t>
            </a:r>
            <a:endParaRPr lang="zh-CN" altLang="en-US" sz="5400" dirty="0"/>
          </a:p>
        </p:txBody>
      </p:sp>
      <p:sp>
        <p:nvSpPr>
          <p:cNvPr id="3" name="文本框 2"/>
          <p:cNvSpPr txBox="1"/>
          <p:nvPr/>
        </p:nvSpPr>
        <p:spPr>
          <a:xfrm>
            <a:off x="4624958" y="4065270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施继成 </a:t>
            </a:r>
            <a:r>
              <a:rPr lang="en-US" altLang="zh-CN" dirty="0"/>
              <a:t>@ </a:t>
            </a:r>
            <a:r>
              <a:rPr lang="zh-CN" altLang="en-US" dirty="0"/>
              <a:t>北京达坦科技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183222" y="2132971"/>
            <a:ext cx="3177473" cy="2480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Rust for Linux 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简介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用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Rust for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Linux 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写内核模块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深入分析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Rust for Linux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Rust for Linux 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展望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关于我们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16595" y="2099104"/>
            <a:ext cx="6285695" cy="2480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602662" y="2132971"/>
            <a:ext cx="425116" cy="2480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4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7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10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14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15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是什么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5827" y="2705441"/>
            <a:ext cx="4338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帮助大家能够在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Linux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开发中使用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语言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80770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80770" y="32116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7402" y="313090"/>
            <a:ext cx="6596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什么是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Rust for Linux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5826" y="309044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给大家提供开发脚手架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9733" y="40936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不是什么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75827" y="4641257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直接将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Linux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完全替换成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语言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0770" y="4767510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80770" y="5147432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75826" y="5026262"/>
            <a:ext cx="7213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提供用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写好的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Kernel Module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（虽然有些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Android driver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相关内容）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80770" y="3593101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75826" y="3471931"/>
            <a:ext cx="3129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代码最终会合并进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Linux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主分支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已经进主分支了吗？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5827" y="2705441"/>
            <a:ext cx="3624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还没有，但已经进入 </a:t>
            </a:r>
            <a:r>
              <a:rPr kumimoji="1"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linux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-next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分支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80770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7402" y="313090"/>
            <a:ext cx="6596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Rust for Linux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现状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75826" y="3086926"/>
            <a:ext cx="5808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Linus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公开表示离进主分支非常接近了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,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期望是在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5.20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版本中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80769" y="3213179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47402" y="38320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如何贡献？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73496" y="4379696"/>
            <a:ext cx="5949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通过向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  <a:hlinkClick r:id="rId1"/>
              </a:rPr>
              <a:t>https://github.com/Rust-for-Linux/linux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提交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PR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78439" y="4505949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包含的主要组件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5827" y="2705441"/>
            <a:ext cx="5646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Kernel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方法和数据结构的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binding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，由 </a:t>
            </a:r>
            <a:r>
              <a:rPr kumimoji="1"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bindgen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自动生成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80770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7402" y="313090"/>
            <a:ext cx="7884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Rust for Linux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包含的内容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75826" y="3086926"/>
            <a:ext cx="7284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内存管理模块，主要从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标准和核心库中拷贝过来，有基于内核要求的修改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80769" y="3213179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75826" y="3468411"/>
            <a:ext cx="4608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Kernel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内部常用数据结构和接口的高层安全抽象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80769" y="359466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71455" y="4192158"/>
            <a:ext cx="3982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样例代码，教大家怎么写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kernel module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76398" y="4318411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71455" y="457283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Android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驱动相关代码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76398" y="469908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右大括号 1"/>
          <p:cNvSpPr/>
          <p:nvPr/>
        </p:nvSpPr>
        <p:spPr>
          <a:xfrm>
            <a:off x="8483829" y="2800606"/>
            <a:ext cx="229625" cy="126159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8479458" y="4179145"/>
            <a:ext cx="229625" cy="29044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>
            <a:off x="8479458" y="4596886"/>
            <a:ext cx="229625" cy="29044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32367" y="3099079"/>
            <a:ext cx="161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&lt;base&gt;/rust 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27996" y="4149112"/>
            <a:ext cx="248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&lt;base&gt;/samples/rust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8827996" y="4557444"/>
            <a:ext cx="274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&lt;base&gt;/drivers/android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1071455" y="3849896"/>
            <a:ext cx="2557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Kernel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内常使用的宏定义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876398" y="3976149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6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5827" y="2705441"/>
            <a:ext cx="6965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从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  <a:hlinkClick r:id="rId1"/>
              </a:rPr>
              <a:t>https://github.com/Rust-for-Linux/linux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clone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一份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Linux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代码 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80770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7401" y="313090"/>
            <a:ext cx="848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用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Rust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写一个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Kernel Module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75826" y="3086926"/>
            <a:ext cx="8977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遵照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&lt;base&gt;/Documentation/rust/quick-</a:t>
            </a:r>
            <a:r>
              <a:rPr kumimoji="1"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start.rst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里内容将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编译相关的工具链配置好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80769" y="3213179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7401" y="216076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获取和编译方法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3283" y="3468411"/>
            <a:ext cx="763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注意：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工具链版本不能随意更换，严格按照文档中安装，否则可能编译出问题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228226" y="359466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75826" y="3849896"/>
            <a:ext cx="3791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运行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make </a:t>
            </a:r>
            <a:r>
              <a:rPr kumimoji="1"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menuconfig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进行内核配置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80769" y="3976149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19199" y="4231381"/>
            <a:ext cx="7184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注意：按照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quick-start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要求配置不能成功，需要额外关闭下列三个内核选项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24142" y="435763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19199" y="4608785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MODVERSIONS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24142" y="4735038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419199" y="4994351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GCC_PLUGINS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224142" y="512060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23283" y="5383161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DEBUG_INFO_BTF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228226" y="550941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75826" y="5773086"/>
            <a:ext cx="236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运行 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make –j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进行编译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80769" y="5899339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箭头: 下 1"/>
          <p:cNvSpPr/>
          <p:nvPr/>
        </p:nvSpPr>
        <p:spPr>
          <a:xfrm rot="5400000">
            <a:off x="9643221" y="3340795"/>
            <a:ext cx="225700" cy="593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61973" y="3232446"/>
            <a:ext cx="884635" cy="9233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使用了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nightly feature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箭头: 下 33"/>
          <p:cNvSpPr/>
          <p:nvPr/>
        </p:nvSpPr>
        <p:spPr>
          <a:xfrm rot="5400000">
            <a:off x="4100098" y="4843387"/>
            <a:ext cx="225700" cy="593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618851" y="4735038"/>
            <a:ext cx="888052" cy="9233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部分功能暂时不兼容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401" y="313090"/>
            <a:ext cx="848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用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Rust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写一个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Kernel Module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7401" y="1557656"/>
            <a:ext cx="3221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用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C 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写一个 </a:t>
            </a:r>
            <a:r>
              <a:rPr kumimoji="1"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CharDev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Kernel Module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949848"/>
            <a:ext cx="4921545" cy="542634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4358777" y="1491498"/>
            <a:ext cx="1615576" cy="13326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096000" y="949848"/>
            <a:ext cx="2502640" cy="891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855961" y="2863778"/>
            <a:ext cx="222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 Dev </a:t>
            </a:r>
            <a:r>
              <a:rPr lang="zh-CN" altLang="en-US" dirty="0"/>
              <a:t>回调函数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096000" y="2278516"/>
            <a:ext cx="4921544" cy="2387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4465388" y="3237941"/>
            <a:ext cx="1569789" cy="8912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082095" y="3894361"/>
            <a:ext cx="238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Kernel Module </a:t>
            </a:r>
            <a:r>
              <a:rPr lang="zh-CN" altLang="en-US" dirty="0"/>
              <a:t>初始化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096000" y="5152850"/>
            <a:ext cx="4921544" cy="1190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4465388" y="5199369"/>
            <a:ext cx="1508965" cy="5077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230054" y="5001183"/>
            <a:ext cx="238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Kernel Module </a:t>
            </a:r>
            <a:r>
              <a:rPr lang="zh-CN" altLang="en-US" dirty="0"/>
              <a:t>清理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36" grpId="0" animBg="1"/>
      <p:bldP spid="38" grpId="0"/>
      <p:bldP spid="39" grpId="0" animBg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9733" y="215782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401" y="313090"/>
            <a:ext cx="848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用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Rust 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写一个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Kernel Module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7401" y="1557656"/>
            <a:ext cx="3676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用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 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写一个 </a:t>
            </a:r>
            <a:r>
              <a:rPr kumimoji="1"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CharDev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Kernel Module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6028" y="943103"/>
            <a:ext cx="4499526" cy="5469998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4666310" y="2582138"/>
            <a:ext cx="1718071" cy="3214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506028" y="2162300"/>
            <a:ext cx="3277642" cy="806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642721" y="2757985"/>
            <a:ext cx="217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 Dev </a:t>
            </a:r>
            <a:r>
              <a:rPr lang="zh-CN" altLang="en-US" dirty="0"/>
              <a:t>回调函数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506028" y="3645281"/>
            <a:ext cx="4499526" cy="1947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424383" y="4123051"/>
            <a:ext cx="2040640" cy="4899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041090" y="3888260"/>
            <a:ext cx="238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Kernel Module </a:t>
            </a:r>
            <a:r>
              <a:rPr lang="zh-CN" altLang="en-US" dirty="0"/>
              <a:t>初始化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506028" y="5670904"/>
            <a:ext cx="4499526" cy="70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956058" y="5513775"/>
            <a:ext cx="1508965" cy="5077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777586" y="5329109"/>
            <a:ext cx="238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Kernel Module </a:t>
            </a:r>
            <a:r>
              <a:rPr lang="zh-CN" altLang="en-US" dirty="0"/>
              <a:t>清理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4" grpId="0" animBg="1"/>
      <p:bldP spid="27" grpId="0"/>
      <p:bldP spid="28" grpId="0" animBg="1"/>
      <p:bldP spid="31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2430</Words>
  <Application>WPS 演示</Application>
  <PresentationFormat>宽屏</PresentationFormat>
  <Paragraphs>228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宋体</vt:lpstr>
      <vt:lpstr>Wingdings</vt:lpstr>
      <vt:lpstr>Proxima Nova Lt</vt:lpstr>
      <vt:lpstr>苹方-简</vt:lpstr>
      <vt:lpstr>Proxima Nova Rg</vt:lpstr>
      <vt:lpstr>PingFang SC Light</vt:lpstr>
      <vt:lpstr>PingFang SC Medium</vt:lpstr>
      <vt:lpstr>PingFang SC Thin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等线</vt:lpstr>
      <vt:lpstr>汉仪中等线KW</vt:lpstr>
      <vt:lpstr>等线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贝贝</dc:creator>
  <cp:lastModifiedBy>Alex</cp:lastModifiedBy>
  <cp:revision>247</cp:revision>
  <dcterms:created xsi:type="dcterms:W3CDTF">2022-07-19T01:16:29Z</dcterms:created>
  <dcterms:modified xsi:type="dcterms:W3CDTF">2022-07-19T01:16:29Z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125DD38C89B8050E2691CF62E9BF75D3</vt:lpwstr>
  </property>
  <property fmtid="{D5CDD505-2E9C-101B-9397-08002B2CF9AE}" pid="3" name="KSOProductBuildVer">
    <vt:lpwstr>2052-4.3.0.7280</vt:lpwstr>
  </property>
</Properties>
</file>