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6"/>
  </p:notesMasterIdLst>
  <p:sldIdLst>
    <p:sldId id="256" r:id="rId4"/>
    <p:sldId id="290" r:id="rId5"/>
    <p:sldId id="257" r:id="rId7"/>
    <p:sldId id="271" r:id="rId8"/>
    <p:sldId id="272" r:id="rId9"/>
    <p:sldId id="275" r:id="rId10"/>
    <p:sldId id="274" r:id="rId11"/>
    <p:sldId id="277" r:id="rId12"/>
    <p:sldId id="280" r:id="rId13"/>
    <p:sldId id="284" r:id="rId14"/>
    <p:sldId id="281" r:id="rId15"/>
    <p:sldId id="283" r:id="rId16"/>
    <p:sldId id="265" r:id="rId17"/>
    <p:sldId id="273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289"/>
    <a:srgbClr val="D0402E"/>
    <a:srgbClr val="222B89"/>
    <a:srgbClr val="BE5F33"/>
    <a:srgbClr val="4F384B"/>
    <a:srgbClr val="5F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6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060C2-3725-9A45-9BAD-61DC97737FA2}" type="doc">
      <dgm:prSet loTypeId="urn:microsoft.com/office/officeart/2005/8/layout/vList5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2154DE4-7515-6143-B9A7-A675F665BBD3}">
      <dgm:prSet/>
      <dgm:spPr/>
      <dgm:t>
        <a:bodyPr/>
        <a:lstStyle/>
        <a:p>
          <a:r>
            <a:rPr kumimoji="1" lang="en-US" dirty="0"/>
            <a:t>0.x</a:t>
          </a:r>
          <a:endParaRPr lang="zh-CN" dirty="0"/>
        </a:p>
      </dgm:t>
    </dgm:pt>
    <dgm:pt modelId="{246CE0C3-9208-9247-98FF-30271B1C4217}" cxnId="{DA3FC8AD-785A-D64F-9906-312ABEC525B8}" type="parTrans">
      <dgm:prSet/>
      <dgm:spPr/>
      <dgm:t>
        <a:bodyPr/>
        <a:lstStyle/>
        <a:p>
          <a:endParaRPr lang="zh-CN" altLang="en-US"/>
        </a:p>
      </dgm:t>
    </dgm:pt>
    <dgm:pt modelId="{CA5FE3E1-A032-3340-B0B8-DDA1B9CF93CE}" cxnId="{DA3FC8AD-785A-D64F-9906-312ABEC525B8}" type="sibTrans">
      <dgm:prSet/>
      <dgm:spPr/>
      <dgm:t>
        <a:bodyPr/>
        <a:lstStyle/>
        <a:p>
          <a:endParaRPr lang="zh-CN" altLang="en-US"/>
        </a:p>
      </dgm:t>
    </dgm:pt>
    <dgm:pt modelId="{96284D47-3899-B04F-B679-DA6A53369C0E}">
      <dgm:prSet/>
      <dgm:spPr/>
      <dgm:t>
        <a:bodyPr/>
        <a:lstStyle/>
        <a:p>
          <a:r>
            <a:rPr kumimoji="1" lang="en-US" dirty="0"/>
            <a:t>1.</a:t>
          </a:r>
          <a:r>
            <a:rPr kumimoji="1" lang="en-US" altLang="zh-CN" dirty="0"/>
            <a:t>2</a:t>
          </a:r>
          <a:endParaRPr lang="zh-CN" dirty="0"/>
        </a:p>
      </dgm:t>
    </dgm:pt>
    <dgm:pt modelId="{448CBE81-2EFB-9B4B-AE48-AA9FEE434F01}" cxnId="{1580ED0A-5B23-1646-9228-2078E8E8FAEC}" type="parTrans">
      <dgm:prSet/>
      <dgm:spPr/>
      <dgm:t>
        <a:bodyPr/>
        <a:lstStyle/>
        <a:p>
          <a:endParaRPr lang="zh-CN" altLang="en-US"/>
        </a:p>
      </dgm:t>
    </dgm:pt>
    <dgm:pt modelId="{52615928-CA76-EB4E-B4D6-93BD061B02D5}" cxnId="{1580ED0A-5B23-1646-9228-2078E8E8FAEC}" type="sibTrans">
      <dgm:prSet/>
      <dgm:spPr/>
      <dgm:t>
        <a:bodyPr/>
        <a:lstStyle/>
        <a:p>
          <a:endParaRPr lang="zh-CN" altLang="en-US"/>
        </a:p>
      </dgm:t>
    </dgm:pt>
    <dgm:pt modelId="{4E949045-E84F-BC49-ADF9-9DD9085144BE}">
      <dgm:prSet/>
      <dgm:spPr/>
      <dgm:t>
        <a:bodyPr/>
        <a:lstStyle/>
        <a:p>
          <a:r>
            <a:rPr kumimoji="1" lang="en-US" dirty="0"/>
            <a:t>2.0</a:t>
          </a:r>
          <a:endParaRPr lang="zh-CN" dirty="0"/>
        </a:p>
      </dgm:t>
    </dgm:pt>
    <dgm:pt modelId="{5F34680A-2C8B-7546-A1DD-6FE238F4E2F8}" cxnId="{ECC9861E-37D6-C448-B8D8-3FB3649531A5}" type="parTrans">
      <dgm:prSet/>
      <dgm:spPr/>
      <dgm:t>
        <a:bodyPr/>
        <a:lstStyle/>
        <a:p>
          <a:endParaRPr lang="zh-CN" altLang="en-US"/>
        </a:p>
      </dgm:t>
    </dgm:pt>
    <dgm:pt modelId="{B04D9877-6458-8D47-BE25-FA6D333D37F0}" cxnId="{ECC9861E-37D6-C448-B8D8-3FB3649531A5}" type="sibTrans">
      <dgm:prSet/>
      <dgm:spPr/>
      <dgm:t>
        <a:bodyPr/>
        <a:lstStyle/>
        <a:p>
          <a:endParaRPr lang="zh-CN" altLang="en-US"/>
        </a:p>
      </dgm:t>
    </dgm:pt>
    <dgm:pt modelId="{8BA51FB6-3CD5-4C46-95BF-19C06FCFE0D4}">
      <dgm:prSet/>
      <dgm:spPr/>
      <dgm:t>
        <a:bodyPr/>
        <a:lstStyle/>
        <a:p>
          <a:r>
            <a:rPr kumimoji="1" lang="en-US" altLang="zh-CN" dirty="0"/>
            <a:t>3.0</a:t>
          </a:r>
          <a:endParaRPr lang="zh-CN" dirty="0"/>
        </a:p>
      </dgm:t>
    </dgm:pt>
    <dgm:pt modelId="{6AD8A14C-CD20-1841-98AB-4D4F45D5EC18}" cxnId="{FAF623CD-F55E-AB44-A50C-B510F11BD423}" type="parTrans">
      <dgm:prSet/>
      <dgm:spPr/>
      <dgm:t>
        <a:bodyPr/>
        <a:lstStyle/>
        <a:p>
          <a:endParaRPr lang="zh-CN" altLang="en-US"/>
        </a:p>
      </dgm:t>
    </dgm:pt>
    <dgm:pt modelId="{CC09D11B-445B-F542-8E1C-DC49FAB0E8C4}" cxnId="{FAF623CD-F55E-AB44-A50C-B510F11BD423}" type="sibTrans">
      <dgm:prSet/>
      <dgm:spPr/>
      <dgm:t>
        <a:bodyPr/>
        <a:lstStyle/>
        <a:p>
          <a:endParaRPr lang="zh-CN" altLang="en-US"/>
        </a:p>
      </dgm:t>
    </dgm:pt>
    <dgm:pt modelId="{0697065B-E4A7-934F-B7FF-6264461A14D6}">
      <dgm:prSet/>
      <dgm:spPr/>
      <dgm:t>
        <a:bodyPr/>
        <a:lstStyle/>
        <a:p>
          <a:r>
            <a:rPr lang="en-US" altLang="zh-CN" dirty="0"/>
            <a:t>Qt</a:t>
          </a:r>
          <a:endParaRPr lang="zh-CN" altLang="en-US" dirty="0"/>
        </a:p>
      </dgm:t>
    </dgm:pt>
    <dgm:pt modelId="{40647CCB-0BA9-D948-B96A-EE6FCFCA67E4}" cxnId="{5DA11EC3-4118-6E48-B17A-C6B777FD16A5}" type="parTrans">
      <dgm:prSet/>
      <dgm:spPr/>
      <dgm:t>
        <a:bodyPr/>
        <a:lstStyle/>
        <a:p>
          <a:endParaRPr lang="zh-CN" altLang="en-US"/>
        </a:p>
      </dgm:t>
    </dgm:pt>
    <dgm:pt modelId="{1CF06C7F-E833-914B-8D25-71AC4C7EB74C}" cxnId="{5DA11EC3-4118-6E48-B17A-C6B777FD16A5}" type="sibTrans">
      <dgm:prSet/>
      <dgm:spPr/>
      <dgm:t>
        <a:bodyPr/>
        <a:lstStyle/>
        <a:p>
          <a:endParaRPr lang="zh-CN" altLang="en-US"/>
        </a:p>
      </dgm:t>
    </dgm:pt>
    <dgm:pt modelId="{907D0548-76AF-574E-9355-042F42B039A0}">
      <dgm:prSet/>
      <dgm:spPr/>
      <dgm:t>
        <a:bodyPr/>
        <a:lstStyle/>
        <a:p>
          <a:r>
            <a:rPr lang="en-US" altLang="zh-CN" dirty="0" err="1"/>
            <a:t>CMake</a:t>
          </a:r>
          <a:endParaRPr lang="zh-CN" altLang="en-US" dirty="0"/>
        </a:p>
      </dgm:t>
    </dgm:pt>
    <dgm:pt modelId="{3F679C89-0B7B-3442-A9D3-287FBC2E3BD3}" cxnId="{D2A4E9A8-1A29-074A-B15E-DED3814EDAC6}" type="parTrans">
      <dgm:prSet/>
      <dgm:spPr/>
      <dgm:t>
        <a:bodyPr/>
        <a:lstStyle/>
        <a:p>
          <a:endParaRPr lang="zh-CN" altLang="en-US"/>
        </a:p>
      </dgm:t>
    </dgm:pt>
    <dgm:pt modelId="{005B087F-E256-544E-8D89-B90215386716}" cxnId="{D2A4E9A8-1A29-074A-B15E-DED3814EDAC6}" type="sibTrans">
      <dgm:prSet/>
      <dgm:spPr/>
      <dgm:t>
        <a:bodyPr/>
        <a:lstStyle/>
        <a:p>
          <a:endParaRPr lang="zh-CN" altLang="en-US"/>
        </a:p>
      </dgm:t>
    </dgm:pt>
    <dgm:pt modelId="{C0483D85-5CEF-5C44-ACF3-E4AB48A0FDE3}">
      <dgm:prSet/>
      <dgm:spPr/>
      <dgm:t>
        <a:bodyPr/>
        <a:lstStyle/>
        <a:p>
          <a:r>
            <a:rPr lang="zh-CN" altLang="en-US" dirty="0"/>
            <a:t>无锁队列 </a:t>
          </a:r>
          <a:r>
            <a:rPr lang="en-US" dirty="0" err="1"/>
            <a:t>moodycamel</a:t>
          </a:r>
          <a:endParaRPr lang="zh-CN" dirty="0"/>
        </a:p>
      </dgm:t>
    </dgm:pt>
    <dgm:pt modelId="{18A033F2-E34D-F849-897B-1E6FE6F699F3}" cxnId="{31B0F7D5-0AD7-F845-B5BD-10A2601CC46D}" type="parTrans">
      <dgm:prSet/>
      <dgm:spPr/>
      <dgm:t>
        <a:bodyPr/>
        <a:lstStyle/>
        <a:p>
          <a:endParaRPr lang="zh-CN" altLang="en-US"/>
        </a:p>
      </dgm:t>
    </dgm:pt>
    <dgm:pt modelId="{0EF8F927-79F8-7046-B70E-3CFFD187CE11}" cxnId="{31B0F7D5-0AD7-F845-B5BD-10A2601CC46D}" type="sibTrans">
      <dgm:prSet/>
      <dgm:spPr/>
      <dgm:t>
        <a:bodyPr/>
        <a:lstStyle/>
        <a:p>
          <a:endParaRPr lang="zh-CN" altLang="en-US"/>
        </a:p>
      </dgm:t>
    </dgm:pt>
    <dgm:pt modelId="{8FF15E5D-758C-2746-86DD-BB6BFB3A2E86}">
      <dgm:prSet/>
      <dgm:spPr/>
      <dgm:t>
        <a:bodyPr/>
        <a:lstStyle/>
        <a:p>
          <a:r>
            <a:rPr lang="zh-CN" altLang="en-US" dirty="0"/>
            <a:t>异步日志</a:t>
          </a:r>
          <a:endParaRPr lang="zh-CN" dirty="0"/>
        </a:p>
      </dgm:t>
    </dgm:pt>
    <dgm:pt modelId="{2F764CC1-849E-0443-B15E-B3024C3E626F}" cxnId="{ECF5B360-2815-0E4C-8CB5-317F05C3B7E2}" type="parTrans">
      <dgm:prSet/>
      <dgm:spPr/>
      <dgm:t>
        <a:bodyPr/>
        <a:lstStyle/>
        <a:p>
          <a:endParaRPr lang="zh-CN" altLang="en-US"/>
        </a:p>
      </dgm:t>
    </dgm:pt>
    <dgm:pt modelId="{DAAF20A7-1E5E-3A46-B892-892694D86900}" cxnId="{ECF5B360-2815-0E4C-8CB5-317F05C3B7E2}" type="sibTrans">
      <dgm:prSet/>
      <dgm:spPr/>
      <dgm:t>
        <a:bodyPr/>
        <a:lstStyle/>
        <a:p>
          <a:endParaRPr lang="zh-CN" altLang="en-US"/>
        </a:p>
      </dgm:t>
    </dgm:pt>
    <dgm:pt modelId="{6B7E997E-F651-E74E-8BCE-D2338CEA98F7}">
      <dgm:prSet/>
      <dgm:spPr/>
      <dgm:t>
        <a:bodyPr/>
        <a:lstStyle/>
        <a:p>
          <a:r>
            <a:rPr lang="en-US" altLang="zh-CN" dirty="0" err="1"/>
            <a:t>gRPC</a:t>
          </a:r>
          <a:endParaRPr lang="zh-CN" altLang="en-US" dirty="0"/>
        </a:p>
      </dgm:t>
    </dgm:pt>
    <dgm:pt modelId="{4527D71E-6883-BE4F-9D02-3715C350DBF1}" cxnId="{EA3355BF-260C-B34E-8F18-BEB8FC6FFFD0}" type="parTrans">
      <dgm:prSet/>
      <dgm:spPr/>
      <dgm:t>
        <a:bodyPr/>
        <a:lstStyle/>
        <a:p>
          <a:endParaRPr lang="zh-CN" altLang="en-US"/>
        </a:p>
      </dgm:t>
    </dgm:pt>
    <dgm:pt modelId="{CAC3FA36-8CDB-944E-B3B8-6F80B05BCCE6}" cxnId="{EA3355BF-260C-B34E-8F18-BEB8FC6FFFD0}" type="sibTrans">
      <dgm:prSet/>
      <dgm:spPr/>
      <dgm:t>
        <a:bodyPr/>
        <a:lstStyle/>
        <a:p>
          <a:endParaRPr lang="zh-CN" altLang="en-US"/>
        </a:p>
      </dgm:t>
    </dgm:pt>
    <dgm:pt modelId="{23930545-2133-7243-82C6-52744D3459C4}">
      <dgm:prSet/>
      <dgm:spPr/>
      <dgm:t>
        <a:bodyPr/>
        <a:lstStyle/>
        <a:p>
          <a:r>
            <a:rPr lang="en-US" altLang="zh-CN" dirty="0"/>
            <a:t>Rust</a:t>
          </a:r>
          <a:endParaRPr lang="zh-CN" altLang="en-US" dirty="0"/>
        </a:p>
      </dgm:t>
    </dgm:pt>
    <dgm:pt modelId="{4AC43CA5-2CD9-8E44-9433-816130CF49A9}" cxnId="{757B37A5-5E42-514E-8894-F414EA5A6A79}" type="parTrans">
      <dgm:prSet/>
      <dgm:spPr/>
      <dgm:t>
        <a:bodyPr/>
        <a:lstStyle/>
        <a:p>
          <a:endParaRPr lang="zh-CN" altLang="en-US"/>
        </a:p>
      </dgm:t>
    </dgm:pt>
    <dgm:pt modelId="{7D0958B8-D918-C444-8FDB-0FC339F37FE2}" cxnId="{757B37A5-5E42-514E-8894-F414EA5A6A79}" type="sibTrans">
      <dgm:prSet/>
      <dgm:spPr/>
      <dgm:t>
        <a:bodyPr/>
        <a:lstStyle/>
        <a:p>
          <a:endParaRPr lang="zh-CN" altLang="en-US"/>
        </a:p>
      </dgm:t>
    </dgm:pt>
    <dgm:pt modelId="{5AE7227F-A56F-A148-B07D-5B93E18AFA71}" type="pres">
      <dgm:prSet presAssocID="{DE3060C2-3725-9A45-9BAD-61DC97737FA2}" presName="Name0" presStyleCnt="0">
        <dgm:presLayoutVars>
          <dgm:dir/>
          <dgm:animLvl val="lvl"/>
          <dgm:resizeHandles val="exact"/>
        </dgm:presLayoutVars>
      </dgm:prSet>
      <dgm:spPr/>
    </dgm:pt>
    <dgm:pt modelId="{352707DC-71A1-B94E-8949-C1BB264825EB}" type="pres">
      <dgm:prSet presAssocID="{F2154DE4-7515-6143-B9A7-A675F665BBD3}" presName="linNode" presStyleCnt="0"/>
      <dgm:spPr/>
    </dgm:pt>
    <dgm:pt modelId="{0930A33A-BA55-E04F-A572-7940009398EB}" type="pres">
      <dgm:prSet presAssocID="{F2154DE4-7515-6143-B9A7-A675F665BBD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F1A08CA-FF10-5745-856E-861546896856}" type="pres">
      <dgm:prSet presAssocID="{F2154DE4-7515-6143-B9A7-A675F665BBD3}" presName="descendantText" presStyleLbl="alignAccFollowNode1" presStyleIdx="0" presStyleCnt="4">
        <dgm:presLayoutVars>
          <dgm:bulletEnabled val="1"/>
        </dgm:presLayoutVars>
      </dgm:prSet>
      <dgm:spPr/>
    </dgm:pt>
    <dgm:pt modelId="{AADD71D9-CA87-3D46-BAA9-0B4166CAD047}" type="pres">
      <dgm:prSet presAssocID="{CA5FE3E1-A032-3340-B0B8-DDA1B9CF93CE}" presName="sp" presStyleCnt="0"/>
      <dgm:spPr/>
    </dgm:pt>
    <dgm:pt modelId="{206519E9-E3D4-C44D-B3E7-BAB4E9AEC9FF}" type="pres">
      <dgm:prSet presAssocID="{96284D47-3899-B04F-B679-DA6A53369C0E}" presName="linNode" presStyleCnt="0"/>
      <dgm:spPr/>
    </dgm:pt>
    <dgm:pt modelId="{1909D8D6-27DA-6945-B83E-ED549C2A338A}" type="pres">
      <dgm:prSet presAssocID="{96284D47-3899-B04F-B679-DA6A53369C0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DAE955A-2222-A04C-A4A3-DE4CC5E64F0A}" type="pres">
      <dgm:prSet presAssocID="{96284D47-3899-B04F-B679-DA6A53369C0E}" presName="descendantText" presStyleLbl="alignAccFollowNode1" presStyleIdx="1" presStyleCnt="4">
        <dgm:presLayoutVars>
          <dgm:bulletEnabled val="1"/>
        </dgm:presLayoutVars>
      </dgm:prSet>
      <dgm:spPr/>
    </dgm:pt>
    <dgm:pt modelId="{5F2A2F42-6D6E-7949-B50D-5B82DF051DB0}" type="pres">
      <dgm:prSet presAssocID="{52615928-CA76-EB4E-B4D6-93BD061B02D5}" presName="sp" presStyleCnt="0"/>
      <dgm:spPr/>
    </dgm:pt>
    <dgm:pt modelId="{487ACB8D-83BF-8F41-97FB-17CC378054ED}" type="pres">
      <dgm:prSet presAssocID="{4E949045-E84F-BC49-ADF9-9DD9085144BE}" presName="linNode" presStyleCnt="0"/>
      <dgm:spPr/>
    </dgm:pt>
    <dgm:pt modelId="{F3DC8835-6ED5-3B44-93A6-882B92716EA6}" type="pres">
      <dgm:prSet presAssocID="{4E949045-E84F-BC49-ADF9-9DD9085144B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275BA29-2B48-C64B-AD49-9F8C10E0D731}" type="pres">
      <dgm:prSet presAssocID="{4E949045-E84F-BC49-ADF9-9DD9085144BE}" presName="descendantText" presStyleLbl="alignAccFollowNode1" presStyleIdx="2" presStyleCnt="4">
        <dgm:presLayoutVars>
          <dgm:bulletEnabled val="1"/>
        </dgm:presLayoutVars>
      </dgm:prSet>
      <dgm:spPr/>
    </dgm:pt>
    <dgm:pt modelId="{73859B95-D87C-FF47-8CCC-40583980063D}" type="pres">
      <dgm:prSet presAssocID="{B04D9877-6458-8D47-BE25-FA6D333D37F0}" presName="sp" presStyleCnt="0"/>
      <dgm:spPr/>
    </dgm:pt>
    <dgm:pt modelId="{D87B3455-8E92-3747-93D2-ABD647365E6E}" type="pres">
      <dgm:prSet presAssocID="{8BA51FB6-3CD5-4C46-95BF-19C06FCFE0D4}" presName="linNode" presStyleCnt="0"/>
      <dgm:spPr/>
    </dgm:pt>
    <dgm:pt modelId="{4312488A-689F-6046-8B6E-0CF122343994}" type="pres">
      <dgm:prSet presAssocID="{8BA51FB6-3CD5-4C46-95BF-19C06FCFE0D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2844D07-6C17-8546-9DE5-29A653AA2166}" type="pres">
      <dgm:prSet presAssocID="{8BA51FB6-3CD5-4C46-95BF-19C06FCFE0D4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D281205-09D7-CF42-A877-75ECADCFD6F4}" type="presOf" srcId="{907D0548-76AF-574E-9355-042F42B039A0}" destId="{ADAE955A-2222-A04C-A4A3-DE4CC5E64F0A}" srcOrd="0" destOrd="0" presId="urn:microsoft.com/office/officeart/2005/8/layout/vList5"/>
    <dgm:cxn modelId="{C1FC4305-C334-9540-A4C7-19BFFD85CA7A}" type="presOf" srcId="{6B7E997E-F651-E74E-8BCE-D2338CEA98F7}" destId="{ADAE955A-2222-A04C-A4A3-DE4CC5E64F0A}" srcOrd="0" destOrd="1" presId="urn:microsoft.com/office/officeart/2005/8/layout/vList5"/>
    <dgm:cxn modelId="{1580ED0A-5B23-1646-9228-2078E8E8FAEC}" srcId="{DE3060C2-3725-9A45-9BAD-61DC97737FA2}" destId="{96284D47-3899-B04F-B679-DA6A53369C0E}" srcOrd="1" destOrd="0" parTransId="{448CBE81-2EFB-9B4B-AE48-AA9FEE434F01}" sibTransId="{52615928-CA76-EB4E-B4D6-93BD061B02D5}"/>
    <dgm:cxn modelId="{3FA6771B-235F-8A42-A6B6-37468DE5C21C}" type="presOf" srcId="{96284D47-3899-B04F-B679-DA6A53369C0E}" destId="{1909D8D6-27DA-6945-B83E-ED549C2A338A}" srcOrd="0" destOrd="0" presId="urn:microsoft.com/office/officeart/2005/8/layout/vList5"/>
    <dgm:cxn modelId="{ECC9861E-37D6-C448-B8D8-3FB3649531A5}" srcId="{DE3060C2-3725-9A45-9BAD-61DC97737FA2}" destId="{4E949045-E84F-BC49-ADF9-9DD9085144BE}" srcOrd="2" destOrd="0" parTransId="{5F34680A-2C8B-7546-A1DD-6FE238F4E2F8}" sibTransId="{B04D9877-6458-8D47-BE25-FA6D333D37F0}"/>
    <dgm:cxn modelId="{C64F1A36-00E5-0F4B-8126-4E1AE9A0DAAD}" type="presOf" srcId="{C0483D85-5CEF-5C44-ACF3-E4AB48A0FDE3}" destId="{8275BA29-2B48-C64B-AD49-9F8C10E0D731}" srcOrd="0" destOrd="0" presId="urn:microsoft.com/office/officeart/2005/8/layout/vList5"/>
    <dgm:cxn modelId="{ECF5B360-2815-0E4C-8CB5-317F05C3B7E2}" srcId="{4E949045-E84F-BC49-ADF9-9DD9085144BE}" destId="{8FF15E5D-758C-2746-86DD-BB6BFB3A2E86}" srcOrd="1" destOrd="0" parTransId="{2F764CC1-849E-0443-B15E-B3024C3E626F}" sibTransId="{DAAF20A7-1E5E-3A46-B892-892694D86900}"/>
    <dgm:cxn modelId="{8039447A-5DA9-594F-909E-41942D837714}" type="presOf" srcId="{8BA51FB6-3CD5-4C46-95BF-19C06FCFE0D4}" destId="{4312488A-689F-6046-8B6E-0CF122343994}" srcOrd="0" destOrd="0" presId="urn:microsoft.com/office/officeart/2005/8/layout/vList5"/>
    <dgm:cxn modelId="{3FA6F4A3-967A-B642-B311-2CFF70B7DF22}" type="presOf" srcId="{0697065B-E4A7-934F-B7FF-6264461A14D6}" destId="{1F1A08CA-FF10-5745-856E-861546896856}" srcOrd="0" destOrd="0" presId="urn:microsoft.com/office/officeart/2005/8/layout/vList5"/>
    <dgm:cxn modelId="{757B37A5-5E42-514E-8894-F414EA5A6A79}" srcId="{8BA51FB6-3CD5-4C46-95BF-19C06FCFE0D4}" destId="{23930545-2133-7243-82C6-52744D3459C4}" srcOrd="0" destOrd="0" parTransId="{4AC43CA5-2CD9-8E44-9433-816130CF49A9}" sibTransId="{7D0958B8-D918-C444-8FDB-0FC339F37FE2}"/>
    <dgm:cxn modelId="{D2A4E9A8-1A29-074A-B15E-DED3814EDAC6}" srcId="{96284D47-3899-B04F-B679-DA6A53369C0E}" destId="{907D0548-76AF-574E-9355-042F42B039A0}" srcOrd="0" destOrd="0" parTransId="{3F679C89-0B7B-3442-A9D3-287FBC2E3BD3}" sibTransId="{005B087F-E256-544E-8D89-B90215386716}"/>
    <dgm:cxn modelId="{DA3FC8AD-785A-D64F-9906-312ABEC525B8}" srcId="{DE3060C2-3725-9A45-9BAD-61DC97737FA2}" destId="{F2154DE4-7515-6143-B9A7-A675F665BBD3}" srcOrd="0" destOrd="0" parTransId="{246CE0C3-9208-9247-98FF-30271B1C4217}" sibTransId="{CA5FE3E1-A032-3340-B0B8-DDA1B9CF93CE}"/>
    <dgm:cxn modelId="{21A6E6BD-1287-D144-A68A-FE7D1A01DFAA}" type="presOf" srcId="{23930545-2133-7243-82C6-52744D3459C4}" destId="{42844D07-6C17-8546-9DE5-29A653AA2166}" srcOrd="0" destOrd="0" presId="urn:microsoft.com/office/officeart/2005/8/layout/vList5"/>
    <dgm:cxn modelId="{EA3355BF-260C-B34E-8F18-BEB8FC6FFFD0}" srcId="{96284D47-3899-B04F-B679-DA6A53369C0E}" destId="{6B7E997E-F651-E74E-8BCE-D2338CEA98F7}" srcOrd="1" destOrd="0" parTransId="{4527D71E-6883-BE4F-9D02-3715C350DBF1}" sibTransId="{CAC3FA36-8CDB-944E-B3B8-6F80B05BCCE6}"/>
    <dgm:cxn modelId="{5DA11EC3-4118-6E48-B17A-C6B777FD16A5}" srcId="{F2154DE4-7515-6143-B9A7-A675F665BBD3}" destId="{0697065B-E4A7-934F-B7FF-6264461A14D6}" srcOrd="0" destOrd="0" parTransId="{40647CCB-0BA9-D948-B96A-EE6FCFCA67E4}" sibTransId="{1CF06C7F-E833-914B-8D25-71AC4C7EB74C}"/>
    <dgm:cxn modelId="{917E07CC-E433-F64F-9DAD-EF9B288592C9}" type="presOf" srcId="{8FF15E5D-758C-2746-86DD-BB6BFB3A2E86}" destId="{8275BA29-2B48-C64B-AD49-9F8C10E0D731}" srcOrd="0" destOrd="1" presId="urn:microsoft.com/office/officeart/2005/8/layout/vList5"/>
    <dgm:cxn modelId="{FAF623CD-F55E-AB44-A50C-B510F11BD423}" srcId="{DE3060C2-3725-9A45-9BAD-61DC97737FA2}" destId="{8BA51FB6-3CD5-4C46-95BF-19C06FCFE0D4}" srcOrd="3" destOrd="0" parTransId="{6AD8A14C-CD20-1841-98AB-4D4F45D5EC18}" sibTransId="{CC09D11B-445B-F542-8E1C-DC49FAB0E8C4}"/>
    <dgm:cxn modelId="{F08121D0-E386-DB4C-B83D-F4C5640BE202}" type="presOf" srcId="{DE3060C2-3725-9A45-9BAD-61DC97737FA2}" destId="{5AE7227F-A56F-A148-B07D-5B93E18AFA71}" srcOrd="0" destOrd="0" presId="urn:microsoft.com/office/officeart/2005/8/layout/vList5"/>
    <dgm:cxn modelId="{6DE8CAD2-9E55-694C-9442-7837B8F602AF}" type="presOf" srcId="{F2154DE4-7515-6143-B9A7-A675F665BBD3}" destId="{0930A33A-BA55-E04F-A572-7940009398EB}" srcOrd="0" destOrd="0" presId="urn:microsoft.com/office/officeart/2005/8/layout/vList5"/>
    <dgm:cxn modelId="{31B0F7D5-0AD7-F845-B5BD-10A2601CC46D}" srcId="{4E949045-E84F-BC49-ADF9-9DD9085144BE}" destId="{C0483D85-5CEF-5C44-ACF3-E4AB48A0FDE3}" srcOrd="0" destOrd="0" parTransId="{18A033F2-E34D-F849-897B-1E6FE6F699F3}" sibTransId="{0EF8F927-79F8-7046-B70E-3CFFD187CE11}"/>
    <dgm:cxn modelId="{5DCB0AE0-A813-6540-8DDB-494EE0DD9E7C}" type="presOf" srcId="{4E949045-E84F-BC49-ADF9-9DD9085144BE}" destId="{F3DC8835-6ED5-3B44-93A6-882B92716EA6}" srcOrd="0" destOrd="0" presId="urn:microsoft.com/office/officeart/2005/8/layout/vList5"/>
    <dgm:cxn modelId="{08E2FE7A-FDD6-6540-BE2F-5EF700F53B39}" type="presParOf" srcId="{5AE7227F-A56F-A148-B07D-5B93E18AFA71}" destId="{352707DC-71A1-B94E-8949-C1BB264825EB}" srcOrd="0" destOrd="0" presId="urn:microsoft.com/office/officeart/2005/8/layout/vList5"/>
    <dgm:cxn modelId="{86348E3F-F836-7045-8FA2-8367E41A8D4B}" type="presParOf" srcId="{352707DC-71A1-B94E-8949-C1BB264825EB}" destId="{0930A33A-BA55-E04F-A572-7940009398EB}" srcOrd="0" destOrd="0" presId="urn:microsoft.com/office/officeart/2005/8/layout/vList5"/>
    <dgm:cxn modelId="{96455597-3BB6-2049-94F0-7D1A48740243}" type="presParOf" srcId="{352707DC-71A1-B94E-8949-C1BB264825EB}" destId="{1F1A08CA-FF10-5745-856E-861546896856}" srcOrd="1" destOrd="0" presId="urn:microsoft.com/office/officeart/2005/8/layout/vList5"/>
    <dgm:cxn modelId="{D1F40E9E-B9D4-CD4E-9AE3-78A185E100D6}" type="presParOf" srcId="{5AE7227F-A56F-A148-B07D-5B93E18AFA71}" destId="{AADD71D9-CA87-3D46-BAA9-0B4166CAD047}" srcOrd="1" destOrd="0" presId="urn:microsoft.com/office/officeart/2005/8/layout/vList5"/>
    <dgm:cxn modelId="{35B0F6E2-6F6D-694A-A630-77CABEA1A0B1}" type="presParOf" srcId="{5AE7227F-A56F-A148-B07D-5B93E18AFA71}" destId="{206519E9-E3D4-C44D-B3E7-BAB4E9AEC9FF}" srcOrd="2" destOrd="0" presId="urn:microsoft.com/office/officeart/2005/8/layout/vList5"/>
    <dgm:cxn modelId="{D2879C1C-63DC-3449-94A5-8F49F7AD6924}" type="presParOf" srcId="{206519E9-E3D4-C44D-B3E7-BAB4E9AEC9FF}" destId="{1909D8D6-27DA-6945-B83E-ED549C2A338A}" srcOrd="0" destOrd="0" presId="urn:microsoft.com/office/officeart/2005/8/layout/vList5"/>
    <dgm:cxn modelId="{4297D617-B7D1-434C-924C-0F85FA5EF335}" type="presParOf" srcId="{206519E9-E3D4-C44D-B3E7-BAB4E9AEC9FF}" destId="{ADAE955A-2222-A04C-A4A3-DE4CC5E64F0A}" srcOrd="1" destOrd="0" presId="urn:microsoft.com/office/officeart/2005/8/layout/vList5"/>
    <dgm:cxn modelId="{319E99DD-1D20-E541-AC66-D77767EAEE93}" type="presParOf" srcId="{5AE7227F-A56F-A148-B07D-5B93E18AFA71}" destId="{5F2A2F42-6D6E-7949-B50D-5B82DF051DB0}" srcOrd="3" destOrd="0" presId="urn:microsoft.com/office/officeart/2005/8/layout/vList5"/>
    <dgm:cxn modelId="{1D7D0C9E-F610-1848-A7C0-F085252BEA00}" type="presParOf" srcId="{5AE7227F-A56F-A148-B07D-5B93E18AFA71}" destId="{487ACB8D-83BF-8F41-97FB-17CC378054ED}" srcOrd="4" destOrd="0" presId="urn:microsoft.com/office/officeart/2005/8/layout/vList5"/>
    <dgm:cxn modelId="{07C31B28-90C0-C343-B041-FB93BCF84DA7}" type="presParOf" srcId="{487ACB8D-83BF-8F41-97FB-17CC378054ED}" destId="{F3DC8835-6ED5-3B44-93A6-882B92716EA6}" srcOrd="0" destOrd="0" presId="urn:microsoft.com/office/officeart/2005/8/layout/vList5"/>
    <dgm:cxn modelId="{9BA00AE0-083E-8643-931B-5A86C8BDCB1E}" type="presParOf" srcId="{487ACB8D-83BF-8F41-97FB-17CC378054ED}" destId="{8275BA29-2B48-C64B-AD49-9F8C10E0D731}" srcOrd="1" destOrd="0" presId="urn:microsoft.com/office/officeart/2005/8/layout/vList5"/>
    <dgm:cxn modelId="{1C20B380-6BD7-A543-B4B9-D8762705DE8B}" type="presParOf" srcId="{5AE7227F-A56F-A148-B07D-5B93E18AFA71}" destId="{73859B95-D87C-FF47-8CCC-40583980063D}" srcOrd="5" destOrd="0" presId="urn:microsoft.com/office/officeart/2005/8/layout/vList5"/>
    <dgm:cxn modelId="{3484B584-FF25-D749-9D44-CA65243E09F0}" type="presParOf" srcId="{5AE7227F-A56F-A148-B07D-5B93E18AFA71}" destId="{D87B3455-8E92-3747-93D2-ABD647365E6E}" srcOrd="6" destOrd="0" presId="urn:microsoft.com/office/officeart/2005/8/layout/vList5"/>
    <dgm:cxn modelId="{9A78C1DC-C703-BF4D-9838-BED77276C310}" type="presParOf" srcId="{D87B3455-8E92-3747-93D2-ABD647365E6E}" destId="{4312488A-689F-6046-8B6E-0CF122343994}" srcOrd="0" destOrd="0" presId="urn:microsoft.com/office/officeart/2005/8/layout/vList5"/>
    <dgm:cxn modelId="{59EE00D2-3E47-5248-A936-ACB98DAEF92D}" type="presParOf" srcId="{D87B3455-8E92-3747-93D2-ABD647365E6E}" destId="{42844D07-6C17-8546-9DE5-29A653AA21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3060C2-3725-9A45-9BAD-61DC97737FA2}" type="doc">
      <dgm:prSet loTypeId="urn:microsoft.com/office/officeart/2005/8/layout/vList6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2154DE4-7515-6143-B9A7-A675F665BBD3}">
      <dgm:prSet/>
      <dgm:spPr/>
      <dgm:t>
        <a:bodyPr/>
        <a:lstStyle/>
        <a:p>
          <a:r>
            <a:rPr kumimoji="1" lang="en-US" dirty="0" err="1">
              <a:latin typeface="PingFang SC" panose="020B0400000000000000" pitchFamily="34" charset="-122"/>
              <a:ea typeface="PingFang SC" panose="020B0400000000000000" pitchFamily="34" charset="-122"/>
            </a:rPr>
            <a:t>内存安全</a:t>
          </a:r>
          <a:endParaRPr lang="zh-CN" dirty="0">
            <a:latin typeface="PingFang SC" panose="020B0400000000000000" pitchFamily="34" charset="-122"/>
            <a:ea typeface="PingFang SC" panose="020B0400000000000000" pitchFamily="34" charset="-122"/>
          </a:endParaRPr>
        </a:p>
      </dgm:t>
    </dgm:pt>
    <dgm:pt modelId="{246CE0C3-9208-9247-98FF-30271B1C4217}" cxnId="{DA3FC8AD-785A-D64F-9906-312ABEC525B8}" type="parTrans">
      <dgm:prSet/>
      <dgm:spPr/>
      <dgm:t>
        <a:bodyPr/>
        <a:lstStyle/>
        <a:p>
          <a:endParaRPr lang="zh-CN" altLang="en-US"/>
        </a:p>
      </dgm:t>
    </dgm:pt>
    <dgm:pt modelId="{CA5FE3E1-A032-3340-B0B8-DDA1B9CF93CE}" cxnId="{DA3FC8AD-785A-D64F-9906-312ABEC525B8}" type="sibTrans">
      <dgm:prSet/>
      <dgm:spPr/>
      <dgm:t>
        <a:bodyPr/>
        <a:lstStyle/>
        <a:p>
          <a:endParaRPr lang="zh-CN" altLang="en-US"/>
        </a:p>
      </dgm:t>
    </dgm:pt>
    <dgm:pt modelId="{96284D47-3899-B04F-B679-DA6A53369C0E}">
      <dgm:prSet/>
      <dgm:spPr/>
      <dgm:t>
        <a:bodyPr/>
        <a:lstStyle/>
        <a:p>
          <a:r>
            <a:rPr kumimoji="1" lang="en-US" dirty="0" err="1">
              <a:latin typeface="PingFang SC" panose="020B0400000000000000" pitchFamily="34" charset="-122"/>
              <a:ea typeface="PingFang SC" panose="020B0400000000000000" pitchFamily="34" charset="-122"/>
            </a:rPr>
            <a:t>无畏并发</a:t>
          </a:r>
          <a:endParaRPr lang="zh-CN" dirty="0">
            <a:latin typeface="PingFang SC" panose="020B0400000000000000" pitchFamily="34" charset="-122"/>
            <a:ea typeface="PingFang SC" panose="020B0400000000000000" pitchFamily="34" charset="-122"/>
          </a:endParaRPr>
        </a:p>
      </dgm:t>
    </dgm:pt>
    <dgm:pt modelId="{448CBE81-2EFB-9B4B-AE48-AA9FEE434F01}" cxnId="{1580ED0A-5B23-1646-9228-2078E8E8FAEC}" type="parTrans">
      <dgm:prSet/>
      <dgm:spPr/>
      <dgm:t>
        <a:bodyPr/>
        <a:lstStyle/>
        <a:p>
          <a:endParaRPr lang="zh-CN" altLang="en-US"/>
        </a:p>
      </dgm:t>
    </dgm:pt>
    <dgm:pt modelId="{52615928-CA76-EB4E-B4D6-93BD061B02D5}" cxnId="{1580ED0A-5B23-1646-9228-2078E8E8FAEC}" type="sibTrans">
      <dgm:prSet/>
      <dgm:spPr/>
      <dgm:t>
        <a:bodyPr/>
        <a:lstStyle/>
        <a:p>
          <a:endParaRPr lang="zh-CN" altLang="en-US"/>
        </a:p>
      </dgm:t>
    </dgm:pt>
    <dgm:pt modelId="{4E949045-E84F-BC49-ADF9-9DD9085144BE}">
      <dgm:prSet/>
      <dgm:spPr/>
      <dgm:t>
        <a:bodyPr/>
        <a:lstStyle/>
        <a:p>
          <a:r>
            <a:rPr kumimoji="1" lang="en-US" dirty="0" err="1">
              <a:latin typeface="PingFang SC" panose="020B0400000000000000" pitchFamily="34" charset="-122"/>
              <a:ea typeface="PingFang SC" panose="020B0400000000000000" pitchFamily="34" charset="-122"/>
            </a:rPr>
            <a:t>零成本抽象</a:t>
          </a:r>
          <a:endParaRPr lang="zh-CN" dirty="0">
            <a:latin typeface="PingFang SC" panose="020B0400000000000000" pitchFamily="34" charset="-122"/>
            <a:ea typeface="PingFang SC" panose="020B0400000000000000" pitchFamily="34" charset="-122"/>
          </a:endParaRPr>
        </a:p>
      </dgm:t>
    </dgm:pt>
    <dgm:pt modelId="{5F34680A-2C8B-7546-A1DD-6FE238F4E2F8}" cxnId="{ECC9861E-37D6-C448-B8D8-3FB3649531A5}" type="parTrans">
      <dgm:prSet/>
      <dgm:spPr/>
      <dgm:t>
        <a:bodyPr/>
        <a:lstStyle/>
        <a:p>
          <a:endParaRPr lang="zh-CN" altLang="en-US"/>
        </a:p>
      </dgm:t>
    </dgm:pt>
    <dgm:pt modelId="{B04D9877-6458-8D47-BE25-FA6D333D37F0}" cxnId="{ECC9861E-37D6-C448-B8D8-3FB3649531A5}" type="sibTrans">
      <dgm:prSet/>
      <dgm:spPr/>
      <dgm:t>
        <a:bodyPr/>
        <a:lstStyle/>
        <a:p>
          <a:endParaRPr lang="zh-CN" altLang="en-US"/>
        </a:p>
      </dgm:t>
    </dgm:pt>
    <dgm:pt modelId="{8BA51FB6-3CD5-4C46-95BF-19C06FCFE0D4}">
      <dgm:prSet/>
      <dgm:spPr/>
      <dgm:t>
        <a:bodyPr/>
        <a:lstStyle/>
        <a:p>
          <a:r>
            <a: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rPr>
            <a:t>依赖管理</a:t>
          </a:r>
          <a:endParaRPr lang="zh-CN" dirty="0">
            <a:latin typeface="PingFang SC" panose="020B0400000000000000" pitchFamily="34" charset="-122"/>
            <a:ea typeface="PingFang SC" panose="020B0400000000000000" pitchFamily="34" charset="-122"/>
          </a:endParaRPr>
        </a:p>
      </dgm:t>
    </dgm:pt>
    <dgm:pt modelId="{6AD8A14C-CD20-1841-98AB-4D4F45D5EC18}" cxnId="{FAF623CD-F55E-AB44-A50C-B510F11BD423}" type="parTrans">
      <dgm:prSet/>
      <dgm:spPr/>
      <dgm:t>
        <a:bodyPr/>
        <a:lstStyle/>
        <a:p>
          <a:endParaRPr lang="zh-CN" altLang="en-US"/>
        </a:p>
      </dgm:t>
    </dgm:pt>
    <dgm:pt modelId="{CC09D11B-445B-F542-8E1C-DC49FAB0E8C4}" cxnId="{FAF623CD-F55E-AB44-A50C-B510F11BD423}" type="sibTrans">
      <dgm:prSet/>
      <dgm:spPr/>
      <dgm:t>
        <a:bodyPr/>
        <a:lstStyle/>
        <a:p>
          <a:endParaRPr lang="zh-CN" altLang="en-US"/>
        </a:p>
      </dgm:t>
    </dgm:pt>
    <dgm:pt modelId="{0697065B-E4A7-934F-B7FF-6264461A14D6}">
      <dgm:prSet/>
      <dgm:spPr/>
      <dgm:t>
        <a:bodyPr/>
        <a:lstStyle/>
        <a:p>
          <a:r>
            <a:rPr lang="en-US" altLang="zh-CN" dirty="0"/>
            <a:t>Result/Option</a:t>
          </a:r>
          <a:endParaRPr lang="zh-CN" altLang="en-US" dirty="0"/>
        </a:p>
      </dgm:t>
    </dgm:pt>
    <dgm:pt modelId="{40647CCB-0BA9-D948-B96A-EE6FCFCA67E4}" cxnId="{5DA11EC3-4118-6E48-B17A-C6B777FD16A5}" type="parTrans">
      <dgm:prSet/>
      <dgm:spPr/>
      <dgm:t>
        <a:bodyPr/>
        <a:lstStyle/>
        <a:p>
          <a:endParaRPr lang="zh-CN" altLang="en-US"/>
        </a:p>
      </dgm:t>
    </dgm:pt>
    <dgm:pt modelId="{1CF06C7F-E833-914B-8D25-71AC4C7EB74C}" cxnId="{5DA11EC3-4118-6E48-B17A-C6B777FD16A5}" type="sibTrans">
      <dgm:prSet/>
      <dgm:spPr/>
      <dgm:t>
        <a:bodyPr/>
        <a:lstStyle/>
        <a:p>
          <a:endParaRPr lang="zh-CN" altLang="en-US"/>
        </a:p>
      </dgm:t>
    </dgm:pt>
    <dgm:pt modelId="{907D0548-76AF-574E-9355-042F42B039A0}">
      <dgm:prSet/>
      <dgm:spPr/>
      <dgm:t>
        <a:bodyPr/>
        <a:lstStyle/>
        <a:p>
          <a:r>
            <a:rPr lang="en-US" altLang="zh-CN" dirty="0" err="1"/>
            <a:t>tokio</a:t>
          </a:r>
          <a:endParaRPr lang="zh-CN" altLang="en-US" dirty="0"/>
        </a:p>
      </dgm:t>
    </dgm:pt>
    <dgm:pt modelId="{3F679C89-0B7B-3442-A9D3-287FBC2E3BD3}" cxnId="{D2A4E9A8-1A29-074A-B15E-DED3814EDAC6}" type="parTrans">
      <dgm:prSet/>
      <dgm:spPr/>
      <dgm:t>
        <a:bodyPr/>
        <a:lstStyle/>
        <a:p>
          <a:endParaRPr lang="zh-CN" altLang="en-US"/>
        </a:p>
      </dgm:t>
    </dgm:pt>
    <dgm:pt modelId="{005B087F-E256-544E-8D89-B90215386716}" cxnId="{D2A4E9A8-1A29-074A-B15E-DED3814EDAC6}" type="sibTrans">
      <dgm:prSet/>
      <dgm:spPr/>
      <dgm:t>
        <a:bodyPr/>
        <a:lstStyle/>
        <a:p>
          <a:endParaRPr lang="zh-CN" altLang="en-US"/>
        </a:p>
      </dgm:t>
    </dgm:pt>
    <dgm:pt modelId="{C0483D85-5CEF-5C44-ACF3-E4AB48A0FDE3}">
      <dgm:prSet/>
      <dgm:spPr/>
      <dgm:t>
        <a:bodyPr/>
        <a:lstStyle/>
        <a:p>
          <a:r>
            <a:rPr lang="en-US" altLang="zh-CN" dirty="0"/>
            <a:t>trait</a:t>
          </a:r>
          <a:endParaRPr lang="zh-CN" dirty="0"/>
        </a:p>
      </dgm:t>
    </dgm:pt>
    <dgm:pt modelId="{18A033F2-E34D-F849-897B-1E6FE6F699F3}" cxnId="{31B0F7D5-0AD7-F845-B5BD-10A2601CC46D}" type="parTrans">
      <dgm:prSet/>
      <dgm:spPr/>
      <dgm:t>
        <a:bodyPr/>
        <a:lstStyle/>
        <a:p>
          <a:endParaRPr lang="zh-CN" altLang="en-US"/>
        </a:p>
      </dgm:t>
    </dgm:pt>
    <dgm:pt modelId="{0EF8F927-79F8-7046-B70E-3CFFD187CE11}" cxnId="{31B0F7D5-0AD7-F845-B5BD-10A2601CC46D}" type="sibTrans">
      <dgm:prSet/>
      <dgm:spPr/>
      <dgm:t>
        <a:bodyPr/>
        <a:lstStyle/>
        <a:p>
          <a:endParaRPr lang="zh-CN" altLang="en-US"/>
        </a:p>
      </dgm:t>
    </dgm:pt>
    <dgm:pt modelId="{8FF15E5D-758C-2746-86DD-BB6BFB3A2E86}">
      <dgm:prSet/>
      <dgm:spPr/>
      <dgm:t>
        <a:bodyPr/>
        <a:lstStyle/>
        <a:p>
          <a:r>
            <a:rPr lang="en-US" altLang="zh-CN" dirty="0" err="1"/>
            <a:t>iter</a:t>
          </a:r>
          <a:r>
            <a:rPr lang="en-US" altLang="zh-CN" dirty="0"/>
            <a:t>/map/collect/…</a:t>
          </a:r>
          <a:endParaRPr lang="zh-CN" dirty="0"/>
        </a:p>
      </dgm:t>
    </dgm:pt>
    <dgm:pt modelId="{2F764CC1-849E-0443-B15E-B3024C3E626F}" cxnId="{ECF5B360-2815-0E4C-8CB5-317F05C3B7E2}" type="parTrans">
      <dgm:prSet/>
      <dgm:spPr/>
      <dgm:t>
        <a:bodyPr/>
        <a:lstStyle/>
        <a:p>
          <a:endParaRPr lang="zh-CN" altLang="en-US"/>
        </a:p>
      </dgm:t>
    </dgm:pt>
    <dgm:pt modelId="{DAAF20A7-1E5E-3A46-B892-892694D86900}" cxnId="{ECF5B360-2815-0E4C-8CB5-317F05C3B7E2}" type="sibTrans">
      <dgm:prSet/>
      <dgm:spPr/>
      <dgm:t>
        <a:bodyPr/>
        <a:lstStyle/>
        <a:p>
          <a:endParaRPr lang="zh-CN" altLang="en-US"/>
        </a:p>
      </dgm:t>
    </dgm:pt>
    <dgm:pt modelId="{6B7E997E-F651-E74E-8BCE-D2338CEA98F7}">
      <dgm:prSet/>
      <dgm:spPr/>
      <dgm:t>
        <a:bodyPr/>
        <a:lstStyle/>
        <a:p>
          <a:r>
            <a:rPr lang="en-US" altLang="zh-CN" dirty="0"/>
            <a:t>crossbeam</a:t>
          </a:r>
          <a:endParaRPr lang="zh-CN" altLang="en-US" dirty="0"/>
        </a:p>
      </dgm:t>
    </dgm:pt>
    <dgm:pt modelId="{4527D71E-6883-BE4F-9D02-3715C350DBF1}" cxnId="{EA3355BF-260C-B34E-8F18-BEB8FC6FFFD0}" type="parTrans">
      <dgm:prSet/>
      <dgm:spPr/>
      <dgm:t>
        <a:bodyPr/>
        <a:lstStyle/>
        <a:p>
          <a:endParaRPr lang="zh-CN" altLang="en-US"/>
        </a:p>
      </dgm:t>
    </dgm:pt>
    <dgm:pt modelId="{CAC3FA36-8CDB-944E-B3B8-6F80B05BCCE6}" cxnId="{EA3355BF-260C-B34E-8F18-BEB8FC6FFFD0}" type="sibTrans">
      <dgm:prSet/>
      <dgm:spPr/>
      <dgm:t>
        <a:bodyPr/>
        <a:lstStyle/>
        <a:p>
          <a:endParaRPr lang="zh-CN" altLang="en-US"/>
        </a:p>
      </dgm:t>
    </dgm:pt>
    <dgm:pt modelId="{23930545-2133-7243-82C6-52744D3459C4}">
      <dgm:prSet/>
      <dgm:spPr/>
      <dgm:t>
        <a:bodyPr/>
        <a:lstStyle/>
        <a:p>
          <a:r>
            <a:rPr lang="en-US" altLang="zh-CN" dirty="0"/>
            <a:t>cargo</a:t>
          </a:r>
          <a:endParaRPr lang="zh-CN" altLang="en-US" dirty="0"/>
        </a:p>
      </dgm:t>
    </dgm:pt>
    <dgm:pt modelId="{4AC43CA5-2CD9-8E44-9433-816130CF49A9}" cxnId="{757B37A5-5E42-514E-8894-F414EA5A6A79}" type="parTrans">
      <dgm:prSet/>
      <dgm:spPr/>
      <dgm:t>
        <a:bodyPr/>
        <a:lstStyle/>
        <a:p>
          <a:endParaRPr lang="zh-CN" altLang="en-US"/>
        </a:p>
      </dgm:t>
    </dgm:pt>
    <dgm:pt modelId="{7D0958B8-D918-C444-8FDB-0FC339F37FE2}" cxnId="{757B37A5-5E42-514E-8894-F414EA5A6A79}" type="sibTrans">
      <dgm:prSet/>
      <dgm:spPr/>
      <dgm:t>
        <a:bodyPr/>
        <a:lstStyle/>
        <a:p>
          <a:endParaRPr lang="zh-CN" altLang="en-US"/>
        </a:p>
      </dgm:t>
    </dgm:pt>
    <dgm:pt modelId="{5BC6822B-EA73-EE4B-8C43-E3680ADF77EC}">
      <dgm:prSet/>
      <dgm:spPr/>
      <dgm:t>
        <a:bodyPr/>
        <a:lstStyle/>
        <a:p>
          <a:r>
            <a:rPr lang="en-US" altLang="zh-CN" dirty="0"/>
            <a:t>Send/Sync</a:t>
          </a:r>
          <a:endParaRPr lang="zh-CN" altLang="en-US" dirty="0"/>
        </a:p>
      </dgm:t>
    </dgm:pt>
    <dgm:pt modelId="{C35FF2B5-13C4-AE49-9CE3-DEA42BF9ED9B}" cxnId="{FFDD832C-85DB-E540-9CBC-7B34D991403F}" type="parTrans">
      <dgm:prSet/>
      <dgm:spPr/>
      <dgm:t>
        <a:bodyPr/>
        <a:lstStyle/>
        <a:p>
          <a:endParaRPr lang="zh-CN" altLang="en-US"/>
        </a:p>
      </dgm:t>
    </dgm:pt>
    <dgm:pt modelId="{59DCA19C-D361-874F-B7F4-7ECDBDBEEDDA}" cxnId="{FFDD832C-85DB-E540-9CBC-7B34D991403F}" type="sibTrans">
      <dgm:prSet/>
      <dgm:spPr/>
      <dgm:t>
        <a:bodyPr/>
        <a:lstStyle/>
        <a:p>
          <a:endParaRPr lang="zh-CN" altLang="en-US"/>
        </a:p>
      </dgm:t>
    </dgm:pt>
    <dgm:pt modelId="{CC9CA211-CF2D-D24D-B12A-782A504BCD42}">
      <dgm:prSet/>
      <dgm:spPr/>
      <dgm:t>
        <a:bodyPr/>
        <a:lstStyle/>
        <a:p>
          <a:r>
            <a:rPr lang="en-US" altLang="zh-CN" dirty="0" err="1"/>
            <a:t>build.rs</a:t>
          </a:r>
          <a:endParaRPr lang="zh-CN" altLang="en-US" dirty="0"/>
        </a:p>
      </dgm:t>
    </dgm:pt>
    <dgm:pt modelId="{C4684760-5CD9-1549-8C59-17E15C1E8060}" cxnId="{B53E6E92-8E2F-F047-85B1-E2FDD18E7876}" type="parTrans">
      <dgm:prSet/>
      <dgm:spPr/>
      <dgm:t>
        <a:bodyPr/>
        <a:lstStyle/>
        <a:p>
          <a:endParaRPr lang="zh-CN" altLang="en-US"/>
        </a:p>
      </dgm:t>
    </dgm:pt>
    <dgm:pt modelId="{90D7A2FC-FCF8-DE4D-BE25-A7F0C2B366BE}" cxnId="{B53E6E92-8E2F-F047-85B1-E2FDD18E7876}" type="sibTrans">
      <dgm:prSet/>
      <dgm:spPr/>
      <dgm:t>
        <a:bodyPr/>
        <a:lstStyle/>
        <a:p>
          <a:endParaRPr lang="zh-CN" altLang="en-US"/>
        </a:p>
      </dgm:t>
    </dgm:pt>
    <dgm:pt modelId="{44D9B68A-0BC5-2D44-ADF6-C02788915657}" type="pres">
      <dgm:prSet presAssocID="{DE3060C2-3725-9A45-9BAD-61DC97737FA2}" presName="Name0" presStyleCnt="0">
        <dgm:presLayoutVars>
          <dgm:dir/>
          <dgm:animLvl val="lvl"/>
          <dgm:resizeHandles/>
        </dgm:presLayoutVars>
      </dgm:prSet>
      <dgm:spPr/>
    </dgm:pt>
    <dgm:pt modelId="{01BB5691-4C09-074E-B574-7BE7163D7400}" type="pres">
      <dgm:prSet presAssocID="{F2154DE4-7515-6143-B9A7-A675F665BBD3}" presName="linNode" presStyleCnt="0"/>
      <dgm:spPr/>
    </dgm:pt>
    <dgm:pt modelId="{FE782A4B-F4CB-A047-8EAB-FDD20CCE0EBA}" type="pres">
      <dgm:prSet presAssocID="{F2154DE4-7515-6143-B9A7-A675F665BBD3}" presName="parentShp" presStyleLbl="node1" presStyleIdx="0" presStyleCnt="4" custScaleX="70665">
        <dgm:presLayoutVars>
          <dgm:bulletEnabled val="1"/>
        </dgm:presLayoutVars>
      </dgm:prSet>
      <dgm:spPr/>
    </dgm:pt>
    <dgm:pt modelId="{BF430D57-B256-1242-AF6F-C73103CBDD19}" type="pres">
      <dgm:prSet presAssocID="{F2154DE4-7515-6143-B9A7-A675F665BBD3}" presName="childShp" presStyleLbl="bgAccFollowNode1" presStyleIdx="0" presStyleCnt="4">
        <dgm:presLayoutVars>
          <dgm:bulletEnabled val="1"/>
        </dgm:presLayoutVars>
      </dgm:prSet>
      <dgm:spPr/>
    </dgm:pt>
    <dgm:pt modelId="{6496E1D3-13EA-7F44-B7EF-06D952E86BAB}" type="pres">
      <dgm:prSet presAssocID="{CA5FE3E1-A032-3340-B0B8-DDA1B9CF93CE}" presName="spacing" presStyleCnt="0"/>
      <dgm:spPr/>
    </dgm:pt>
    <dgm:pt modelId="{13E7007A-C5F3-6A47-953F-25C071268ABA}" type="pres">
      <dgm:prSet presAssocID="{96284D47-3899-B04F-B679-DA6A53369C0E}" presName="linNode" presStyleCnt="0"/>
      <dgm:spPr/>
    </dgm:pt>
    <dgm:pt modelId="{1806FC82-764E-9446-8E34-D086AFDDE8A5}" type="pres">
      <dgm:prSet presAssocID="{96284D47-3899-B04F-B679-DA6A53369C0E}" presName="parentShp" presStyleLbl="node1" presStyleIdx="1" presStyleCnt="4" custScaleX="70665">
        <dgm:presLayoutVars>
          <dgm:bulletEnabled val="1"/>
        </dgm:presLayoutVars>
      </dgm:prSet>
      <dgm:spPr/>
    </dgm:pt>
    <dgm:pt modelId="{20664B21-4E2C-BE40-966B-383F25E89858}" type="pres">
      <dgm:prSet presAssocID="{96284D47-3899-B04F-B679-DA6A53369C0E}" presName="childShp" presStyleLbl="bgAccFollowNode1" presStyleIdx="1" presStyleCnt="4">
        <dgm:presLayoutVars>
          <dgm:bulletEnabled val="1"/>
        </dgm:presLayoutVars>
      </dgm:prSet>
      <dgm:spPr/>
    </dgm:pt>
    <dgm:pt modelId="{67286FDF-035C-534B-9181-603ADA0376EA}" type="pres">
      <dgm:prSet presAssocID="{52615928-CA76-EB4E-B4D6-93BD061B02D5}" presName="spacing" presStyleCnt="0"/>
      <dgm:spPr/>
    </dgm:pt>
    <dgm:pt modelId="{8C2A4B01-662F-864B-A7AE-265C37AB5D0E}" type="pres">
      <dgm:prSet presAssocID="{4E949045-E84F-BC49-ADF9-9DD9085144BE}" presName="linNode" presStyleCnt="0"/>
      <dgm:spPr/>
    </dgm:pt>
    <dgm:pt modelId="{8EB36D1A-F9F4-9F48-BC44-A0964DFB1A0B}" type="pres">
      <dgm:prSet presAssocID="{4E949045-E84F-BC49-ADF9-9DD9085144BE}" presName="parentShp" presStyleLbl="node1" presStyleIdx="2" presStyleCnt="4" custScaleX="70665">
        <dgm:presLayoutVars>
          <dgm:bulletEnabled val="1"/>
        </dgm:presLayoutVars>
      </dgm:prSet>
      <dgm:spPr/>
    </dgm:pt>
    <dgm:pt modelId="{41820612-4508-6746-8264-ABCBF0085FE9}" type="pres">
      <dgm:prSet presAssocID="{4E949045-E84F-BC49-ADF9-9DD9085144BE}" presName="childShp" presStyleLbl="bgAccFollowNode1" presStyleIdx="2" presStyleCnt="4">
        <dgm:presLayoutVars>
          <dgm:bulletEnabled val="1"/>
        </dgm:presLayoutVars>
      </dgm:prSet>
      <dgm:spPr/>
    </dgm:pt>
    <dgm:pt modelId="{4D881949-B6F0-844C-896C-E440650657B9}" type="pres">
      <dgm:prSet presAssocID="{B04D9877-6458-8D47-BE25-FA6D333D37F0}" presName="spacing" presStyleCnt="0"/>
      <dgm:spPr/>
    </dgm:pt>
    <dgm:pt modelId="{8D4F5CC6-5B33-4B46-A756-5D660CCAEADA}" type="pres">
      <dgm:prSet presAssocID="{8BA51FB6-3CD5-4C46-95BF-19C06FCFE0D4}" presName="linNode" presStyleCnt="0"/>
      <dgm:spPr/>
    </dgm:pt>
    <dgm:pt modelId="{E6B11435-F998-004D-A0C9-89674D888F49}" type="pres">
      <dgm:prSet presAssocID="{8BA51FB6-3CD5-4C46-95BF-19C06FCFE0D4}" presName="parentShp" presStyleLbl="node1" presStyleIdx="3" presStyleCnt="4" custScaleX="70665">
        <dgm:presLayoutVars>
          <dgm:bulletEnabled val="1"/>
        </dgm:presLayoutVars>
      </dgm:prSet>
      <dgm:spPr/>
    </dgm:pt>
    <dgm:pt modelId="{BB9D608A-1FB6-1E45-B0A7-9215AA2E8D08}" type="pres">
      <dgm:prSet presAssocID="{8BA51FB6-3CD5-4C46-95BF-19C06FCFE0D4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A65C5107-A6F5-E144-8D06-4E7A227E0E9E}" type="presOf" srcId="{23930545-2133-7243-82C6-52744D3459C4}" destId="{BB9D608A-1FB6-1E45-B0A7-9215AA2E8D08}" srcOrd="0" destOrd="0" presId="urn:microsoft.com/office/officeart/2005/8/layout/vList6"/>
    <dgm:cxn modelId="{7976BB07-010B-7C4B-B9C4-1103883AAE75}" type="presOf" srcId="{CC9CA211-CF2D-D24D-B12A-782A504BCD42}" destId="{BB9D608A-1FB6-1E45-B0A7-9215AA2E8D08}" srcOrd="0" destOrd="1" presId="urn:microsoft.com/office/officeart/2005/8/layout/vList6"/>
    <dgm:cxn modelId="{1580ED0A-5B23-1646-9228-2078E8E8FAEC}" srcId="{DE3060C2-3725-9A45-9BAD-61DC97737FA2}" destId="{96284D47-3899-B04F-B679-DA6A53369C0E}" srcOrd="1" destOrd="0" parTransId="{448CBE81-2EFB-9B4B-AE48-AA9FEE434F01}" sibTransId="{52615928-CA76-EB4E-B4D6-93BD061B02D5}"/>
    <dgm:cxn modelId="{A2325A13-BBF0-C94D-B6BA-2B01DE139CA2}" type="presOf" srcId="{0697065B-E4A7-934F-B7FF-6264461A14D6}" destId="{BF430D57-B256-1242-AF6F-C73103CBDD19}" srcOrd="0" destOrd="0" presId="urn:microsoft.com/office/officeart/2005/8/layout/vList6"/>
    <dgm:cxn modelId="{ECC9861E-37D6-C448-B8D8-3FB3649531A5}" srcId="{DE3060C2-3725-9A45-9BAD-61DC97737FA2}" destId="{4E949045-E84F-BC49-ADF9-9DD9085144BE}" srcOrd="2" destOrd="0" parTransId="{5F34680A-2C8B-7546-A1DD-6FE238F4E2F8}" sibTransId="{B04D9877-6458-8D47-BE25-FA6D333D37F0}"/>
    <dgm:cxn modelId="{68D5F62B-C4D0-0849-B819-67AE0C256635}" type="presOf" srcId="{8BA51FB6-3CD5-4C46-95BF-19C06FCFE0D4}" destId="{E6B11435-F998-004D-A0C9-89674D888F49}" srcOrd="0" destOrd="0" presId="urn:microsoft.com/office/officeart/2005/8/layout/vList6"/>
    <dgm:cxn modelId="{FFDD832C-85DB-E540-9CBC-7B34D991403F}" srcId="{F2154DE4-7515-6143-B9A7-A675F665BBD3}" destId="{5BC6822B-EA73-EE4B-8C43-E3680ADF77EC}" srcOrd="1" destOrd="0" parTransId="{C35FF2B5-13C4-AE49-9CE3-DEA42BF9ED9B}" sibTransId="{59DCA19C-D361-874F-B7F4-7ECDBDBEEDDA}"/>
    <dgm:cxn modelId="{ECF5B360-2815-0E4C-8CB5-317F05C3B7E2}" srcId="{4E949045-E84F-BC49-ADF9-9DD9085144BE}" destId="{8FF15E5D-758C-2746-86DD-BB6BFB3A2E86}" srcOrd="1" destOrd="0" parTransId="{2F764CC1-849E-0443-B15E-B3024C3E626F}" sibTransId="{DAAF20A7-1E5E-3A46-B892-892694D86900}"/>
    <dgm:cxn modelId="{24ACD36D-F075-C24E-9F26-E7E25F58614A}" type="presOf" srcId="{C0483D85-5CEF-5C44-ACF3-E4AB48A0FDE3}" destId="{41820612-4508-6746-8264-ABCBF0085FE9}" srcOrd="0" destOrd="0" presId="urn:microsoft.com/office/officeart/2005/8/layout/vList6"/>
    <dgm:cxn modelId="{659ACC89-4B94-644A-B1F9-5CCCC2457FE7}" type="presOf" srcId="{907D0548-76AF-574E-9355-042F42B039A0}" destId="{20664B21-4E2C-BE40-966B-383F25E89858}" srcOrd="0" destOrd="0" presId="urn:microsoft.com/office/officeart/2005/8/layout/vList6"/>
    <dgm:cxn modelId="{B1D20F91-42CC-5444-92BF-7C973BD41807}" type="presOf" srcId="{F2154DE4-7515-6143-B9A7-A675F665BBD3}" destId="{FE782A4B-F4CB-A047-8EAB-FDD20CCE0EBA}" srcOrd="0" destOrd="0" presId="urn:microsoft.com/office/officeart/2005/8/layout/vList6"/>
    <dgm:cxn modelId="{4DF91092-3FBA-1046-A2A1-6354FA507D32}" type="presOf" srcId="{4E949045-E84F-BC49-ADF9-9DD9085144BE}" destId="{8EB36D1A-F9F4-9F48-BC44-A0964DFB1A0B}" srcOrd="0" destOrd="0" presId="urn:microsoft.com/office/officeart/2005/8/layout/vList6"/>
    <dgm:cxn modelId="{B53E6E92-8E2F-F047-85B1-E2FDD18E7876}" srcId="{8BA51FB6-3CD5-4C46-95BF-19C06FCFE0D4}" destId="{CC9CA211-CF2D-D24D-B12A-782A504BCD42}" srcOrd="1" destOrd="0" parTransId="{C4684760-5CD9-1549-8C59-17E15C1E8060}" sibTransId="{90D7A2FC-FCF8-DE4D-BE25-A7F0C2B366BE}"/>
    <dgm:cxn modelId="{66A34299-92EB-BE43-BE2D-3386595608B1}" type="presOf" srcId="{5BC6822B-EA73-EE4B-8C43-E3680ADF77EC}" destId="{BF430D57-B256-1242-AF6F-C73103CBDD19}" srcOrd="0" destOrd="1" presId="urn:microsoft.com/office/officeart/2005/8/layout/vList6"/>
    <dgm:cxn modelId="{757B37A5-5E42-514E-8894-F414EA5A6A79}" srcId="{8BA51FB6-3CD5-4C46-95BF-19C06FCFE0D4}" destId="{23930545-2133-7243-82C6-52744D3459C4}" srcOrd="0" destOrd="0" parTransId="{4AC43CA5-2CD9-8E44-9433-816130CF49A9}" sibTransId="{7D0958B8-D918-C444-8FDB-0FC339F37FE2}"/>
    <dgm:cxn modelId="{D2A4E9A8-1A29-074A-B15E-DED3814EDAC6}" srcId="{96284D47-3899-B04F-B679-DA6A53369C0E}" destId="{907D0548-76AF-574E-9355-042F42B039A0}" srcOrd="0" destOrd="0" parTransId="{3F679C89-0B7B-3442-A9D3-287FBC2E3BD3}" sibTransId="{005B087F-E256-544E-8D89-B90215386716}"/>
    <dgm:cxn modelId="{DA3FC8AD-785A-D64F-9906-312ABEC525B8}" srcId="{DE3060C2-3725-9A45-9BAD-61DC97737FA2}" destId="{F2154DE4-7515-6143-B9A7-A675F665BBD3}" srcOrd="0" destOrd="0" parTransId="{246CE0C3-9208-9247-98FF-30271B1C4217}" sibTransId="{CA5FE3E1-A032-3340-B0B8-DDA1B9CF93CE}"/>
    <dgm:cxn modelId="{ECF3D4AD-6081-2F44-A701-74C6614E25D2}" type="presOf" srcId="{8FF15E5D-758C-2746-86DD-BB6BFB3A2E86}" destId="{41820612-4508-6746-8264-ABCBF0085FE9}" srcOrd="0" destOrd="1" presId="urn:microsoft.com/office/officeart/2005/8/layout/vList6"/>
    <dgm:cxn modelId="{EA3355BF-260C-B34E-8F18-BEB8FC6FFFD0}" srcId="{96284D47-3899-B04F-B679-DA6A53369C0E}" destId="{6B7E997E-F651-E74E-8BCE-D2338CEA98F7}" srcOrd="1" destOrd="0" parTransId="{4527D71E-6883-BE4F-9D02-3715C350DBF1}" sibTransId="{CAC3FA36-8CDB-944E-B3B8-6F80B05BCCE6}"/>
    <dgm:cxn modelId="{5DA11EC3-4118-6E48-B17A-C6B777FD16A5}" srcId="{F2154DE4-7515-6143-B9A7-A675F665BBD3}" destId="{0697065B-E4A7-934F-B7FF-6264461A14D6}" srcOrd="0" destOrd="0" parTransId="{40647CCB-0BA9-D948-B96A-EE6FCFCA67E4}" sibTransId="{1CF06C7F-E833-914B-8D25-71AC4C7EB74C}"/>
    <dgm:cxn modelId="{FAF623CD-F55E-AB44-A50C-B510F11BD423}" srcId="{DE3060C2-3725-9A45-9BAD-61DC97737FA2}" destId="{8BA51FB6-3CD5-4C46-95BF-19C06FCFE0D4}" srcOrd="3" destOrd="0" parTransId="{6AD8A14C-CD20-1841-98AB-4D4F45D5EC18}" sibTransId="{CC09D11B-445B-F542-8E1C-DC49FAB0E8C4}"/>
    <dgm:cxn modelId="{31B0F7D5-0AD7-F845-B5BD-10A2601CC46D}" srcId="{4E949045-E84F-BC49-ADF9-9DD9085144BE}" destId="{C0483D85-5CEF-5C44-ACF3-E4AB48A0FDE3}" srcOrd="0" destOrd="0" parTransId="{18A033F2-E34D-F849-897B-1E6FE6F699F3}" sibTransId="{0EF8F927-79F8-7046-B70E-3CFFD187CE11}"/>
    <dgm:cxn modelId="{13458FDA-5155-3E42-9594-3970A486F482}" type="presOf" srcId="{DE3060C2-3725-9A45-9BAD-61DC97737FA2}" destId="{44D9B68A-0BC5-2D44-ADF6-C02788915657}" srcOrd="0" destOrd="0" presId="urn:microsoft.com/office/officeart/2005/8/layout/vList6"/>
    <dgm:cxn modelId="{C60E1BE1-C00E-0E4F-A128-28D8D5F51FD1}" type="presOf" srcId="{6B7E997E-F651-E74E-8BCE-D2338CEA98F7}" destId="{20664B21-4E2C-BE40-966B-383F25E89858}" srcOrd="0" destOrd="1" presId="urn:microsoft.com/office/officeart/2005/8/layout/vList6"/>
    <dgm:cxn modelId="{961A63F1-F1F3-D649-AB3D-28BC47CB088A}" type="presOf" srcId="{96284D47-3899-B04F-B679-DA6A53369C0E}" destId="{1806FC82-764E-9446-8E34-D086AFDDE8A5}" srcOrd="0" destOrd="0" presId="urn:microsoft.com/office/officeart/2005/8/layout/vList6"/>
    <dgm:cxn modelId="{66632BE5-3D5C-D64E-9148-1A767AEA0FC7}" type="presParOf" srcId="{44D9B68A-0BC5-2D44-ADF6-C02788915657}" destId="{01BB5691-4C09-074E-B574-7BE7163D7400}" srcOrd="0" destOrd="0" presId="urn:microsoft.com/office/officeart/2005/8/layout/vList6"/>
    <dgm:cxn modelId="{DA850DFE-0AE0-8E40-9740-ADABC9F25478}" type="presParOf" srcId="{01BB5691-4C09-074E-B574-7BE7163D7400}" destId="{FE782A4B-F4CB-A047-8EAB-FDD20CCE0EBA}" srcOrd="0" destOrd="0" presId="urn:microsoft.com/office/officeart/2005/8/layout/vList6"/>
    <dgm:cxn modelId="{D6380A31-D31F-FE4F-A22A-F03959906D61}" type="presParOf" srcId="{01BB5691-4C09-074E-B574-7BE7163D7400}" destId="{BF430D57-B256-1242-AF6F-C73103CBDD19}" srcOrd="1" destOrd="0" presId="urn:microsoft.com/office/officeart/2005/8/layout/vList6"/>
    <dgm:cxn modelId="{FE4E6D9F-F774-4345-B1FD-A0B5D63B2383}" type="presParOf" srcId="{44D9B68A-0BC5-2D44-ADF6-C02788915657}" destId="{6496E1D3-13EA-7F44-B7EF-06D952E86BAB}" srcOrd="1" destOrd="0" presId="urn:microsoft.com/office/officeart/2005/8/layout/vList6"/>
    <dgm:cxn modelId="{21944772-4D6F-B348-9809-111060D9D8CB}" type="presParOf" srcId="{44D9B68A-0BC5-2D44-ADF6-C02788915657}" destId="{13E7007A-C5F3-6A47-953F-25C071268ABA}" srcOrd="2" destOrd="0" presId="urn:microsoft.com/office/officeart/2005/8/layout/vList6"/>
    <dgm:cxn modelId="{4EA68837-B60D-2048-9264-6E8DAC3898A0}" type="presParOf" srcId="{13E7007A-C5F3-6A47-953F-25C071268ABA}" destId="{1806FC82-764E-9446-8E34-D086AFDDE8A5}" srcOrd="0" destOrd="0" presId="urn:microsoft.com/office/officeart/2005/8/layout/vList6"/>
    <dgm:cxn modelId="{A775C476-F379-B94C-B888-E7CDA484B055}" type="presParOf" srcId="{13E7007A-C5F3-6A47-953F-25C071268ABA}" destId="{20664B21-4E2C-BE40-966B-383F25E89858}" srcOrd="1" destOrd="0" presId="urn:microsoft.com/office/officeart/2005/8/layout/vList6"/>
    <dgm:cxn modelId="{D83C2DBC-E92C-0647-9761-77127856667B}" type="presParOf" srcId="{44D9B68A-0BC5-2D44-ADF6-C02788915657}" destId="{67286FDF-035C-534B-9181-603ADA0376EA}" srcOrd="3" destOrd="0" presId="urn:microsoft.com/office/officeart/2005/8/layout/vList6"/>
    <dgm:cxn modelId="{AF7F9CFE-2335-624B-ABEF-3FE84C741950}" type="presParOf" srcId="{44D9B68A-0BC5-2D44-ADF6-C02788915657}" destId="{8C2A4B01-662F-864B-A7AE-265C37AB5D0E}" srcOrd="4" destOrd="0" presId="urn:microsoft.com/office/officeart/2005/8/layout/vList6"/>
    <dgm:cxn modelId="{D79CB591-E6F4-3841-B807-4F7020A115D8}" type="presParOf" srcId="{8C2A4B01-662F-864B-A7AE-265C37AB5D0E}" destId="{8EB36D1A-F9F4-9F48-BC44-A0964DFB1A0B}" srcOrd="0" destOrd="0" presId="urn:microsoft.com/office/officeart/2005/8/layout/vList6"/>
    <dgm:cxn modelId="{E5CE95C6-779E-FB44-9DA3-E78DE023D706}" type="presParOf" srcId="{8C2A4B01-662F-864B-A7AE-265C37AB5D0E}" destId="{41820612-4508-6746-8264-ABCBF0085FE9}" srcOrd="1" destOrd="0" presId="urn:microsoft.com/office/officeart/2005/8/layout/vList6"/>
    <dgm:cxn modelId="{8B29EC78-E53B-4A4D-9B2B-D02614DC5C59}" type="presParOf" srcId="{44D9B68A-0BC5-2D44-ADF6-C02788915657}" destId="{4D881949-B6F0-844C-896C-E440650657B9}" srcOrd="5" destOrd="0" presId="urn:microsoft.com/office/officeart/2005/8/layout/vList6"/>
    <dgm:cxn modelId="{37BA6398-FA35-FD4C-A3BB-4025569B512E}" type="presParOf" srcId="{44D9B68A-0BC5-2D44-ADF6-C02788915657}" destId="{8D4F5CC6-5B33-4B46-A756-5D660CCAEADA}" srcOrd="6" destOrd="0" presId="urn:microsoft.com/office/officeart/2005/8/layout/vList6"/>
    <dgm:cxn modelId="{AA26F8DA-92F9-7143-9964-BC2DE9F92C78}" type="presParOf" srcId="{8D4F5CC6-5B33-4B46-A756-5D660CCAEADA}" destId="{E6B11435-F998-004D-A0C9-89674D888F49}" srcOrd="0" destOrd="0" presId="urn:microsoft.com/office/officeart/2005/8/layout/vList6"/>
    <dgm:cxn modelId="{5E60E0B7-D80B-1C43-918A-6EF1E4D7F49C}" type="presParOf" srcId="{8D4F5CC6-5B33-4B46-A756-5D660CCAEADA}" destId="{BB9D608A-1FB6-1E45-B0A7-9215AA2E8D0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3060C2-3725-9A45-9BAD-61DC97737FA2}" type="doc">
      <dgm:prSet loTypeId="urn:microsoft.com/office/officeart/2005/8/layout/vList6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2154DE4-7515-6143-B9A7-A675F665BBD3}">
      <dgm:prSet custT="1"/>
      <dgm:spPr/>
      <dgm:t>
        <a:bodyPr/>
        <a:lstStyle/>
        <a:p>
          <a:r>
            <a:rPr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rPr>
            <a:t>FFI</a:t>
          </a:r>
          <a:endParaRPr lang="zh-CN" sz="2400" dirty="0">
            <a:latin typeface="PingFang SC" panose="020B0400000000000000" pitchFamily="34" charset="-122"/>
            <a:ea typeface="PingFang SC" panose="020B0400000000000000" pitchFamily="34" charset="-122"/>
          </a:endParaRPr>
        </a:p>
      </dgm:t>
    </dgm:pt>
    <dgm:pt modelId="{246CE0C3-9208-9247-98FF-30271B1C4217}" cxnId="{DA3FC8AD-785A-D64F-9906-312ABEC525B8}" type="parTrans">
      <dgm:prSet/>
      <dgm:spPr/>
      <dgm:t>
        <a:bodyPr/>
        <a:lstStyle/>
        <a:p>
          <a:endParaRPr lang="zh-CN" altLang="en-US"/>
        </a:p>
      </dgm:t>
    </dgm:pt>
    <dgm:pt modelId="{CA5FE3E1-A032-3340-B0B8-DDA1B9CF93CE}" cxnId="{DA3FC8AD-785A-D64F-9906-312ABEC525B8}" type="sibTrans">
      <dgm:prSet/>
      <dgm:spPr/>
      <dgm:t>
        <a:bodyPr/>
        <a:lstStyle/>
        <a:p>
          <a:endParaRPr lang="zh-CN" altLang="en-US"/>
        </a:p>
      </dgm:t>
    </dgm:pt>
    <dgm:pt modelId="{96284D47-3899-B04F-B679-DA6A53369C0E}">
      <dgm:prSet custT="1"/>
      <dgm:spPr/>
      <dgm:t>
        <a:bodyPr/>
        <a:lstStyle/>
        <a:p>
          <a:r>
            <a: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rPr>
            <a:t>生态系统</a:t>
          </a:r>
        </a:p>
      </dgm:t>
    </dgm:pt>
    <dgm:pt modelId="{448CBE81-2EFB-9B4B-AE48-AA9FEE434F01}" cxnId="{1580ED0A-5B23-1646-9228-2078E8E8FAEC}" type="parTrans">
      <dgm:prSet/>
      <dgm:spPr/>
      <dgm:t>
        <a:bodyPr/>
        <a:lstStyle/>
        <a:p>
          <a:endParaRPr lang="zh-CN" altLang="en-US"/>
        </a:p>
      </dgm:t>
    </dgm:pt>
    <dgm:pt modelId="{52615928-CA76-EB4E-B4D6-93BD061B02D5}" cxnId="{1580ED0A-5B23-1646-9228-2078E8E8FAEC}" type="sibTrans">
      <dgm:prSet/>
      <dgm:spPr/>
      <dgm:t>
        <a:bodyPr/>
        <a:lstStyle/>
        <a:p>
          <a:endParaRPr lang="zh-CN" altLang="en-US"/>
        </a:p>
      </dgm:t>
    </dgm:pt>
    <dgm:pt modelId="{8BA51FB6-3CD5-4C46-95BF-19C06FCFE0D4}">
      <dgm:prSet custT="1"/>
      <dgm:spPr/>
      <dgm:t>
        <a:bodyPr/>
        <a:lstStyle/>
        <a:p>
          <a:r>
            <a:rPr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rPr>
            <a:t>More…</a:t>
          </a:r>
          <a:endParaRPr lang="zh-CN" altLang="en-US" sz="2400" dirty="0">
            <a:latin typeface="PingFang SC" panose="020B0400000000000000" pitchFamily="34" charset="-122"/>
            <a:ea typeface="PingFang SC" panose="020B0400000000000000" pitchFamily="34" charset="-122"/>
          </a:endParaRPr>
        </a:p>
      </dgm:t>
    </dgm:pt>
    <dgm:pt modelId="{6AD8A14C-CD20-1841-98AB-4D4F45D5EC18}" cxnId="{FAF623CD-F55E-AB44-A50C-B510F11BD423}" type="parTrans">
      <dgm:prSet/>
      <dgm:spPr/>
      <dgm:t>
        <a:bodyPr/>
        <a:lstStyle/>
        <a:p>
          <a:endParaRPr lang="zh-CN" altLang="en-US"/>
        </a:p>
      </dgm:t>
    </dgm:pt>
    <dgm:pt modelId="{CC09D11B-445B-F542-8E1C-DC49FAB0E8C4}" cxnId="{FAF623CD-F55E-AB44-A50C-B510F11BD423}" type="sibTrans">
      <dgm:prSet/>
      <dgm:spPr/>
      <dgm:t>
        <a:bodyPr/>
        <a:lstStyle/>
        <a:p>
          <a:endParaRPr lang="zh-CN" altLang="en-US"/>
        </a:p>
      </dgm:t>
    </dgm:pt>
    <dgm:pt modelId="{0697065B-E4A7-934F-B7FF-6264461A14D6}">
      <dgm:prSet/>
      <dgm:spPr/>
      <dgm:t>
        <a:bodyPr/>
        <a:lstStyle/>
        <a:p>
          <a:r>
            <a:rPr lang="en-US" altLang="zh-CN" dirty="0" err="1"/>
            <a:t>libc</a:t>
          </a:r>
          <a:endParaRPr lang="zh-CN" altLang="en-US" dirty="0"/>
        </a:p>
      </dgm:t>
    </dgm:pt>
    <dgm:pt modelId="{40647CCB-0BA9-D948-B96A-EE6FCFCA67E4}" cxnId="{5DA11EC3-4118-6E48-B17A-C6B777FD16A5}" type="parTrans">
      <dgm:prSet/>
      <dgm:spPr/>
      <dgm:t>
        <a:bodyPr/>
        <a:lstStyle/>
        <a:p>
          <a:endParaRPr lang="zh-CN" altLang="en-US"/>
        </a:p>
      </dgm:t>
    </dgm:pt>
    <dgm:pt modelId="{1CF06C7F-E833-914B-8D25-71AC4C7EB74C}" cxnId="{5DA11EC3-4118-6E48-B17A-C6B777FD16A5}" type="sibTrans">
      <dgm:prSet/>
      <dgm:spPr/>
      <dgm:t>
        <a:bodyPr/>
        <a:lstStyle/>
        <a:p>
          <a:endParaRPr lang="zh-CN" altLang="en-US"/>
        </a:p>
      </dgm:t>
    </dgm:pt>
    <dgm:pt modelId="{907D0548-76AF-574E-9355-042F42B039A0}">
      <dgm:prSet/>
      <dgm:spPr/>
      <dgm:t>
        <a:bodyPr/>
        <a:lstStyle/>
        <a:p>
          <a:r>
            <a:rPr lang="en-US" altLang="zh-CN" dirty="0"/>
            <a:t>tonic</a:t>
          </a:r>
          <a:endParaRPr lang="zh-CN" altLang="en-US" dirty="0"/>
        </a:p>
      </dgm:t>
    </dgm:pt>
    <dgm:pt modelId="{3F679C89-0B7B-3442-A9D3-287FBC2E3BD3}" cxnId="{D2A4E9A8-1A29-074A-B15E-DED3814EDAC6}" type="parTrans">
      <dgm:prSet/>
      <dgm:spPr/>
      <dgm:t>
        <a:bodyPr/>
        <a:lstStyle/>
        <a:p>
          <a:endParaRPr lang="zh-CN" altLang="en-US"/>
        </a:p>
      </dgm:t>
    </dgm:pt>
    <dgm:pt modelId="{005B087F-E256-544E-8D89-B90215386716}" cxnId="{D2A4E9A8-1A29-074A-B15E-DED3814EDAC6}" type="sibTrans">
      <dgm:prSet/>
      <dgm:spPr/>
      <dgm:t>
        <a:bodyPr/>
        <a:lstStyle/>
        <a:p>
          <a:endParaRPr lang="zh-CN" altLang="en-US"/>
        </a:p>
      </dgm:t>
    </dgm:pt>
    <dgm:pt modelId="{23930545-2133-7243-82C6-52744D3459C4}">
      <dgm:prSet/>
      <dgm:spPr/>
      <dgm:t>
        <a:bodyPr/>
        <a:lstStyle/>
        <a:p>
          <a:r>
            <a:rPr lang="en-US" altLang="zh-CN" dirty="0"/>
            <a:t>#[test]</a:t>
          </a:r>
          <a:endParaRPr lang="zh-CN" altLang="en-US" dirty="0"/>
        </a:p>
      </dgm:t>
    </dgm:pt>
    <dgm:pt modelId="{4AC43CA5-2CD9-8E44-9433-816130CF49A9}" cxnId="{757B37A5-5E42-514E-8894-F414EA5A6A79}" type="parTrans">
      <dgm:prSet/>
      <dgm:spPr/>
      <dgm:t>
        <a:bodyPr/>
        <a:lstStyle/>
        <a:p>
          <a:endParaRPr lang="zh-CN" altLang="en-US"/>
        </a:p>
      </dgm:t>
    </dgm:pt>
    <dgm:pt modelId="{7D0958B8-D918-C444-8FDB-0FC339F37FE2}" cxnId="{757B37A5-5E42-514E-8894-F414EA5A6A79}" type="sibTrans">
      <dgm:prSet/>
      <dgm:spPr/>
      <dgm:t>
        <a:bodyPr/>
        <a:lstStyle/>
        <a:p>
          <a:endParaRPr lang="zh-CN" altLang="en-US"/>
        </a:p>
      </dgm:t>
    </dgm:pt>
    <dgm:pt modelId="{7AB485B2-AD49-D542-B8E1-EF1E3F1A4472}">
      <dgm:prSet/>
      <dgm:spPr/>
      <dgm:t>
        <a:bodyPr/>
        <a:lstStyle/>
        <a:p>
          <a:r>
            <a:rPr lang="en-US" altLang="zh-CN" dirty="0"/>
            <a:t>cc/cxx</a:t>
          </a:r>
          <a:endParaRPr lang="zh-CN" altLang="en-US" dirty="0"/>
        </a:p>
      </dgm:t>
    </dgm:pt>
    <dgm:pt modelId="{234958F6-BF4A-BD47-B5B6-D507F1DAEF78}" cxnId="{BDA05A52-3F8D-CE4A-8ACB-0C253C212FB0}" type="parTrans">
      <dgm:prSet/>
      <dgm:spPr/>
      <dgm:t>
        <a:bodyPr/>
        <a:lstStyle/>
        <a:p>
          <a:endParaRPr lang="zh-CN" altLang="en-US"/>
        </a:p>
      </dgm:t>
    </dgm:pt>
    <dgm:pt modelId="{6723E7CE-273A-364F-A9EC-0F08D8A7A648}" cxnId="{BDA05A52-3F8D-CE4A-8ACB-0C253C212FB0}" type="sibTrans">
      <dgm:prSet/>
      <dgm:spPr/>
      <dgm:t>
        <a:bodyPr/>
        <a:lstStyle/>
        <a:p>
          <a:endParaRPr lang="zh-CN" altLang="en-US"/>
        </a:p>
      </dgm:t>
    </dgm:pt>
    <dgm:pt modelId="{CA6D638D-30B7-A744-AE90-38C9135AFA05}">
      <dgm:prSet/>
      <dgm:spPr/>
      <dgm:t>
        <a:bodyPr/>
        <a:lstStyle/>
        <a:p>
          <a:r>
            <a:rPr lang="en-US" altLang="zh-CN" dirty="0" err="1"/>
            <a:t>tokio-modbus</a:t>
          </a:r>
          <a:endParaRPr lang="zh-CN" altLang="en-US" dirty="0"/>
        </a:p>
      </dgm:t>
    </dgm:pt>
    <dgm:pt modelId="{71B69C5D-5A05-1D4F-9DD9-6C3EF8D47DCF}" cxnId="{56B5B466-0DDE-544D-9990-BCDE3236F856}" type="parTrans">
      <dgm:prSet/>
      <dgm:spPr/>
      <dgm:t>
        <a:bodyPr/>
        <a:lstStyle/>
        <a:p>
          <a:endParaRPr lang="zh-CN" altLang="en-US"/>
        </a:p>
      </dgm:t>
    </dgm:pt>
    <dgm:pt modelId="{ADEA249C-21D7-8B4B-9431-4691302CBCCF}" cxnId="{56B5B466-0DDE-544D-9990-BCDE3236F856}" type="sibTrans">
      <dgm:prSet/>
      <dgm:spPr/>
      <dgm:t>
        <a:bodyPr/>
        <a:lstStyle/>
        <a:p>
          <a:endParaRPr lang="zh-CN" altLang="en-US"/>
        </a:p>
      </dgm:t>
    </dgm:pt>
    <dgm:pt modelId="{04D85CB3-7932-1346-9DEF-D6B7AF8581D2}">
      <dgm:prSet/>
      <dgm:spPr/>
      <dgm:t>
        <a:bodyPr/>
        <a:lstStyle/>
        <a:p>
          <a:r>
            <a:rPr lang="en-US" altLang="zh-CN" dirty="0" err="1"/>
            <a:t>mlua</a:t>
          </a:r>
          <a:endParaRPr lang="zh-CN" altLang="en-US" dirty="0"/>
        </a:p>
      </dgm:t>
    </dgm:pt>
    <dgm:pt modelId="{217702CD-366D-504E-B08C-58BC58CAD154}" cxnId="{401A0210-385B-7E46-88A3-B91321220640}" type="parTrans">
      <dgm:prSet/>
      <dgm:spPr/>
      <dgm:t>
        <a:bodyPr/>
        <a:lstStyle/>
        <a:p>
          <a:endParaRPr lang="zh-CN" altLang="en-US"/>
        </a:p>
      </dgm:t>
    </dgm:pt>
    <dgm:pt modelId="{0D93C4A0-4778-914D-B030-8A0E8C238CE9}" cxnId="{401A0210-385B-7E46-88A3-B91321220640}" type="sibTrans">
      <dgm:prSet/>
      <dgm:spPr/>
      <dgm:t>
        <a:bodyPr/>
        <a:lstStyle/>
        <a:p>
          <a:endParaRPr lang="zh-CN" altLang="en-US"/>
        </a:p>
      </dgm:t>
    </dgm:pt>
    <dgm:pt modelId="{C205795A-4A32-654B-BA26-F23C56025E41}">
      <dgm:prSet/>
      <dgm:spPr/>
      <dgm:t>
        <a:bodyPr/>
        <a:lstStyle/>
        <a:p>
          <a:r>
            <a:rPr lang="en-US" altLang="zh-CN" dirty="0" err="1"/>
            <a:t>bindgen</a:t>
          </a:r>
          <a:endParaRPr lang="zh-CN" altLang="en-US" dirty="0"/>
        </a:p>
      </dgm:t>
    </dgm:pt>
    <dgm:pt modelId="{E3E3E693-9CBF-F84F-BA6D-D217D65F0C47}" cxnId="{80021DF7-4528-0547-909D-9215F8C40111}" type="parTrans">
      <dgm:prSet/>
      <dgm:spPr/>
      <dgm:t>
        <a:bodyPr/>
        <a:lstStyle/>
        <a:p>
          <a:endParaRPr lang="zh-CN" altLang="en-US"/>
        </a:p>
      </dgm:t>
    </dgm:pt>
    <dgm:pt modelId="{FD065B75-1848-9040-AA2A-88736E65844C}" cxnId="{80021DF7-4528-0547-909D-9215F8C40111}" type="sibTrans">
      <dgm:prSet/>
      <dgm:spPr/>
      <dgm:t>
        <a:bodyPr/>
        <a:lstStyle/>
        <a:p>
          <a:endParaRPr lang="zh-CN" altLang="en-US"/>
        </a:p>
      </dgm:t>
    </dgm:pt>
    <dgm:pt modelId="{4CF61DD9-0C70-BC43-856F-F7BA4386727D}">
      <dgm:prSet/>
      <dgm:spPr/>
      <dgm:t>
        <a:bodyPr/>
        <a:lstStyle/>
        <a:p>
          <a:r>
            <a:rPr lang="en-US" altLang="zh-CN" dirty="0" err="1"/>
            <a:t>ethercat</a:t>
          </a:r>
          <a:r>
            <a:rPr lang="en-US" altLang="zh-CN" dirty="0"/>
            <a:t>-sys</a:t>
          </a:r>
          <a:endParaRPr lang="zh-CN" altLang="en-US" dirty="0"/>
        </a:p>
      </dgm:t>
    </dgm:pt>
    <dgm:pt modelId="{48FC64AD-9C93-3743-9C14-013DF810FB8B}" cxnId="{F481F834-FCEF-DD49-9F2F-8CFD31F0AA95}" type="parTrans">
      <dgm:prSet/>
      <dgm:spPr/>
      <dgm:t>
        <a:bodyPr/>
        <a:lstStyle/>
        <a:p>
          <a:endParaRPr lang="zh-CN" altLang="en-US"/>
        </a:p>
      </dgm:t>
    </dgm:pt>
    <dgm:pt modelId="{1D4CC37A-AB87-D244-9243-B0C8D49A43B1}" cxnId="{F481F834-FCEF-DD49-9F2F-8CFD31F0AA95}" type="sibTrans">
      <dgm:prSet/>
      <dgm:spPr/>
      <dgm:t>
        <a:bodyPr/>
        <a:lstStyle/>
        <a:p>
          <a:endParaRPr lang="zh-CN" altLang="en-US"/>
        </a:p>
      </dgm:t>
    </dgm:pt>
    <dgm:pt modelId="{44D9B68A-0BC5-2D44-ADF6-C02788915657}" type="pres">
      <dgm:prSet presAssocID="{DE3060C2-3725-9A45-9BAD-61DC97737FA2}" presName="Name0" presStyleCnt="0">
        <dgm:presLayoutVars>
          <dgm:dir/>
          <dgm:animLvl val="lvl"/>
          <dgm:resizeHandles/>
        </dgm:presLayoutVars>
      </dgm:prSet>
      <dgm:spPr/>
    </dgm:pt>
    <dgm:pt modelId="{01BB5691-4C09-074E-B574-7BE7163D7400}" type="pres">
      <dgm:prSet presAssocID="{F2154DE4-7515-6143-B9A7-A675F665BBD3}" presName="linNode" presStyleCnt="0"/>
      <dgm:spPr/>
    </dgm:pt>
    <dgm:pt modelId="{FE782A4B-F4CB-A047-8EAB-FDD20CCE0EBA}" type="pres">
      <dgm:prSet presAssocID="{F2154DE4-7515-6143-B9A7-A675F665BBD3}" presName="parentShp" presStyleLbl="node1" presStyleIdx="0" presStyleCnt="3" custScaleX="81726">
        <dgm:presLayoutVars>
          <dgm:bulletEnabled val="1"/>
        </dgm:presLayoutVars>
      </dgm:prSet>
      <dgm:spPr/>
    </dgm:pt>
    <dgm:pt modelId="{BF430D57-B256-1242-AF6F-C73103CBDD19}" type="pres">
      <dgm:prSet presAssocID="{F2154DE4-7515-6143-B9A7-A675F665BBD3}" presName="childShp" presStyleLbl="bgAccFollowNode1" presStyleIdx="0" presStyleCnt="3">
        <dgm:presLayoutVars>
          <dgm:bulletEnabled val="1"/>
        </dgm:presLayoutVars>
      </dgm:prSet>
      <dgm:spPr/>
    </dgm:pt>
    <dgm:pt modelId="{6496E1D3-13EA-7F44-B7EF-06D952E86BAB}" type="pres">
      <dgm:prSet presAssocID="{CA5FE3E1-A032-3340-B0B8-DDA1B9CF93CE}" presName="spacing" presStyleCnt="0"/>
      <dgm:spPr/>
    </dgm:pt>
    <dgm:pt modelId="{13E7007A-C5F3-6A47-953F-25C071268ABA}" type="pres">
      <dgm:prSet presAssocID="{96284D47-3899-B04F-B679-DA6A53369C0E}" presName="linNode" presStyleCnt="0"/>
      <dgm:spPr/>
    </dgm:pt>
    <dgm:pt modelId="{1806FC82-764E-9446-8E34-D086AFDDE8A5}" type="pres">
      <dgm:prSet presAssocID="{96284D47-3899-B04F-B679-DA6A53369C0E}" presName="parentShp" presStyleLbl="node1" presStyleIdx="1" presStyleCnt="3" custScaleX="81726">
        <dgm:presLayoutVars>
          <dgm:bulletEnabled val="1"/>
        </dgm:presLayoutVars>
      </dgm:prSet>
      <dgm:spPr/>
    </dgm:pt>
    <dgm:pt modelId="{20664B21-4E2C-BE40-966B-383F25E89858}" type="pres">
      <dgm:prSet presAssocID="{96284D47-3899-B04F-B679-DA6A53369C0E}" presName="childShp" presStyleLbl="bgAccFollowNode1" presStyleIdx="1" presStyleCnt="3">
        <dgm:presLayoutVars>
          <dgm:bulletEnabled val="1"/>
        </dgm:presLayoutVars>
      </dgm:prSet>
      <dgm:spPr/>
    </dgm:pt>
    <dgm:pt modelId="{67286FDF-035C-534B-9181-603ADA0376EA}" type="pres">
      <dgm:prSet presAssocID="{52615928-CA76-EB4E-B4D6-93BD061B02D5}" presName="spacing" presStyleCnt="0"/>
      <dgm:spPr/>
    </dgm:pt>
    <dgm:pt modelId="{8D4F5CC6-5B33-4B46-A756-5D660CCAEADA}" type="pres">
      <dgm:prSet presAssocID="{8BA51FB6-3CD5-4C46-95BF-19C06FCFE0D4}" presName="linNode" presStyleCnt="0"/>
      <dgm:spPr/>
    </dgm:pt>
    <dgm:pt modelId="{E6B11435-F998-004D-A0C9-89674D888F49}" type="pres">
      <dgm:prSet presAssocID="{8BA51FB6-3CD5-4C46-95BF-19C06FCFE0D4}" presName="parentShp" presStyleLbl="node1" presStyleIdx="2" presStyleCnt="3" custScaleX="81726">
        <dgm:presLayoutVars>
          <dgm:bulletEnabled val="1"/>
        </dgm:presLayoutVars>
      </dgm:prSet>
      <dgm:spPr/>
    </dgm:pt>
    <dgm:pt modelId="{BB9D608A-1FB6-1E45-B0A7-9215AA2E8D08}" type="pres">
      <dgm:prSet presAssocID="{8BA51FB6-3CD5-4C46-95BF-19C06FCFE0D4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2B6D6A06-E4C6-E940-99AC-202C115E3AC9}" type="presOf" srcId="{4CF61DD9-0C70-BC43-856F-F7BA4386727D}" destId="{BB9D608A-1FB6-1E45-B0A7-9215AA2E8D08}" srcOrd="0" destOrd="1" presId="urn:microsoft.com/office/officeart/2005/8/layout/vList6"/>
    <dgm:cxn modelId="{A65C5107-A6F5-E144-8D06-4E7A227E0E9E}" type="presOf" srcId="{23930545-2133-7243-82C6-52744D3459C4}" destId="{BB9D608A-1FB6-1E45-B0A7-9215AA2E8D08}" srcOrd="0" destOrd="0" presId="urn:microsoft.com/office/officeart/2005/8/layout/vList6"/>
    <dgm:cxn modelId="{1580ED0A-5B23-1646-9228-2078E8E8FAEC}" srcId="{DE3060C2-3725-9A45-9BAD-61DC97737FA2}" destId="{96284D47-3899-B04F-B679-DA6A53369C0E}" srcOrd="1" destOrd="0" parTransId="{448CBE81-2EFB-9B4B-AE48-AA9FEE434F01}" sibTransId="{52615928-CA76-EB4E-B4D6-93BD061B02D5}"/>
    <dgm:cxn modelId="{D187070E-AB03-7C4F-BDED-4A11D7CAA505}" type="presOf" srcId="{C205795A-4A32-654B-BA26-F23C56025E41}" destId="{BF430D57-B256-1242-AF6F-C73103CBDD19}" srcOrd="0" destOrd="2" presId="urn:microsoft.com/office/officeart/2005/8/layout/vList6"/>
    <dgm:cxn modelId="{401A0210-385B-7E46-88A3-B91321220640}" srcId="{96284D47-3899-B04F-B679-DA6A53369C0E}" destId="{04D85CB3-7932-1346-9DEF-D6B7AF8581D2}" srcOrd="1" destOrd="0" parTransId="{217702CD-366D-504E-B08C-58BC58CAD154}" sibTransId="{0D93C4A0-4778-914D-B030-8A0E8C238CE9}"/>
    <dgm:cxn modelId="{A2325A13-BBF0-C94D-B6BA-2B01DE139CA2}" type="presOf" srcId="{0697065B-E4A7-934F-B7FF-6264461A14D6}" destId="{BF430D57-B256-1242-AF6F-C73103CBDD19}" srcOrd="0" destOrd="0" presId="urn:microsoft.com/office/officeart/2005/8/layout/vList6"/>
    <dgm:cxn modelId="{68D5F62B-C4D0-0849-B819-67AE0C256635}" type="presOf" srcId="{8BA51FB6-3CD5-4C46-95BF-19C06FCFE0D4}" destId="{E6B11435-F998-004D-A0C9-89674D888F49}" srcOrd="0" destOrd="0" presId="urn:microsoft.com/office/officeart/2005/8/layout/vList6"/>
    <dgm:cxn modelId="{F481F834-FCEF-DD49-9F2F-8CFD31F0AA95}" srcId="{8BA51FB6-3CD5-4C46-95BF-19C06FCFE0D4}" destId="{4CF61DD9-0C70-BC43-856F-F7BA4386727D}" srcOrd="1" destOrd="0" parTransId="{48FC64AD-9C93-3743-9C14-013DF810FB8B}" sibTransId="{1D4CC37A-AB87-D244-9243-B0C8D49A43B1}"/>
    <dgm:cxn modelId="{BDA05A52-3F8D-CE4A-8ACB-0C253C212FB0}" srcId="{F2154DE4-7515-6143-B9A7-A675F665BBD3}" destId="{7AB485B2-AD49-D542-B8E1-EF1E3F1A4472}" srcOrd="1" destOrd="0" parTransId="{234958F6-BF4A-BD47-B5B6-D507F1DAEF78}" sibTransId="{6723E7CE-273A-364F-A9EC-0F08D8A7A648}"/>
    <dgm:cxn modelId="{04C7E25B-3921-4E4D-A3C6-8C4547C970AD}" type="presOf" srcId="{04D85CB3-7932-1346-9DEF-D6B7AF8581D2}" destId="{20664B21-4E2C-BE40-966B-383F25E89858}" srcOrd="0" destOrd="1" presId="urn:microsoft.com/office/officeart/2005/8/layout/vList6"/>
    <dgm:cxn modelId="{0635AF62-32B2-2848-AD15-5419A5A146C2}" type="presOf" srcId="{7AB485B2-AD49-D542-B8E1-EF1E3F1A4472}" destId="{BF430D57-B256-1242-AF6F-C73103CBDD19}" srcOrd="0" destOrd="1" presId="urn:microsoft.com/office/officeart/2005/8/layout/vList6"/>
    <dgm:cxn modelId="{56B5B466-0DDE-544D-9990-BCDE3236F856}" srcId="{96284D47-3899-B04F-B679-DA6A53369C0E}" destId="{CA6D638D-30B7-A744-AE90-38C9135AFA05}" srcOrd="2" destOrd="0" parTransId="{71B69C5D-5A05-1D4F-9DD9-6C3EF8D47DCF}" sibTransId="{ADEA249C-21D7-8B4B-9431-4691302CBCCF}"/>
    <dgm:cxn modelId="{659ACC89-4B94-644A-B1F9-5CCCC2457FE7}" type="presOf" srcId="{907D0548-76AF-574E-9355-042F42B039A0}" destId="{20664B21-4E2C-BE40-966B-383F25E89858}" srcOrd="0" destOrd="0" presId="urn:microsoft.com/office/officeart/2005/8/layout/vList6"/>
    <dgm:cxn modelId="{B1D20F91-42CC-5444-92BF-7C973BD41807}" type="presOf" srcId="{F2154DE4-7515-6143-B9A7-A675F665BBD3}" destId="{FE782A4B-F4CB-A047-8EAB-FDD20CCE0EBA}" srcOrd="0" destOrd="0" presId="urn:microsoft.com/office/officeart/2005/8/layout/vList6"/>
    <dgm:cxn modelId="{3025A59A-38AB-AE45-A96A-46FFB1BA5215}" type="presOf" srcId="{CA6D638D-30B7-A744-AE90-38C9135AFA05}" destId="{20664B21-4E2C-BE40-966B-383F25E89858}" srcOrd="0" destOrd="2" presId="urn:microsoft.com/office/officeart/2005/8/layout/vList6"/>
    <dgm:cxn modelId="{757B37A5-5E42-514E-8894-F414EA5A6A79}" srcId="{8BA51FB6-3CD5-4C46-95BF-19C06FCFE0D4}" destId="{23930545-2133-7243-82C6-52744D3459C4}" srcOrd="0" destOrd="0" parTransId="{4AC43CA5-2CD9-8E44-9433-816130CF49A9}" sibTransId="{7D0958B8-D918-C444-8FDB-0FC339F37FE2}"/>
    <dgm:cxn modelId="{D2A4E9A8-1A29-074A-B15E-DED3814EDAC6}" srcId="{96284D47-3899-B04F-B679-DA6A53369C0E}" destId="{907D0548-76AF-574E-9355-042F42B039A0}" srcOrd="0" destOrd="0" parTransId="{3F679C89-0B7B-3442-A9D3-287FBC2E3BD3}" sibTransId="{005B087F-E256-544E-8D89-B90215386716}"/>
    <dgm:cxn modelId="{DA3FC8AD-785A-D64F-9906-312ABEC525B8}" srcId="{DE3060C2-3725-9A45-9BAD-61DC97737FA2}" destId="{F2154DE4-7515-6143-B9A7-A675F665BBD3}" srcOrd="0" destOrd="0" parTransId="{246CE0C3-9208-9247-98FF-30271B1C4217}" sibTransId="{CA5FE3E1-A032-3340-B0B8-DDA1B9CF93CE}"/>
    <dgm:cxn modelId="{5DA11EC3-4118-6E48-B17A-C6B777FD16A5}" srcId="{F2154DE4-7515-6143-B9A7-A675F665BBD3}" destId="{0697065B-E4A7-934F-B7FF-6264461A14D6}" srcOrd="0" destOrd="0" parTransId="{40647CCB-0BA9-D948-B96A-EE6FCFCA67E4}" sibTransId="{1CF06C7F-E833-914B-8D25-71AC4C7EB74C}"/>
    <dgm:cxn modelId="{FAF623CD-F55E-AB44-A50C-B510F11BD423}" srcId="{DE3060C2-3725-9A45-9BAD-61DC97737FA2}" destId="{8BA51FB6-3CD5-4C46-95BF-19C06FCFE0D4}" srcOrd="2" destOrd="0" parTransId="{6AD8A14C-CD20-1841-98AB-4D4F45D5EC18}" sibTransId="{CC09D11B-445B-F542-8E1C-DC49FAB0E8C4}"/>
    <dgm:cxn modelId="{13458FDA-5155-3E42-9594-3970A486F482}" type="presOf" srcId="{DE3060C2-3725-9A45-9BAD-61DC97737FA2}" destId="{44D9B68A-0BC5-2D44-ADF6-C02788915657}" srcOrd="0" destOrd="0" presId="urn:microsoft.com/office/officeart/2005/8/layout/vList6"/>
    <dgm:cxn modelId="{961A63F1-F1F3-D649-AB3D-28BC47CB088A}" type="presOf" srcId="{96284D47-3899-B04F-B679-DA6A53369C0E}" destId="{1806FC82-764E-9446-8E34-D086AFDDE8A5}" srcOrd="0" destOrd="0" presId="urn:microsoft.com/office/officeart/2005/8/layout/vList6"/>
    <dgm:cxn modelId="{80021DF7-4528-0547-909D-9215F8C40111}" srcId="{F2154DE4-7515-6143-B9A7-A675F665BBD3}" destId="{C205795A-4A32-654B-BA26-F23C56025E41}" srcOrd="2" destOrd="0" parTransId="{E3E3E693-9CBF-F84F-BA6D-D217D65F0C47}" sibTransId="{FD065B75-1848-9040-AA2A-88736E65844C}"/>
    <dgm:cxn modelId="{66632BE5-3D5C-D64E-9148-1A767AEA0FC7}" type="presParOf" srcId="{44D9B68A-0BC5-2D44-ADF6-C02788915657}" destId="{01BB5691-4C09-074E-B574-7BE7163D7400}" srcOrd="0" destOrd="0" presId="urn:microsoft.com/office/officeart/2005/8/layout/vList6"/>
    <dgm:cxn modelId="{DA850DFE-0AE0-8E40-9740-ADABC9F25478}" type="presParOf" srcId="{01BB5691-4C09-074E-B574-7BE7163D7400}" destId="{FE782A4B-F4CB-A047-8EAB-FDD20CCE0EBA}" srcOrd="0" destOrd="0" presId="urn:microsoft.com/office/officeart/2005/8/layout/vList6"/>
    <dgm:cxn modelId="{D6380A31-D31F-FE4F-A22A-F03959906D61}" type="presParOf" srcId="{01BB5691-4C09-074E-B574-7BE7163D7400}" destId="{BF430D57-B256-1242-AF6F-C73103CBDD19}" srcOrd="1" destOrd="0" presId="urn:microsoft.com/office/officeart/2005/8/layout/vList6"/>
    <dgm:cxn modelId="{FE4E6D9F-F774-4345-B1FD-A0B5D63B2383}" type="presParOf" srcId="{44D9B68A-0BC5-2D44-ADF6-C02788915657}" destId="{6496E1D3-13EA-7F44-B7EF-06D952E86BAB}" srcOrd="1" destOrd="0" presId="urn:microsoft.com/office/officeart/2005/8/layout/vList6"/>
    <dgm:cxn modelId="{21944772-4D6F-B348-9809-111060D9D8CB}" type="presParOf" srcId="{44D9B68A-0BC5-2D44-ADF6-C02788915657}" destId="{13E7007A-C5F3-6A47-953F-25C071268ABA}" srcOrd="2" destOrd="0" presId="urn:microsoft.com/office/officeart/2005/8/layout/vList6"/>
    <dgm:cxn modelId="{4EA68837-B60D-2048-9264-6E8DAC3898A0}" type="presParOf" srcId="{13E7007A-C5F3-6A47-953F-25C071268ABA}" destId="{1806FC82-764E-9446-8E34-D086AFDDE8A5}" srcOrd="0" destOrd="0" presId="urn:microsoft.com/office/officeart/2005/8/layout/vList6"/>
    <dgm:cxn modelId="{A775C476-F379-B94C-B888-E7CDA484B055}" type="presParOf" srcId="{13E7007A-C5F3-6A47-953F-25C071268ABA}" destId="{20664B21-4E2C-BE40-966B-383F25E89858}" srcOrd="1" destOrd="0" presId="urn:microsoft.com/office/officeart/2005/8/layout/vList6"/>
    <dgm:cxn modelId="{D83C2DBC-E92C-0647-9761-77127856667B}" type="presParOf" srcId="{44D9B68A-0BC5-2D44-ADF6-C02788915657}" destId="{67286FDF-035C-534B-9181-603ADA0376EA}" srcOrd="3" destOrd="0" presId="urn:microsoft.com/office/officeart/2005/8/layout/vList6"/>
    <dgm:cxn modelId="{37BA6398-FA35-FD4C-A3BB-4025569B512E}" type="presParOf" srcId="{44D9B68A-0BC5-2D44-ADF6-C02788915657}" destId="{8D4F5CC6-5B33-4B46-A756-5D660CCAEADA}" srcOrd="4" destOrd="0" presId="urn:microsoft.com/office/officeart/2005/8/layout/vList6"/>
    <dgm:cxn modelId="{AA26F8DA-92F9-7143-9964-BC2DE9F92C78}" type="presParOf" srcId="{8D4F5CC6-5B33-4B46-A756-5D660CCAEADA}" destId="{E6B11435-F998-004D-A0C9-89674D888F49}" srcOrd="0" destOrd="0" presId="urn:microsoft.com/office/officeart/2005/8/layout/vList6"/>
    <dgm:cxn modelId="{5E60E0B7-D80B-1C43-918A-6EF1E4D7F49C}" type="presParOf" srcId="{8D4F5CC6-5B33-4B46-A756-5D660CCAEADA}" destId="{BB9D608A-1FB6-1E45-B0A7-9215AA2E8D0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889EC4-2E3E-404E-BE80-CE8E12224C05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F1A9DAC-8899-AD41-8C1F-C4BB40367532}">
      <dgm:prSet/>
      <dgm:spPr/>
      <dgm:t>
        <a:bodyPr/>
        <a:lstStyle/>
        <a:p>
          <a:r>
            <a:rPr lang="en-US"/>
            <a:t>Ubuntu</a:t>
          </a:r>
          <a:r>
            <a:rPr lang="zh-CN"/>
            <a:t> </a:t>
          </a:r>
          <a:r>
            <a:rPr lang="en-US"/>
            <a:t>16.04</a:t>
          </a:r>
          <a:endParaRPr lang="zh-CN"/>
        </a:p>
      </dgm:t>
    </dgm:pt>
    <dgm:pt modelId="{3515D8A8-100B-024D-A4CA-6962CF78198A}" cxnId="{5359BA4F-1B39-404C-B350-E87415565E12}" type="parTrans">
      <dgm:prSet/>
      <dgm:spPr/>
      <dgm:t>
        <a:bodyPr/>
        <a:lstStyle/>
        <a:p>
          <a:endParaRPr lang="zh-CN" altLang="en-US"/>
        </a:p>
      </dgm:t>
    </dgm:pt>
    <dgm:pt modelId="{C469ABDC-9F45-C64F-87BA-0F07F95EC37E}" cxnId="{5359BA4F-1B39-404C-B350-E87415565E12}" type="sibTrans">
      <dgm:prSet/>
      <dgm:spPr/>
      <dgm:t>
        <a:bodyPr/>
        <a:lstStyle/>
        <a:p>
          <a:endParaRPr lang="zh-CN" altLang="en-US"/>
        </a:p>
      </dgm:t>
    </dgm:pt>
    <dgm:pt modelId="{D1958FE3-9D4D-664E-846E-9C4F37D9500B}">
      <dgm:prSet/>
      <dgm:spPr/>
      <dgm:t>
        <a:bodyPr/>
        <a:lstStyle/>
        <a:p>
          <a:r>
            <a:rPr lang="en-US"/>
            <a:t>Intel</a:t>
          </a:r>
          <a:r>
            <a:rPr lang="zh-CN"/>
            <a:t> </a:t>
          </a:r>
          <a:r>
            <a:rPr lang="en-US"/>
            <a:t>J1900</a:t>
          </a:r>
          <a:r>
            <a:rPr lang="zh-CN"/>
            <a:t> </a:t>
          </a:r>
          <a:r>
            <a:rPr lang="en-US"/>
            <a:t>(x86_64)</a:t>
          </a:r>
          <a:endParaRPr lang="zh-CN"/>
        </a:p>
      </dgm:t>
    </dgm:pt>
    <dgm:pt modelId="{D401A29F-56D7-AC4C-B32E-D0CBC5AFC95E}" cxnId="{A93907A8-F779-1C49-9463-9D13880B27A9}" type="parTrans">
      <dgm:prSet/>
      <dgm:spPr/>
      <dgm:t>
        <a:bodyPr/>
        <a:lstStyle/>
        <a:p>
          <a:endParaRPr lang="zh-CN" altLang="en-US"/>
        </a:p>
      </dgm:t>
    </dgm:pt>
    <dgm:pt modelId="{F7D7AB70-2806-7A46-B8F0-663C79130AF5}" cxnId="{A93907A8-F779-1C49-9463-9D13880B27A9}" type="sibTrans">
      <dgm:prSet/>
      <dgm:spPr/>
      <dgm:t>
        <a:bodyPr/>
        <a:lstStyle/>
        <a:p>
          <a:endParaRPr lang="zh-CN" altLang="en-US"/>
        </a:p>
      </dgm:t>
    </dgm:pt>
    <dgm:pt modelId="{CABF3908-E137-F043-9893-D7963AEA4834}">
      <dgm:prSet/>
      <dgm:spPr/>
      <dgm:t>
        <a:bodyPr/>
        <a:lstStyle/>
        <a:p>
          <a:r>
            <a:rPr lang="en-US"/>
            <a:t>RTAI</a:t>
          </a:r>
          <a:endParaRPr lang="zh-CN"/>
        </a:p>
      </dgm:t>
    </dgm:pt>
    <dgm:pt modelId="{A8142E1E-2882-B640-A2D4-0F1B2977DF01}" cxnId="{926D8EBA-88D7-AB49-9B09-383AB2F15B50}" type="parTrans">
      <dgm:prSet/>
      <dgm:spPr/>
      <dgm:t>
        <a:bodyPr/>
        <a:lstStyle/>
        <a:p>
          <a:endParaRPr lang="zh-CN" altLang="en-US"/>
        </a:p>
      </dgm:t>
    </dgm:pt>
    <dgm:pt modelId="{99F96C60-B923-D744-8A10-B7833A487259}" cxnId="{926D8EBA-88D7-AB49-9B09-383AB2F15B50}" type="sibTrans">
      <dgm:prSet/>
      <dgm:spPr/>
      <dgm:t>
        <a:bodyPr/>
        <a:lstStyle/>
        <a:p>
          <a:endParaRPr lang="zh-CN" altLang="en-US"/>
        </a:p>
      </dgm:t>
    </dgm:pt>
    <dgm:pt modelId="{3CE08629-044F-5D49-BECD-811135252863}">
      <dgm:prSet/>
      <dgm:spPr/>
      <dgm:t>
        <a:bodyPr/>
        <a:lstStyle/>
        <a:p>
          <a:r>
            <a:rPr lang="en-US" dirty="0" err="1"/>
            <a:t>EtherCAT</a:t>
          </a:r>
          <a:endParaRPr lang="zh-CN" dirty="0"/>
        </a:p>
      </dgm:t>
    </dgm:pt>
    <dgm:pt modelId="{0A5C053A-B425-3B4A-B310-08BF80BF1145}" cxnId="{296C0F19-B54F-C94F-97BF-9C85D37D618C}" type="parTrans">
      <dgm:prSet/>
      <dgm:spPr/>
      <dgm:t>
        <a:bodyPr/>
        <a:lstStyle/>
        <a:p>
          <a:endParaRPr lang="zh-CN" altLang="en-US"/>
        </a:p>
      </dgm:t>
    </dgm:pt>
    <dgm:pt modelId="{89C85F4D-BEAE-8A49-9761-203E1622FAA6}" cxnId="{296C0F19-B54F-C94F-97BF-9C85D37D618C}" type="sibTrans">
      <dgm:prSet/>
      <dgm:spPr/>
      <dgm:t>
        <a:bodyPr/>
        <a:lstStyle/>
        <a:p>
          <a:endParaRPr lang="zh-CN" altLang="en-US"/>
        </a:p>
      </dgm:t>
    </dgm:pt>
    <dgm:pt modelId="{FC5E79A1-C98E-9F4A-B0DC-310CC29966CD}">
      <dgm:prSet/>
      <dgm:spPr/>
      <dgm:t>
        <a:bodyPr/>
        <a:lstStyle/>
        <a:p>
          <a:r>
            <a:rPr lang="en-US"/>
            <a:t>Ubuntu</a:t>
          </a:r>
          <a:r>
            <a:rPr lang="zh-CN"/>
            <a:t> </a:t>
          </a:r>
          <a:r>
            <a:rPr lang="en-US"/>
            <a:t>20.04</a:t>
          </a:r>
          <a:endParaRPr lang="zh-CN"/>
        </a:p>
      </dgm:t>
    </dgm:pt>
    <dgm:pt modelId="{5F4D1931-E1D6-DA4C-B3E3-4674D1484832}" cxnId="{9CB7982F-798A-F64E-9AA6-E9317C164F6D}" type="parTrans">
      <dgm:prSet/>
      <dgm:spPr/>
      <dgm:t>
        <a:bodyPr/>
        <a:lstStyle/>
        <a:p>
          <a:endParaRPr lang="zh-CN" altLang="en-US"/>
        </a:p>
      </dgm:t>
    </dgm:pt>
    <dgm:pt modelId="{5B6529E2-B27D-C447-B654-E71C7C797591}" cxnId="{9CB7982F-798A-F64E-9AA6-E9317C164F6D}" type="sibTrans">
      <dgm:prSet/>
      <dgm:spPr/>
      <dgm:t>
        <a:bodyPr/>
        <a:lstStyle/>
        <a:p>
          <a:endParaRPr lang="zh-CN" altLang="en-US"/>
        </a:p>
      </dgm:t>
    </dgm:pt>
    <dgm:pt modelId="{520748EB-095E-C941-808E-69E9AEFB0A0A}">
      <dgm:prSet/>
      <dgm:spPr/>
      <dgm:t>
        <a:bodyPr/>
        <a:lstStyle/>
        <a:p>
          <a:r>
            <a:rPr lang="en-US"/>
            <a:t>Cortex</a:t>
          </a:r>
          <a:r>
            <a:rPr lang="zh-CN"/>
            <a:t> </a:t>
          </a:r>
          <a:r>
            <a:rPr lang="en-US"/>
            <a:t>A72</a:t>
          </a:r>
          <a:r>
            <a:rPr lang="zh-CN"/>
            <a:t> </a:t>
          </a:r>
          <a:r>
            <a:rPr lang="en-US"/>
            <a:t>(ARM64)</a:t>
          </a:r>
          <a:endParaRPr lang="zh-CN"/>
        </a:p>
      </dgm:t>
    </dgm:pt>
    <dgm:pt modelId="{65AA2CAC-502D-EE4E-AB32-E7AEED440BC6}" cxnId="{B9366324-0110-4A4B-A366-8706F679A9AC}" type="parTrans">
      <dgm:prSet/>
      <dgm:spPr/>
      <dgm:t>
        <a:bodyPr/>
        <a:lstStyle/>
        <a:p>
          <a:endParaRPr lang="zh-CN" altLang="en-US"/>
        </a:p>
      </dgm:t>
    </dgm:pt>
    <dgm:pt modelId="{101D0B31-19D5-2743-8B14-77E34779505D}" cxnId="{B9366324-0110-4A4B-A366-8706F679A9AC}" type="sibTrans">
      <dgm:prSet/>
      <dgm:spPr/>
      <dgm:t>
        <a:bodyPr/>
        <a:lstStyle/>
        <a:p>
          <a:endParaRPr lang="zh-CN" altLang="en-US"/>
        </a:p>
      </dgm:t>
    </dgm:pt>
    <dgm:pt modelId="{15AE9986-75BC-9649-9111-D2CB9F351908}">
      <dgm:prSet/>
      <dgm:spPr/>
      <dgm:t>
        <a:bodyPr/>
        <a:lstStyle/>
        <a:p>
          <a:r>
            <a:rPr lang="en-US" dirty="0" err="1"/>
            <a:t>Xenomai</a:t>
          </a:r>
          <a:r>
            <a:rPr lang="zh-CN" altLang="en-US" dirty="0"/>
            <a:t> </a:t>
          </a:r>
          <a:r>
            <a:rPr lang="en-US" altLang="zh-CN" dirty="0"/>
            <a:t>/</a:t>
          </a:r>
          <a:r>
            <a:rPr lang="zh-CN" altLang="en-US" dirty="0"/>
            <a:t> </a:t>
          </a:r>
          <a:r>
            <a:rPr lang="en-US" altLang="zh-CN" dirty="0"/>
            <a:t>PREEMPT_</a:t>
          </a:r>
          <a:r>
            <a:rPr lang="en-US" dirty="0"/>
            <a:t>RT</a:t>
          </a:r>
          <a:endParaRPr lang="zh-CN" dirty="0"/>
        </a:p>
      </dgm:t>
    </dgm:pt>
    <dgm:pt modelId="{1506B3E2-09DE-124E-BDEC-315BF0DF090A}" cxnId="{87272D58-6541-FA45-B349-2A5FB727EB69}" type="parTrans">
      <dgm:prSet/>
      <dgm:spPr/>
      <dgm:t>
        <a:bodyPr/>
        <a:lstStyle/>
        <a:p>
          <a:endParaRPr lang="zh-CN" altLang="en-US"/>
        </a:p>
      </dgm:t>
    </dgm:pt>
    <dgm:pt modelId="{D92F4AC9-435E-334D-B316-03FCFD4863AC}" cxnId="{87272D58-6541-FA45-B349-2A5FB727EB69}" type="sibTrans">
      <dgm:prSet/>
      <dgm:spPr/>
      <dgm:t>
        <a:bodyPr/>
        <a:lstStyle/>
        <a:p>
          <a:endParaRPr lang="zh-CN" altLang="en-US"/>
        </a:p>
      </dgm:t>
    </dgm:pt>
    <dgm:pt modelId="{915D7020-EF7E-8642-91AE-2FB076D409C5}">
      <dgm:prSet/>
      <dgm:spPr/>
      <dgm:t>
        <a:bodyPr/>
        <a:lstStyle/>
        <a:p>
          <a:r>
            <a:rPr lang="en-US" dirty="0"/>
            <a:t>spi2can</a:t>
          </a:r>
          <a:endParaRPr lang="zh-CN" dirty="0"/>
        </a:p>
      </dgm:t>
    </dgm:pt>
    <dgm:pt modelId="{73883324-A1E3-9043-AFCF-5CCAD09BB9A8}" cxnId="{B5E215D6-08C9-5943-BA26-5FC59C70C922}" type="parTrans">
      <dgm:prSet/>
      <dgm:spPr/>
      <dgm:t>
        <a:bodyPr/>
        <a:lstStyle/>
        <a:p>
          <a:endParaRPr lang="zh-CN" altLang="en-US"/>
        </a:p>
      </dgm:t>
    </dgm:pt>
    <dgm:pt modelId="{BD9DA1B5-A727-6C4A-941F-905141EFF45D}" cxnId="{B5E215D6-08C9-5943-BA26-5FC59C70C922}" type="sibTrans">
      <dgm:prSet/>
      <dgm:spPr/>
      <dgm:t>
        <a:bodyPr/>
        <a:lstStyle/>
        <a:p>
          <a:endParaRPr lang="zh-CN" altLang="en-US"/>
        </a:p>
      </dgm:t>
    </dgm:pt>
    <dgm:pt modelId="{1A3FA5D7-30EA-4F41-98B6-E557A9398679}" type="pres">
      <dgm:prSet presAssocID="{FC889EC4-2E3E-404E-BE80-CE8E12224C05}" presName="Name0" presStyleCnt="0">
        <dgm:presLayoutVars>
          <dgm:dir/>
          <dgm:animLvl val="lvl"/>
          <dgm:resizeHandles val="exact"/>
        </dgm:presLayoutVars>
      </dgm:prSet>
      <dgm:spPr/>
    </dgm:pt>
    <dgm:pt modelId="{F4FFC131-B229-994F-AD2C-FBA5EBA713D4}" type="pres">
      <dgm:prSet presAssocID="{7F1A9DAC-8899-AD41-8C1F-C4BB40367532}" presName="composite" presStyleCnt="0"/>
      <dgm:spPr/>
    </dgm:pt>
    <dgm:pt modelId="{B39A040B-7F15-8041-84B4-FEC5D4CE1929}" type="pres">
      <dgm:prSet presAssocID="{7F1A9DAC-8899-AD41-8C1F-C4BB4036753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A251CB1-FCDF-1B45-AC1D-D73A3AA23D52}" type="pres">
      <dgm:prSet presAssocID="{7F1A9DAC-8899-AD41-8C1F-C4BB40367532}" presName="desTx" presStyleLbl="alignAccFollowNode1" presStyleIdx="0" presStyleCnt="2">
        <dgm:presLayoutVars>
          <dgm:bulletEnabled val="1"/>
        </dgm:presLayoutVars>
      </dgm:prSet>
      <dgm:spPr/>
    </dgm:pt>
    <dgm:pt modelId="{805D16E5-C790-F74C-BC6F-46123E84E5D3}" type="pres">
      <dgm:prSet presAssocID="{C469ABDC-9F45-C64F-87BA-0F07F95EC37E}" presName="space" presStyleCnt="0"/>
      <dgm:spPr/>
    </dgm:pt>
    <dgm:pt modelId="{0633DB48-7691-894F-A695-557418352888}" type="pres">
      <dgm:prSet presAssocID="{FC5E79A1-C98E-9F4A-B0DC-310CC29966CD}" presName="composite" presStyleCnt="0"/>
      <dgm:spPr/>
    </dgm:pt>
    <dgm:pt modelId="{049B26B9-9946-334D-89C3-C9DB09E7BF3C}" type="pres">
      <dgm:prSet presAssocID="{FC5E79A1-C98E-9F4A-B0DC-310CC29966C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3B25E9A-D39D-BA4F-984F-015C473D86B0}" type="pres">
      <dgm:prSet presAssocID="{FC5E79A1-C98E-9F4A-B0DC-310CC29966C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91F4C10-4DDF-0144-A3BE-38F64B58BBA3}" type="presOf" srcId="{D1958FE3-9D4D-664E-846E-9C4F37D9500B}" destId="{7A251CB1-FCDF-1B45-AC1D-D73A3AA23D52}" srcOrd="0" destOrd="0" presId="urn:microsoft.com/office/officeart/2005/8/layout/hList1"/>
    <dgm:cxn modelId="{B1D27117-4322-5D46-9CDA-362117045B21}" type="presOf" srcId="{3CE08629-044F-5D49-BECD-811135252863}" destId="{7A251CB1-FCDF-1B45-AC1D-D73A3AA23D52}" srcOrd="0" destOrd="2" presId="urn:microsoft.com/office/officeart/2005/8/layout/hList1"/>
    <dgm:cxn modelId="{296C0F19-B54F-C94F-97BF-9C85D37D618C}" srcId="{7F1A9DAC-8899-AD41-8C1F-C4BB40367532}" destId="{3CE08629-044F-5D49-BECD-811135252863}" srcOrd="2" destOrd="0" parTransId="{0A5C053A-B425-3B4A-B310-08BF80BF1145}" sibTransId="{89C85F4D-BEAE-8A49-9761-203E1622FAA6}"/>
    <dgm:cxn modelId="{B9366324-0110-4A4B-A366-8706F679A9AC}" srcId="{FC5E79A1-C98E-9F4A-B0DC-310CC29966CD}" destId="{520748EB-095E-C941-808E-69E9AEFB0A0A}" srcOrd="0" destOrd="0" parTransId="{65AA2CAC-502D-EE4E-AB32-E7AEED440BC6}" sibTransId="{101D0B31-19D5-2743-8B14-77E34779505D}"/>
    <dgm:cxn modelId="{9CB7982F-798A-F64E-9AA6-E9317C164F6D}" srcId="{FC889EC4-2E3E-404E-BE80-CE8E12224C05}" destId="{FC5E79A1-C98E-9F4A-B0DC-310CC29966CD}" srcOrd="1" destOrd="0" parTransId="{5F4D1931-E1D6-DA4C-B3E3-4674D1484832}" sibTransId="{5B6529E2-B27D-C447-B654-E71C7C797591}"/>
    <dgm:cxn modelId="{0C44D44C-6753-EE41-9CDA-144D8BFA802D}" type="presOf" srcId="{FC5E79A1-C98E-9F4A-B0DC-310CC29966CD}" destId="{049B26B9-9946-334D-89C3-C9DB09E7BF3C}" srcOrd="0" destOrd="0" presId="urn:microsoft.com/office/officeart/2005/8/layout/hList1"/>
    <dgm:cxn modelId="{5359BA4F-1B39-404C-B350-E87415565E12}" srcId="{FC889EC4-2E3E-404E-BE80-CE8E12224C05}" destId="{7F1A9DAC-8899-AD41-8C1F-C4BB40367532}" srcOrd="0" destOrd="0" parTransId="{3515D8A8-100B-024D-A4CA-6962CF78198A}" sibTransId="{C469ABDC-9F45-C64F-87BA-0F07F95EC37E}"/>
    <dgm:cxn modelId="{87272D58-6541-FA45-B349-2A5FB727EB69}" srcId="{FC5E79A1-C98E-9F4A-B0DC-310CC29966CD}" destId="{15AE9986-75BC-9649-9111-D2CB9F351908}" srcOrd="1" destOrd="0" parTransId="{1506B3E2-09DE-124E-BDEC-315BF0DF090A}" sibTransId="{D92F4AC9-435E-334D-B316-03FCFD4863AC}"/>
    <dgm:cxn modelId="{BE77DE82-A7FA-864F-A2CC-7BBD02FDDCD9}" type="presOf" srcId="{15AE9986-75BC-9649-9111-D2CB9F351908}" destId="{D3B25E9A-D39D-BA4F-984F-015C473D86B0}" srcOrd="0" destOrd="1" presId="urn:microsoft.com/office/officeart/2005/8/layout/hList1"/>
    <dgm:cxn modelId="{D050818B-CC87-5440-9CB1-84063E6E9E03}" type="presOf" srcId="{CABF3908-E137-F043-9893-D7963AEA4834}" destId="{7A251CB1-FCDF-1B45-AC1D-D73A3AA23D52}" srcOrd="0" destOrd="1" presId="urn:microsoft.com/office/officeart/2005/8/layout/hList1"/>
    <dgm:cxn modelId="{E70F0793-DB48-5444-9CD3-AE98B95EF59E}" type="presOf" srcId="{7F1A9DAC-8899-AD41-8C1F-C4BB40367532}" destId="{B39A040B-7F15-8041-84B4-FEC5D4CE1929}" srcOrd="0" destOrd="0" presId="urn:microsoft.com/office/officeart/2005/8/layout/hList1"/>
    <dgm:cxn modelId="{A93907A8-F779-1C49-9463-9D13880B27A9}" srcId="{7F1A9DAC-8899-AD41-8C1F-C4BB40367532}" destId="{D1958FE3-9D4D-664E-846E-9C4F37D9500B}" srcOrd="0" destOrd="0" parTransId="{D401A29F-56D7-AC4C-B32E-D0CBC5AFC95E}" sibTransId="{F7D7AB70-2806-7A46-B8F0-663C79130AF5}"/>
    <dgm:cxn modelId="{926D8EBA-88D7-AB49-9B09-383AB2F15B50}" srcId="{7F1A9DAC-8899-AD41-8C1F-C4BB40367532}" destId="{CABF3908-E137-F043-9893-D7963AEA4834}" srcOrd="1" destOrd="0" parTransId="{A8142E1E-2882-B640-A2D4-0F1B2977DF01}" sibTransId="{99F96C60-B923-D744-8A10-B7833A487259}"/>
    <dgm:cxn modelId="{BDE146BE-2827-774C-8746-0CD96ABE5B7B}" type="presOf" srcId="{520748EB-095E-C941-808E-69E9AEFB0A0A}" destId="{D3B25E9A-D39D-BA4F-984F-015C473D86B0}" srcOrd="0" destOrd="0" presId="urn:microsoft.com/office/officeart/2005/8/layout/hList1"/>
    <dgm:cxn modelId="{B5E215D6-08C9-5943-BA26-5FC59C70C922}" srcId="{FC5E79A1-C98E-9F4A-B0DC-310CC29966CD}" destId="{915D7020-EF7E-8642-91AE-2FB076D409C5}" srcOrd="2" destOrd="0" parTransId="{73883324-A1E3-9043-AFCF-5CCAD09BB9A8}" sibTransId="{BD9DA1B5-A727-6C4A-941F-905141EFF45D}"/>
    <dgm:cxn modelId="{EB7637F4-B63B-5A4C-8947-A94E90B47059}" type="presOf" srcId="{915D7020-EF7E-8642-91AE-2FB076D409C5}" destId="{D3B25E9A-D39D-BA4F-984F-015C473D86B0}" srcOrd="0" destOrd="2" presId="urn:microsoft.com/office/officeart/2005/8/layout/hList1"/>
    <dgm:cxn modelId="{F23496FB-A407-A842-9DBA-B03BDF4E7CBC}" type="presOf" srcId="{FC889EC4-2E3E-404E-BE80-CE8E12224C05}" destId="{1A3FA5D7-30EA-4F41-98B6-E557A9398679}" srcOrd="0" destOrd="0" presId="urn:microsoft.com/office/officeart/2005/8/layout/hList1"/>
    <dgm:cxn modelId="{AEC77B81-E2CA-F941-8F41-E574972979CE}" type="presParOf" srcId="{1A3FA5D7-30EA-4F41-98B6-E557A9398679}" destId="{F4FFC131-B229-994F-AD2C-FBA5EBA713D4}" srcOrd="0" destOrd="0" presId="urn:microsoft.com/office/officeart/2005/8/layout/hList1"/>
    <dgm:cxn modelId="{65A37C5F-ACFC-6144-88BD-3219B319DFB6}" type="presParOf" srcId="{F4FFC131-B229-994F-AD2C-FBA5EBA713D4}" destId="{B39A040B-7F15-8041-84B4-FEC5D4CE1929}" srcOrd="0" destOrd="0" presId="urn:microsoft.com/office/officeart/2005/8/layout/hList1"/>
    <dgm:cxn modelId="{0A8F1A97-6E63-9241-A1C8-5B72F98628D2}" type="presParOf" srcId="{F4FFC131-B229-994F-AD2C-FBA5EBA713D4}" destId="{7A251CB1-FCDF-1B45-AC1D-D73A3AA23D52}" srcOrd="1" destOrd="0" presId="urn:microsoft.com/office/officeart/2005/8/layout/hList1"/>
    <dgm:cxn modelId="{14D7D29A-4E4D-D748-869E-ADE1921D5CFF}" type="presParOf" srcId="{1A3FA5D7-30EA-4F41-98B6-E557A9398679}" destId="{805D16E5-C790-F74C-BC6F-46123E84E5D3}" srcOrd="1" destOrd="0" presId="urn:microsoft.com/office/officeart/2005/8/layout/hList1"/>
    <dgm:cxn modelId="{C1398FEE-565D-C640-9B3D-E5610156B045}" type="presParOf" srcId="{1A3FA5D7-30EA-4F41-98B6-E557A9398679}" destId="{0633DB48-7691-894F-A695-557418352888}" srcOrd="2" destOrd="0" presId="urn:microsoft.com/office/officeart/2005/8/layout/hList1"/>
    <dgm:cxn modelId="{A2B1477C-AC3B-C540-8D57-B696EDC40947}" type="presParOf" srcId="{0633DB48-7691-894F-A695-557418352888}" destId="{049B26B9-9946-334D-89C3-C9DB09E7BF3C}" srcOrd="0" destOrd="0" presId="urn:microsoft.com/office/officeart/2005/8/layout/hList1"/>
    <dgm:cxn modelId="{575099F0-4F65-7841-A60A-B4878F017278}" type="presParOf" srcId="{0633DB48-7691-894F-A695-557418352888}" destId="{D3B25E9A-D39D-BA4F-984F-015C473D86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4D4491-FDF7-0345-99FC-5C5FA684D519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6839B7B-048F-F940-B130-5B944430C536}">
      <dgm:prSet/>
      <dgm:spPr/>
      <dgm:t>
        <a:bodyPr/>
        <a:lstStyle/>
        <a:p>
          <a:r>
            <a:rPr lang="zh-CN" dirty="0"/>
            <a:t>设备认证接入</a:t>
          </a:r>
        </a:p>
      </dgm:t>
    </dgm:pt>
    <dgm:pt modelId="{1DEC93C2-149D-0241-9635-A78DEEDA57DA}" cxnId="{C4D907D7-5713-7E46-B7B5-5292AA4ED0F5}" type="parTrans">
      <dgm:prSet/>
      <dgm:spPr/>
      <dgm:t>
        <a:bodyPr/>
        <a:lstStyle/>
        <a:p>
          <a:endParaRPr lang="zh-CN" altLang="en-US"/>
        </a:p>
      </dgm:t>
    </dgm:pt>
    <dgm:pt modelId="{17EC5B27-0DE2-E447-8E1D-4F7E026D33DD}" cxnId="{C4D907D7-5713-7E46-B7B5-5292AA4ED0F5}" type="sibTrans">
      <dgm:prSet/>
      <dgm:spPr/>
      <dgm:t>
        <a:bodyPr/>
        <a:lstStyle/>
        <a:p>
          <a:endParaRPr lang="zh-CN" altLang="en-US"/>
        </a:p>
      </dgm:t>
    </dgm:pt>
    <dgm:pt modelId="{5B4E9C95-D6EA-DB4E-B533-91309972668D}">
      <dgm:prSet/>
      <dgm:spPr/>
      <dgm:t>
        <a:bodyPr/>
        <a:lstStyle/>
        <a:p>
          <a:r>
            <a:rPr lang="en-US"/>
            <a:t>MQTT</a:t>
          </a:r>
          <a:r>
            <a:rPr lang="zh-CN"/>
            <a:t>接入</a:t>
          </a:r>
        </a:p>
      </dgm:t>
    </dgm:pt>
    <dgm:pt modelId="{10B3AFB2-3891-1842-8FE9-884BA2D927F1}" cxnId="{DE7719C4-AF99-0944-9054-B3A38A0FFC1E}" type="parTrans">
      <dgm:prSet/>
      <dgm:spPr/>
      <dgm:t>
        <a:bodyPr/>
        <a:lstStyle/>
        <a:p>
          <a:endParaRPr lang="zh-CN" altLang="en-US"/>
        </a:p>
      </dgm:t>
    </dgm:pt>
    <dgm:pt modelId="{792C2864-5621-0240-8AA7-27FC662404ED}" cxnId="{DE7719C4-AF99-0944-9054-B3A38A0FFC1E}" type="sibTrans">
      <dgm:prSet/>
      <dgm:spPr/>
      <dgm:t>
        <a:bodyPr/>
        <a:lstStyle/>
        <a:p>
          <a:endParaRPr lang="zh-CN" altLang="en-US"/>
        </a:p>
      </dgm:t>
    </dgm:pt>
    <dgm:pt modelId="{5CF0C63E-85F3-4046-B83E-B0B8C62A9AAF}">
      <dgm:prSet/>
      <dgm:spPr/>
      <dgm:t>
        <a:bodyPr/>
        <a:lstStyle/>
        <a:p>
          <a:r>
            <a:rPr lang="en-US" dirty="0"/>
            <a:t>HTTPS</a:t>
          </a:r>
          <a:r>
            <a:rPr lang="zh-CN" dirty="0"/>
            <a:t>接入</a:t>
          </a:r>
        </a:p>
      </dgm:t>
    </dgm:pt>
    <dgm:pt modelId="{55340660-214A-0444-928F-3493898B6949}" cxnId="{FE188320-BCB7-1F4E-AE75-9FCDBDA208BC}" type="parTrans">
      <dgm:prSet/>
      <dgm:spPr/>
      <dgm:t>
        <a:bodyPr/>
        <a:lstStyle/>
        <a:p>
          <a:endParaRPr lang="zh-CN" altLang="en-US"/>
        </a:p>
      </dgm:t>
    </dgm:pt>
    <dgm:pt modelId="{49D5F12D-9088-8246-8EC1-6C21BEDBDF3E}" cxnId="{FE188320-BCB7-1F4E-AE75-9FCDBDA208BC}" type="sibTrans">
      <dgm:prSet/>
      <dgm:spPr/>
      <dgm:t>
        <a:bodyPr/>
        <a:lstStyle/>
        <a:p>
          <a:endParaRPr lang="zh-CN" altLang="en-US"/>
        </a:p>
      </dgm:t>
    </dgm:pt>
    <dgm:pt modelId="{A70C1AF1-04AB-234C-A7ED-D6BE38B621A8}">
      <dgm:prSet/>
      <dgm:spPr/>
      <dgm:t>
        <a:bodyPr/>
        <a:lstStyle/>
        <a:p>
          <a:r>
            <a:rPr lang="zh-CN"/>
            <a:t>消息通信</a:t>
          </a:r>
        </a:p>
      </dgm:t>
    </dgm:pt>
    <dgm:pt modelId="{DA1675CD-5B0B-5549-A3C2-90CF31833571}" cxnId="{1EE0E577-07CF-5349-961C-E8A4AFFDC202}" type="parTrans">
      <dgm:prSet/>
      <dgm:spPr/>
      <dgm:t>
        <a:bodyPr/>
        <a:lstStyle/>
        <a:p>
          <a:endParaRPr lang="zh-CN" altLang="en-US"/>
        </a:p>
      </dgm:t>
    </dgm:pt>
    <dgm:pt modelId="{B056C610-2983-F64B-8EC4-DF7D4ED78EA7}" cxnId="{1EE0E577-07CF-5349-961C-E8A4AFFDC202}" type="sibTrans">
      <dgm:prSet/>
      <dgm:spPr/>
      <dgm:t>
        <a:bodyPr/>
        <a:lstStyle/>
        <a:p>
          <a:endParaRPr lang="zh-CN" altLang="en-US"/>
        </a:p>
      </dgm:t>
    </dgm:pt>
    <dgm:pt modelId="{FAF5ED04-41D0-C945-A3CA-C599D20CEAAD}">
      <dgm:prSet/>
      <dgm:spPr/>
      <dgm:t>
        <a:bodyPr/>
        <a:lstStyle/>
        <a:p>
          <a:r>
            <a:rPr lang="en-US"/>
            <a:t>RRPC</a:t>
          </a:r>
          <a:endParaRPr lang="zh-CN"/>
        </a:p>
      </dgm:t>
    </dgm:pt>
    <dgm:pt modelId="{23F2A300-E190-304F-AEA2-81E3D134C221}" cxnId="{91453C9B-5272-A140-83E5-1255CDA3917D}" type="parTrans">
      <dgm:prSet/>
      <dgm:spPr/>
      <dgm:t>
        <a:bodyPr/>
        <a:lstStyle/>
        <a:p>
          <a:endParaRPr lang="zh-CN" altLang="en-US"/>
        </a:p>
      </dgm:t>
    </dgm:pt>
    <dgm:pt modelId="{44AFBBFC-C5B2-4247-BCA1-4A4584D5AA81}" cxnId="{91453C9B-5272-A140-83E5-1255CDA3917D}" type="sibTrans">
      <dgm:prSet/>
      <dgm:spPr/>
      <dgm:t>
        <a:bodyPr/>
        <a:lstStyle/>
        <a:p>
          <a:endParaRPr lang="zh-CN" altLang="en-US"/>
        </a:p>
      </dgm:t>
    </dgm:pt>
    <dgm:pt modelId="{7D478418-09A5-FF4D-8F9D-C1DB5F00D5D6}">
      <dgm:prSet/>
      <dgm:spPr/>
      <dgm:t>
        <a:bodyPr/>
        <a:lstStyle/>
        <a:p>
          <a:r>
            <a:rPr lang="zh-CN"/>
            <a:t>广播通信</a:t>
          </a:r>
        </a:p>
      </dgm:t>
    </dgm:pt>
    <dgm:pt modelId="{82AF450D-7C8A-2B44-82F5-3B6B41C019F9}" cxnId="{018E292E-1730-E940-A81D-F2F1EC777D89}" type="parTrans">
      <dgm:prSet/>
      <dgm:spPr/>
      <dgm:t>
        <a:bodyPr/>
        <a:lstStyle/>
        <a:p>
          <a:endParaRPr lang="zh-CN" altLang="en-US"/>
        </a:p>
      </dgm:t>
    </dgm:pt>
    <dgm:pt modelId="{BEECA1E6-72F6-C046-8724-A29B2D17226A}" cxnId="{018E292E-1730-E940-A81D-F2F1EC777D89}" type="sibTrans">
      <dgm:prSet/>
      <dgm:spPr/>
      <dgm:t>
        <a:bodyPr/>
        <a:lstStyle/>
        <a:p>
          <a:endParaRPr lang="zh-CN" altLang="en-US"/>
        </a:p>
      </dgm:t>
    </dgm:pt>
    <dgm:pt modelId="{ACC54F10-D8F3-B547-9ACB-1612C741A7B4}">
      <dgm:prSet/>
      <dgm:spPr/>
      <dgm:t>
        <a:bodyPr/>
        <a:lstStyle/>
        <a:p>
          <a:r>
            <a:rPr lang="zh-CN"/>
            <a:t>设备管理</a:t>
          </a:r>
        </a:p>
      </dgm:t>
    </dgm:pt>
    <dgm:pt modelId="{1DC42D03-A822-2948-B4C2-3B68A63D7C2C}" cxnId="{2297909F-0085-8148-9EFB-030E5743F84A}" type="parTrans">
      <dgm:prSet/>
      <dgm:spPr/>
      <dgm:t>
        <a:bodyPr/>
        <a:lstStyle/>
        <a:p>
          <a:endParaRPr lang="zh-CN" altLang="en-US"/>
        </a:p>
      </dgm:t>
    </dgm:pt>
    <dgm:pt modelId="{DD72FEA8-72BF-2B44-A742-3DBC6D60D3BF}" cxnId="{2297909F-0085-8148-9EFB-030E5743F84A}" type="sibTrans">
      <dgm:prSet/>
      <dgm:spPr/>
      <dgm:t>
        <a:bodyPr/>
        <a:lstStyle/>
        <a:p>
          <a:endParaRPr lang="zh-CN" altLang="en-US"/>
        </a:p>
      </dgm:t>
    </dgm:pt>
    <dgm:pt modelId="{8E5DF02C-CE47-2E40-98D4-D7D5293D6F6C}">
      <dgm:prSet/>
      <dgm:spPr/>
      <dgm:t>
        <a:bodyPr/>
        <a:lstStyle/>
        <a:p>
          <a:r>
            <a:rPr lang="zh-CN"/>
            <a:t>物模型</a:t>
          </a:r>
        </a:p>
      </dgm:t>
    </dgm:pt>
    <dgm:pt modelId="{2BED5717-3A6D-6B47-9E86-51E60AAA05B4}" cxnId="{759E4F2F-4E63-D44D-AD74-90AE5EEBEC93}" type="parTrans">
      <dgm:prSet/>
      <dgm:spPr/>
      <dgm:t>
        <a:bodyPr/>
        <a:lstStyle/>
        <a:p>
          <a:endParaRPr lang="zh-CN" altLang="en-US"/>
        </a:p>
      </dgm:t>
    </dgm:pt>
    <dgm:pt modelId="{D26733F1-D897-3442-9230-ADBE1E0620BD}" cxnId="{759E4F2F-4E63-D44D-AD74-90AE5EEBEC93}" type="sibTrans">
      <dgm:prSet/>
      <dgm:spPr/>
      <dgm:t>
        <a:bodyPr/>
        <a:lstStyle/>
        <a:p>
          <a:endParaRPr lang="zh-CN" altLang="en-US"/>
        </a:p>
      </dgm:t>
    </dgm:pt>
    <dgm:pt modelId="{AFE2308F-4879-D743-A7A0-C1A7039B1520}">
      <dgm:prSet/>
      <dgm:spPr/>
      <dgm:t>
        <a:bodyPr/>
        <a:lstStyle/>
        <a:p>
          <a:r>
            <a:rPr lang="zh-CN" dirty="0"/>
            <a:t>设备标签</a:t>
          </a:r>
        </a:p>
      </dgm:t>
    </dgm:pt>
    <dgm:pt modelId="{90F07564-D3A4-0C4D-9102-9E66BF6CF218}" cxnId="{35FBC694-DE79-3C43-AAA2-FF4D97630113}" type="parTrans">
      <dgm:prSet/>
      <dgm:spPr/>
      <dgm:t>
        <a:bodyPr/>
        <a:lstStyle/>
        <a:p>
          <a:endParaRPr lang="zh-CN" altLang="en-US"/>
        </a:p>
      </dgm:t>
    </dgm:pt>
    <dgm:pt modelId="{09761386-B6CB-244F-B615-DC8DC69F3007}" cxnId="{35FBC694-DE79-3C43-AAA2-FF4D97630113}" type="sibTrans">
      <dgm:prSet/>
      <dgm:spPr/>
      <dgm:t>
        <a:bodyPr/>
        <a:lstStyle/>
        <a:p>
          <a:endParaRPr lang="zh-CN" altLang="en-US"/>
        </a:p>
      </dgm:t>
    </dgm:pt>
    <dgm:pt modelId="{8F9114E8-1EF2-4D47-8CB3-113A4D33E662}">
      <dgm:prSet/>
      <dgm:spPr/>
      <dgm:t>
        <a:bodyPr/>
        <a:lstStyle/>
        <a:p>
          <a:r>
            <a:rPr lang="zh-CN"/>
            <a:t>设备影子</a:t>
          </a:r>
        </a:p>
      </dgm:t>
    </dgm:pt>
    <dgm:pt modelId="{FEE94A23-A840-D848-AB78-C4B05989D194}" cxnId="{9458579A-F6CF-174C-8688-669969F7654F}" type="parTrans">
      <dgm:prSet/>
      <dgm:spPr/>
      <dgm:t>
        <a:bodyPr/>
        <a:lstStyle/>
        <a:p>
          <a:endParaRPr lang="zh-CN" altLang="en-US"/>
        </a:p>
      </dgm:t>
    </dgm:pt>
    <dgm:pt modelId="{AC545194-C7D8-1042-A4AD-17831B595FBF}" cxnId="{9458579A-F6CF-174C-8688-669969F7654F}" type="sibTrans">
      <dgm:prSet/>
      <dgm:spPr/>
      <dgm:t>
        <a:bodyPr/>
        <a:lstStyle/>
        <a:p>
          <a:endParaRPr lang="zh-CN" altLang="en-US"/>
        </a:p>
      </dgm:t>
    </dgm:pt>
    <dgm:pt modelId="{47CD3D50-DD0E-4446-AF12-70E65E847DAA}">
      <dgm:prSet/>
      <dgm:spPr/>
      <dgm:t>
        <a:bodyPr/>
        <a:lstStyle/>
        <a:p>
          <a:r>
            <a:rPr lang="zh-CN"/>
            <a:t>子设备管理</a:t>
          </a:r>
        </a:p>
      </dgm:t>
    </dgm:pt>
    <dgm:pt modelId="{889367F1-D955-D447-A5AF-1A55DF4C3AFC}" cxnId="{9AF701B9-C255-E44C-8595-2C05AD7CAB4A}" type="parTrans">
      <dgm:prSet/>
      <dgm:spPr/>
      <dgm:t>
        <a:bodyPr/>
        <a:lstStyle/>
        <a:p>
          <a:endParaRPr lang="zh-CN" altLang="en-US"/>
        </a:p>
      </dgm:t>
    </dgm:pt>
    <dgm:pt modelId="{2DDB4858-343A-1C45-8F1F-009CF28396BE}" cxnId="{9AF701B9-C255-E44C-8595-2C05AD7CAB4A}" type="sibTrans">
      <dgm:prSet/>
      <dgm:spPr/>
      <dgm:t>
        <a:bodyPr/>
        <a:lstStyle/>
        <a:p>
          <a:endParaRPr lang="zh-CN" altLang="en-US"/>
        </a:p>
      </dgm:t>
    </dgm:pt>
    <dgm:pt modelId="{319D7A32-20B4-924E-A34A-D4F67EB25D79}">
      <dgm:prSet/>
      <dgm:spPr/>
      <dgm:t>
        <a:bodyPr/>
        <a:lstStyle/>
        <a:p>
          <a:r>
            <a:rPr lang="zh-CN" dirty="0"/>
            <a:t>文件管理</a:t>
          </a:r>
        </a:p>
      </dgm:t>
    </dgm:pt>
    <dgm:pt modelId="{E8877FF8-CA81-8044-B7C0-62B44826B774}" cxnId="{E4F8DDDA-58C9-9140-9A84-2135F52133F8}" type="parTrans">
      <dgm:prSet/>
      <dgm:spPr/>
      <dgm:t>
        <a:bodyPr/>
        <a:lstStyle/>
        <a:p>
          <a:endParaRPr lang="zh-CN" altLang="en-US"/>
        </a:p>
      </dgm:t>
    </dgm:pt>
    <dgm:pt modelId="{5302B3D8-9175-E54A-989D-CED3C5FD3AC8}" cxnId="{E4F8DDDA-58C9-9140-9A84-2135F52133F8}" type="sibTrans">
      <dgm:prSet/>
      <dgm:spPr/>
      <dgm:t>
        <a:bodyPr/>
        <a:lstStyle/>
        <a:p>
          <a:endParaRPr lang="zh-CN" altLang="en-US"/>
        </a:p>
      </dgm:t>
    </dgm:pt>
    <dgm:pt modelId="{59C43D87-8E6D-C248-ADBB-602C35FC19D9}">
      <dgm:prSet/>
      <dgm:spPr/>
      <dgm:t>
        <a:bodyPr/>
        <a:lstStyle/>
        <a:p>
          <a:r>
            <a:rPr lang="zh-CN" dirty="0"/>
            <a:t>时间同步</a:t>
          </a:r>
        </a:p>
      </dgm:t>
    </dgm:pt>
    <dgm:pt modelId="{BEF09162-60B8-FC4A-B857-5BAF56E113BB}" cxnId="{137EDC2A-0FD9-CF4E-9CC9-6D4CF5AB13AC}" type="parTrans">
      <dgm:prSet/>
      <dgm:spPr/>
      <dgm:t>
        <a:bodyPr/>
        <a:lstStyle/>
        <a:p>
          <a:endParaRPr lang="zh-CN" altLang="en-US"/>
        </a:p>
      </dgm:t>
    </dgm:pt>
    <dgm:pt modelId="{1A38E13C-F4B6-754A-9A88-F556EAE73127}" cxnId="{137EDC2A-0FD9-CF4E-9CC9-6D4CF5AB13AC}" type="sibTrans">
      <dgm:prSet/>
      <dgm:spPr/>
      <dgm:t>
        <a:bodyPr/>
        <a:lstStyle/>
        <a:p>
          <a:endParaRPr lang="zh-CN" altLang="en-US"/>
        </a:p>
      </dgm:t>
    </dgm:pt>
    <dgm:pt modelId="{13DD05D6-1F17-CF45-A61C-E114E8303BE8}">
      <dgm:prSet/>
      <dgm:spPr/>
      <dgm:t>
        <a:bodyPr/>
        <a:lstStyle/>
        <a:p>
          <a:r>
            <a:rPr lang="zh-CN"/>
            <a:t>监控运维</a:t>
          </a:r>
        </a:p>
      </dgm:t>
    </dgm:pt>
    <dgm:pt modelId="{EB3D8326-8EC9-1946-949F-F8FAD94BFCC7}" cxnId="{C283506A-D7DB-124B-B7E6-A54141F5E8D0}" type="parTrans">
      <dgm:prSet/>
      <dgm:spPr/>
      <dgm:t>
        <a:bodyPr/>
        <a:lstStyle/>
        <a:p>
          <a:endParaRPr lang="zh-CN" altLang="en-US"/>
        </a:p>
      </dgm:t>
    </dgm:pt>
    <dgm:pt modelId="{ADCC06E2-7C61-AF48-BDE2-39D4709A37A9}" cxnId="{C283506A-D7DB-124B-B7E6-A54141F5E8D0}" type="sibTrans">
      <dgm:prSet/>
      <dgm:spPr/>
      <dgm:t>
        <a:bodyPr/>
        <a:lstStyle/>
        <a:p>
          <a:endParaRPr lang="zh-CN" altLang="en-US"/>
        </a:p>
      </dgm:t>
    </dgm:pt>
    <dgm:pt modelId="{7D551019-2D13-4A4B-A5BE-3A110F58F92C}">
      <dgm:prSet/>
      <dgm:spPr/>
      <dgm:t>
        <a:bodyPr/>
        <a:lstStyle/>
        <a:p>
          <a:r>
            <a:rPr lang="zh-CN"/>
            <a:t>日志服务</a:t>
          </a:r>
        </a:p>
      </dgm:t>
    </dgm:pt>
    <dgm:pt modelId="{E2AA932D-62BD-BF46-BEDD-A605E5C749AA}" cxnId="{C10CEDC3-932F-FC4C-BC16-988A6C7EDC0B}" type="parTrans">
      <dgm:prSet/>
      <dgm:spPr/>
      <dgm:t>
        <a:bodyPr/>
        <a:lstStyle/>
        <a:p>
          <a:endParaRPr lang="zh-CN" altLang="en-US"/>
        </a:p>
      </dgm:t>
    </dgm:pt>
    <dgm:pt modelId="{0DBFD77F-87B8-064D-A0E9-B3D7EDFC38EC}" cxnId="{C10CEDC3-932F-FC4C-BC16-988A6C7EDC0B}" type="sibTrans">
      <dgm:prSet/>
      <dgm:spPr/>
      <dgm:t>
        <a:bodyPr/>
        <a:lstStyle/>
        <a:p>
          <a:endParaRPr lang="zh-CN" altLang="en-US"/>
        </a:p>
      </dgm:t>
    </dgm:pt>
    <dgm:pt modelId="{2E4FE565-9059-2C45-995F-7E12CF5C8010}">
      <dgm:prSet/>
      <dgm:spPr/>
      <dgm:t>
        <a:bodyPr/>
        <a:lstStyle/>
        <a:p>
          <a:r>
            <a:rPr lang="zh-CN" dirty="0"/>
            <a:t>远程登录</a:t>
          </a:r>
        </a:p>
      </dgm:t>
    </dgm:pt>
    <dgm:pt modelId="{8B50F91A-1CB4-0D48-83C4-A18EE00BF612}" cxnId="{BEAF08B3-997F-F646-A7D9-8B39C605A77A}" type="parTrans">
      <dgm:prSet/>
      <dgm:spPr/>
      <dgm:t>
        <a:bodyPr/>
        <a:lstStyle/>
        <a:p>
          <a:endParaRPr lang="zh-CN" altLang="en-US"/>
        </a:p>
      </dgm:t>
    </dgm:pt>
    <dgm:pt modelId="{8E664AFD-00D1-7A4F-AC6A-8E7B9EF18E4B}" cxnId="{BEAF08B3-997F-F646-A7D9-8B39C605A77A}" type="sibTrans">
      <dgm:prSet/>
      <dgm:spPr/>
      <dgm:t>
        <a:bodyPr/>
        <a:lstStyle/>
        <a:p>
          <a:endParaRPr lang="zh-CN" altLang="en-US"/>
        </a:p>
      </dgm:t>
    </dgm:pt>
    <dgm:pt modelId="{0808CF82-5F5B-C74D-BCCA-AFEA1A8B5685}">
      <dgm:prSet/>
      <dgm:spPr/>
      <dgm:t>
        <a:bodyPr/>
        <a:lstStyle/>
        <a:p>
          <a:r>
            <a:rPr lang="zh-CN"/>
            <a:t>设备</a:t>
          </a:r>
          <a:r>
            <a:rPr lang="en-US"/>
            <a:t>OTA</a:t>
          </a:r>
          <a:endParaRPr lang="zh-CN"/>
        </a:p>
      </dgm:t>
    </dgm:pt>
    <dgm:pt modelId="{839BE959-C657-0943-A805-95B9E1C1CF20}" cxnId="{0FD86CF0-D184-CB4C-8C99-02853E7800A4}" type="parTrans">
      <dgm:prSet/>
      <dgm:spPr/>
      <dgm:t>
        <a:bodyPr/>
        <a:lstStyle/>
        <a:p>
          <a:endParaRPr lang="zh-CN" altLang="en-US"/>
        </a:p>
      </dgm:t>
    </dgm:pt>
    <dgm:pt modelId="{6B00E31B-122D-CB45-B823-C64BC9FAC9C7}" cxnId="{0FD86CF0-D184-CB4C-8C99-02853E7800A4}" type="sibTrans">
      <dgm:prSet/>
      <dgm:spPr/>
      <dgm:t>
        <a:bodyPr/>
        <a:lstStyle/>
        <a:p>
          <a:endParaRPr lang="zh-CN" altLang="en-US"/>
        </a:p>
      </dgm:t>
    </dgm:pt>
    <dgm:pt modelId="{A24DA324-A952-DE4E-B41B-BF790617559D}">
      <dgm:prSet/>
      <dgm:spPr/>
      <dgm:t>
        <a:bodyPr/>
        <a:lstStyle/>
        <a:p>
          <a:r>
            <a:rPr lang="zh-CN"/>
            <a:t>远程配置</a:t>
          </a:r>
        </a:p>
      </dgm:t>
    </dgm:pt>
    <dgm:pt modelId="{1795829A-C76A-B34E-B3DF-84F3B30A4C9A}" cxnId="{27A178BF-72E2-D14D-BA52-25DCC6D82FE3}" type="parTrans">
      <dgm:prSet/>
      <dgm:spPr/>
      <dgm:t>
        <a:bodyPr/>
        <a:lstStyle/>
        <a:p>
          <a:endParaRPr lang="zh-CN" altLang="en-US"/>
        </a:p>
      </dgm:t>
    </dgm:pt>
    <dgm:pt modelId="{5DA9F2D9-883D-AE42-B349-176B3B0958F6}" cxnId="{27A178BF-72E2-D14D-BA52-25DCC6D82FE3}" type="sibTrans">
      <dgm:prSet/>
      <dgm:spPr/>
      <dgm:t>
        <a:bodyPr/>
        <a:lstStyle/>
        <a:p>
          <a:endParaRPr lang="zh-CN" altLang="en-US"/>
        </a:p>
      </dgm:t>
    </dgm:pt>
    <dgm:pt modelId="{B36BBCFC-FA19-3941-A620-55A43047677D}" type="pres">
      <dgm:prSet presAssocID="{004D4491-FDF7-0345-99FC-5C5FA684D519}" presName="Name0" presStyleCnt="0">
        <dgm:presLayoutVars>
          <dgm:dir/>
          <dgm:animLvl val="lvl"/>
          <dgm:resizeHandles val="exact"/>
        </dgm:presLayoutVars>
      </dgm:prSet>
      <dgm:spPr/>
    </dgm:pt>
    <dgm:pt modelId="{86F495D5-2AB3-1643-A834-CA1D624788C0}" type="pres">
      <dgm:prSet presAssocID="{D6839B7B-048F-F940-B130-5B944430C536}" presName="composite" presStyleCnt="0"/>
      <dgm:spPr/>
    </dgm:pt>
    <dgm:pt modelId="{BE251E8C-22B2-9445-9B2A-04306CA39A70}" type="pres">
      <dgm:prSet presAssocID="{D6839B7B-048F-F940-B130-5B944430C53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3627BD0-CC23-924A-97A8-F431B28D35BF}" type="pres">
      <dgm:prSet presAssocID="{D6839B7B-048F-F940-B130-5B944430C536}" presName="desTx" presStyleLbl="alignAccFollowNode1" presStyleIdx="0" presStyleCnt="4">
        <dgm:presLayoutVars>
          <dgm:bulletEnabled val="1"/>
        </dgm:presLayoutVars>
      </dgm:prSet>
      <dgm:spPr/>
    </dgm:pt>
    <dgm:pt modelId="{31B3C7B7-6380-B047-9CC0-F5AEBFA7CE17}" type="pres">
      <dgm:prSet presAssocID="{17EC5B27-0DE2-E447-8E1D-4F7E026D33DD}" presName="space" presStyleCnt="0"/>
      <dgm:spPr/>
    </dgm:pt>
    <dgm:pt modelId="{33F41253-2380-0846-9837-F19520BE7A97}" type="pres">
      <dgm:prSet presAssocID="{A70C1AF1-04AB-234C-A7ED-D6BE38B621A8}" presName="composite" presStyleCnt="0"/>
      <dgm:spPr/>
    </dgm:pt>
    <dgm:pt modelId="{C3C96F40-3E70-BF43-8F4D-35A3B79C7F7D}" type="pres">
      <dgm:prSet presAssocID="{A70C1AF1-04AB-234C-A7ED-D6BE38B621A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308F2B1-51AA-AF49-82CE-B1C0A8F87D89}" type="pres">
      <dgm:prSet presAssocID="{A70C1AF1-04AB-234C-A7ED-D6BE38B621A8}" presName="desTx" presStyleLbl="alignAccFollowNode1" presStyleIdx="1" presStyleCnt="4">
        <dgm:presLayoutVars>
          <dgm:bulletEnabled val="1"/>
        </dgm:presLayoutVars>
      </dgm:prSet>
      <dgm:spPr/>
    </dgm:pt>
    <dgm:pt modelId="{490C5CC4-F418-BF4F-BD8E-9307C4119A44}" type="pres">
      <dgm:prSet presAssocID="{B056C610-2983-F64B-8EC4-DF7D4ED78EA7}" presName="space" presStyleCnt="0"/>
      <dgm:spPr/>
    </dgm:pt>
    <dgm:pt modelId="{2ABEB92E-0054-1748-B860-6FD1A6C63DB8}" type="pres">
      <dgm:prSet presAssocID="{ACC54F10-D8F3-B547-9ACB-1612C741A7B4}" presName="composite" presStyleCnt="0"/>
      <dgm:spPr/>
    </dgm:pt>
    <dgm:pt modelId="{8AE04C65-1601-6D42-9BEE-95A222525502}" type="pres">
      <dgm:prSet presAssocID="{ACC54F10-D8F3-B547-9ACB-1612C741A7B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31D45ED-07B8-9E49-9055-B9581C0312D4}" type="pres">
      <dgm:prSet presAssocID="{ACC54F10-D8F3-B547-9ACB-1612C741A7B4}" presName="desTx" presStyleLbl="alignAccFollowNode1" presStyleIdx="2" presStyleCnt="4">
        <dgm:presLayoutVars>
          <dgm:bulletEnabled val="1"/>
        </dgm:presLayoutVars>
      </dgm:prSet>
      <dgm:spPr/>
    </dgm:pt>
    <dgm:pt modelId="{6B651513-2780-3D4E-A3A3-572A9B534CFD}" type="pres">
      <dgm:prSet presAssocID="{DD72FEA8-72BF-2B44-A742-3DBC6D60D3BF}" presName="space" presStyleCnt="0"/>
      <dgm:spPr/>
    </dgm:pt>
    <dgm:pt modelId="{11B12946-D4A5-A44E-A7B6-E0994E8AFADD}" type="pres">
      <dgm:prSet presAssocID="{13DD05D6-1F17-CF45-A61C-E114E8303BE8}" presName="composite" presStyleCnt="0"/>
      <dgm:spPr/>
    </dgm:pt>
    <dgm:pt modelId="{15DD82EE-BE5C-D14E-A24D-3B2B937D74BB}" type="pres">
      <dgm:prSet presAssocID="{13DD05D6-1F17-CF45-A61C-E114E8303BE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6A88FDE-3F09-0E47-83DD-51AFB682EC4A}" type="pres">
      <dgm:prSet presAssocID="{13DD05D6-1F17-CF45-A61C-E114E8303BE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E553F0D-25A2-5D4E-9E99-EA9AD3DABB19}" type="presOf" srcId="{5CF0C63E-85F3-4046-B83E-B0B8C62A9AAF}" destId="{D3627BD0-CC23-924A-97A8-F431B28D35BF}" srcOrd="0" destOrd="1" presId="urn:microsoft.com/office/officeart/2005/8/layout/hList1"/>
    <dgm:cxn modelId="{FED7500E-8DB4-654A-9E17-830FA5D5CA9E}" type="presOf" srcId="{FAF5ED04-41D0-C945-A3CA-C599D20CEAAD}" destId="{B308F2B1-51AA-AF49-82CE-B1C0A8F87D89}" srcOrd="0" destOrd="0" presId="urn:microsoft.com/office/officeart/2005/8/layout/hList1"/>
    <dgm:cxn modelId="{358F9811-B19A-EF46-985D-4955A1B4BDDE}" type="presOf" srcId="{59C43D87-8E6D-C248-ADBB-602C35FC19D9}" destId="{D31D45ED-07B8-9E49-9055-B9581C0312D4}" srcOrd="0" destOrd="5" presId="urn:microsoft.com/office/officeart/2005/8/layout/hList1"/>
    <dgm:cxn modelId="{FE188320-BCB7-1F4E-AE75-9FCDBDA208BC}" srcId="{D6839B7B-048F-F940-B130-5B944430C536}" destId="{5CF0C63E-85F3-4046-B83E-B0B8C62A9AAF}" srcOrd="1" destOrd="0" parTransId="{55340660-214A-0444-928F-3493898B6949}" sibTransId="{49D5F12D-9088-8246-8EC1-6C21BEDBDF3E}"/>
    <dgm:cxn modelId="{137EDC2A-0FD9-CF4E-9CC9-6D4CF5AB13AC}" srcId="{ACC54F10-D8F3-B547-9ACB-1612C741A7B4}" destId="{59C43D87-8E6D-C248-ADBB-602C35FC19D9}" srcOrd="5" destOrd="0" parTransId="{BEF09162-60B8-FC4A-B857-5BAF56E113BB}" sibTransId="{1A38E13C-F4B6-754A-9A88-F556EAE73127}"/>
    <dgm:cxn modelId="{018E292E-1730-E940-A81D-F2F1EC777D89}" srcId="{A70C1AF1-04AB-234C-A7ED-D6BE38B621A8}" destId="{7D478418-09A5-FF4D-8F9D-C1DB5F00D5D6}" srcOrd="1" destOrd="0" parTransId="{82AF450D-7C8A-2B44-82F5-3B6B41C019F9}" sibTransId="{BEECA1E6-72F6-C046-8724-A29B2D17226A}"/>
    <dgm:cxn modelId="{759E4F2F-4E63-D44D-AD74-90AE5EEBEC93}" srcId="{ACC54F10-D8F3-B547-9ACB-1612C741A7B4}" destId="{8E5DF02C-CE47-2E40-98D4-D7D5293D6F6C}" srcOrd="0" destOrd="0" parTransId="{2BED5717-3A6D-6B47-9E86-51E60AAA05B4}" sibTransId="{D26733F1-D897-3442-9230-ADBE1E0620BD}"/>
    <dgm:cxn modelId="{9B858A32-99DB-524A-88C9-05452B04E3FD}" type="presOf" srcId="{ACC54F10-D8F3-B547-9ACB-1612C741A7B4}" destId="{8AE04C65-1601-6D42-9BEE-95A222525502}" srcOrd="0" destOrd="0" presId="urn:microsoft.com/office/officeart/2005/8/layout/hList1"/>
    <dgm:cxn modelId="{B8ABBD34-6041-BC49-B732-3671D2D94CEC}" type="presOf" srcId="{8E5DF02C-CE47-2E40-98D4-D7D5293D6F6C}" destId="{D31D45ED-07B8-9E49-9055-B9581C0312D4}" srcOrd="0" destOrd="0" presId="urn:microsoft.com/office/officeart/2005/8/layout/hList1"/>
    <dgm:cxn modelId="{004CDA57-70EB-1540-A8E8-6A89043A73BD}" type="presOf" srcId="{A24DA324-A952-DE4E-B41B-BF790617559D}" destId="{66A88FDE-3F09-0E47-83DD-51AFB682EC4A}" srcOrd="0" destOrd="3" presId="urn:microsoft.com/office/officeart/2005/8/layout/hList1"/>
    <dgm:cxn modelId="{C283506A-D7DB-124B-B7E6-A54141F5E8D0}" srcId="{004D4491-FDF7-0345-99FC-5C5FA684D519}" destId="{13DD05D6-1F17-CF45-A61C-E114E8303BE8}" srcOrd="3" destOrd="0" parTransId="{EB3D8326-8EC9-1946-949F-F8FAD94BFCC7}" sibTransId="{ADCC06E2-7C61-AF48-BDE2-39D4709A37A9}"/>
    <dgm:cxn modelId="{75333474-5B56-AF47-A722-34ED403F033E}" type="presOf" srcId="{AFE2308F-4879-D743-A7A0-C1A7039B1520}" destId="{D31D45ED-07B8-9E49-9055-B9581C0312D4}" srcOrd="0" destOrd="1" presId="urn:microsoft.com/office/officeart/2005/8/layout/hList1"/>
    <dgm:cxn modelId="{C20D7977-D41E-0643-917D-F31324EDCAF5}" type="presOf" srcId="{0808CF82-5F5B-C74D-BCCA-AFEA1A8B5685}" destId="{66A88FDE-3F09-0E47-83DD-51AFB682EC4A}" srcOrd="0" destOrd="2" presId="urn:microsoft.com/office/officeart/2005/8/layout/hList1"/>
    <dgm:cxn modelId="{1EE0E577-07CF-5349-961C-E8A4AFFDC202}" srcId="{004D4491-FDF7-0345-99FC-5C5FA684D519}" destId="{A70C1AF1-04AB-234C-A7ED-D6BE38B621A8}" srcOrd="1" destOrd="0" parTransId="{DA1675CD-5B0B-5549-A3C2-90CF31833571}" sibTransId="{B056C610-2983-F64B-8EC4-DF7D4ED78EA7}"/>
    <dgm:cxn modelId="{B868CE7B-5E35-1B48-835B-A54692017710}" type="presOf" srcId="{319D7A32-20B4-924E-A34A-D4F67EB25D79}" destId="{D31D45ED-07B8-9E49-9055-B9581C0312D4}" srcOrd="0" destOrd="4" presId="urn:microsoft.com/office/officeart/2005/8/layout/hList1"/>
    <dgm:cxn modelId="{FBA8008B-0B35-EF40-844F-D770F1DF023A}" type="presOf" srcId="{13DD05D6-1F17-CF45-A61C-E114E8303BE8}" destId="{15DD82EE-BE5C-D14E-A24D-3B2B937D74BB}" srcOrd="0" destOrd="0" presId="urn:microsoft.com/office/officeart/2005/8/layout/hList1"/>
    <dgm:cxn modelId="{43270B8B-D746-A246-BEDB-24B591D24BFE}" type="presOf" srcId="{8F9114E8-1EF2-4D47-8CB3-113A4D33E662}" destId="{D31D45ED-07B8-9E49-9055-B9581C0312D4}" srcOrd="0" destOrd="2" presId="urn:microsoft.com/office/officeart/2005/8/layout/hList1"/>
    <dgm:cxn modelId="{35FBC694-DE79-3C43-AAA2-FF4D97630113}" srcId="{ACC54F10-D8F3-B547-9ACB-1612C741A7B4}" destId="{AFE2308F-4879-D743-A7A0-C1A7039B1520}" srcOrd="1" destOrd="0" parTransId="{90F07564-D3A4-0C4D-9102-9E66BF6CF218}" sibTransId="{09761386-B6CB-244F-B615-DC8DC69F3007}"/>
    <dgm:cxn modelId="{9458579A-F6CF-174C-8688-669969F7654F}" srcId="{ACC54F10-D8F3-B547-9ACB-1612C741A7B4}" destId="{8F9114E8-1EF2-4D47-8CB3-113A4D33E662}" srcOrd="2" destOrd="0" parTransId="{FEE94A23-A840-D848-AB78-C4B05989D194}" sibTransId="{AC545194-C7D8-1042-A4AD-17831B595FBF}"/>
    <dgm:cxn modelId="{91453C9B-5272-A140-83E5-1255CDA3917D}" srcId="{A70C1AF1-04AB-234C-A7ED-D6BE38B621A8}" destId="{FAF5ED04-41D0-C945-A3CA-C599D20CEAAD}" srcOrd="0" destOrd="0" parTransId="{23F2A300-E190-304F-AEA2-81E3D134C221}" sibTransId="{44AFBBFC-C5B2-4247-BCA1-4A4584D5AA81}"/>
    <dgm:cxn modelId="{983F429C-0702-0544-8249-1E2E96DF98A0}" type="presOf" srcId="{004D4491-FDF7-0345-99FC-5C5FA684D519}" destId="{B36BBCFC-FA19-3941-A620-55A43047677D}" srcOrd="0" destOrd="0" presId="urn:microsoft.com/office/officeart/2005/8/layout/hList1"/>
    <dgm:cxn modelId="{2297909F-0085-8148-9EFB-030E5743F84A}" srcId="{004D4491-FDF7-0345-99FC-5C5FA684D519}" destId="{ACC54F10-D8F3-B547-9ACB-1612C741A7B4}" srcOrd="2" destOrd="0" parTransId="{1DC42D03-A822-2948-B4C2-3B68A63D7C2C}" sibTransId="{DD72FEA8-72BF-2B44-A742-3DBC6D60D3BF}"/>
    <dgm:cxn modelId="{F1043CA7-5BF6-374E-916C-CFA54A7D4E6F}" type="presOf" srcId="{7D551019-2D13-4A4B-A5BE-3A110F58F92C}" destId="{66A88FDE-3F09-0E47-83DD-51AFB682EC4A}" srcOrd="0" destOrd="0" presId="urn:microsoft.com/office/officeart/2005/8/layout/hList1"/>
    <dgm:cxn modelId="{57270AAB-136B-654C-A1DE-8BD712D35074}" type="presOf" srcId="{47CD3D50-DD0E-4446-AF12-70E65E847DAA}" destId="{D31D45ED-07B8-9E49-9055-B9581C0312D4}" srcOrd="0" destOrd="3" presId="urn:microsoft.com/office/officeart/2005/8/layout/hList1"/>
    <dgm:cxn modelId="{BEAF08B3-997F-F646-A7D9-8B39C605A77A}" srcId="{13DD05D6-1F17-CF45-A61C-E114E8303BE8}" destId="{2E4FE565-9059-2C45-995F-7E12CF5C8010}" srcOrd="1" destOrd="0" parTransId="{8B50F91A-1CB4-0D48-83C4-A18EE00BF612}" sibTransId="{8E664AFD-00D1-7A4F-AC6A-8E7B9EF18E4B}"/>
    <dgm:cxn modelId="{4D9316B5-1865-8645-BCAF-391C6D4500FD}" type="presOf" srcId="{7D478418-09A5-FF4D-8F9D-C1DB5F00D5D6}" destId="{B308F2B1-51AA-AF49-82CE-B1C0A8F87D89}" srcOrd="0" destOrd="1" presId="urn:microsoft.com/office/officeart/2005/8/layout/hList1"/>
    <dgm:cxn modelId="{9AF701B9-C255-E44C-8595-2C05AD7CAB4A}" srcId="{ACC54F10-D8F3-B547-9ACB-1612C741A7B4}" destId="{47CD3D50-DD0E-4446-AF12-70E65E847DAA}" srcOrd="3" destOrd="0" parTransId="{889367F1-D955-D447-A5AF-1A55DF4C3AFC}" sibTransId="{2DDB4858-343A-1C45-8F1F-009CF28396BE}"/>
    <dgm:cxn modelId="{27A178BF-72E2-D14D-BA52-25DCC6D82FE3}" srcId="{13DD05D6-1F17-CF45-A61C-E114E8303BE8}" destId="{A24DA324-A952-DE4E-B41B-BF790617559D}" srcOrd="3" destOrd="0" parTransId="{1795829A-C76A-B34E-B3DF-84F3B30A4C9A}" sibTransId="{5DA9F2D9-883D-AE42-B349-176B3B0958F6}"/>
    <dgm:cxn modelId="{C10CEDC3-932F-FC4C-BC16-988A6C7EDC0B}" srcId="{13DD05D6-1F17-CF45-A61C-E114E8303BE8}" destId="{7D551019-2D13-4A4B-A5BE-3A110F58F92C}" srcOrd="0" destOrd="0" parTransId="{E2AA932D-62BD-BF46-BEDD-A605E5C749AA}" sibTransId="{0DBFD77F-87B8-064D-A0E9-B3D7EDFC38EC}"/>
    <dgm:cxn modelId="{DE7719C4-AF99-0944-9054-B3A38A0FFC1E}" srcId="{D6839B7B-048F-F940-B130-5B944430C536}" destId="{5B4E9C95-D6EA-DB4E-B533-91309972668D}" srcOrd="0" destOrd="0" parTransId="{10B3AFB2-3891-1842-8FE9-884BA2D927F1}" sibTransId="{792C2864-5621-0240-8AA7-27FC662404ED}"/>
    <dgm:cxn modelId="{1B3414D5-5201-9149-9AB7-CE4BB9BB0193}" type="presOf" srcId="{A70C1AF1-04AB-234C-A7ED-D6BE38B621A8}" destId="{C3C96F40-3E70-BF43-8F4D-35A3B79C7F7D}" srcOrd="0" destOrd="0" presId="urn:microsoft.com/office/officeart/2005/8/layout/hList1"/>
    <dgm:cxn modelId="{C4D907D7-5713-7E46-B7B5-5292AA4ED0F5}" srcId="{004D4491-FDF7-0345-99FC-5C5FA684D519}" destId="{D6839B7B-048F-F940-B130-5B944430C536}" srcOrd="0" destOrd="0" parTransId="{1DEC93C2-149D-0241-9635-A78DEEDA57DA}" sibTransId="{17EC5B27-0DE2-E447-8E1D-4F7E026D33DD}"/>
    <dgm:cxn modelId="{FFA5FFD7-1B5E-D148-8DE3-776555085ABB}" type="presOf" srcId="{D6839B7B-048F-F940-B130-5B944430C536}" destId="{BE251E8C-22B2-9445-9B2A-04306CA39A70}" srcOrd="0" destOrd="0" presId="urn:microsoft.com/office/officeart/2005/8/layout/hList1"/>
    <dgm:cxn modelId="{E4F8DDDA-58C9-9140-9A84-2135F52133F8}" srcId="{ACC54F10-D8F3-B547-9ACB-1612C741A7B4}" destId="{319D7A32-20B4-924E-A34A-D4F67EB25D79}" srcOrd="4" destOrd="0" parTransId="{E8877FF8-CA81-8044-B7C0-62B44826B774}" sibTransId="{5302B3D8-9175-E54A-989D-CED3C5FD3AC8}"/>
    <dgm:cxn modelId="{462A57E3-72A7-F94D-BE85-C4AB4894CA77}" type="presOf" srcId="{2E4FE565-9059-2C45-995F-7E12CF5C8010}" destId="{66A88FDE-3F09-0E47-83DD-51AFB682EC4A}" srcOrd="0" destOrd="1" presId="urn:microsoft.com/office/officeart/2005/8/layout/hList1"/>
    <dgm:cxn modelId="{0FD86CF0-D184-CB4C-8C99-02853E7800A4}" srcId="{13DD05D6-1F17-CF45-A61C-E114E8303BE8}" destId="{0808CF82-5F5B-C74D-BCCA-AFEA1A8B5685}" srcOrd="2" destOrd="0" parTransId="{839BE959-C657-0943-A805-95B9E1C1CF20}" sibTransId="{6B00E31B-122D-CB45-B823-C64BC9FAC9C7}"/>
    <dgm:cxn modelId="{6BFC38F1-8EBE-1249-BB14-0429371EA4AE}" type="presOf" srcId="{5B4E9C95-D6EA-DB4E-B533-91309972668D}" destId="{D3627BD0-CC23-924A-97A8-F431B28D35BF}" srcOrd="0" destOrd="0" presId="urn:microsoft.com/office/officeart/2005/8/layout/hList1"/>
    <dgm:cxn modelId="{CC2AF12F-79B9-EF4A-8A9C-357EEC485767}" type="presParOf" srcId="{B36BBCFC-FA19-3941-A620-55A43047677D}" destId="{86F495D5-2AB3-1643-A834-CA1D624788C0}" srcOrd="0" destOrd="0" presId="urn:microsoft.com/office/officeart/2005/8/layout/hList1"/>
    <dgm:cxn modelId="{5FA0D5A7-9C79-7A44-899B-10419ADDCBE5}" type="presParOf" srcId="{86F495D5-2AB3-1643-A834-CA1D624788C0}" destId="{BE251E8C-22B2-9445-9B2A-04306CA39A70}" srcOrd="0" destOrd="0" presId="urn:microsoft.com/office/officeart/2005/8/layout/hList1"/>
    <dgm:cxn modelId="{87789826-162D-2041-BEE7-FD2381226E38}" type="presParOf" srcId="{86F495D5-2AB3-1643-A834-CA1D624788C0}" destId="{D3627BD0-CC23-924A-97A8-F431B28D35BF}" srcOrd="1" destOrd="0" presId="urn:microsoft.com/office/officeart/2005/8/layout/hList1"/>
    <dgm:cxn modelId="{C0BEB960-2C81-654E-9466-D2870EECDB86}" type="presParOf" srcId="{B36BBCFC-FA19-3941-A620-55A43047677D}" destId="{31B3C7B7-6380-B047-9CC0-F5AEBFA7CE17}" srcOrd="1" destOrd="0" presId="urn:microsoft.com/office/officeart/2005/8/layout/hList1"/>
    <dgm:cxn modelId="{FC4C9386-E12D-D64C-85C7-8FF7858FFDCD}" type="presParOf" srcId="{B36BBCFC-FA19-3941-A620-55A43047677D}" destId="{33F41253-2380-0846-9837-F19520BE7A97}" srcOrd="2" destOrd="0" presId="urn:microsoft.com/office/officeart/2005/8/layout/hList1"/>
    <dgm:cxn modelId="{8FF28A21-7525-3F40-9AE6-A4B38689FA79}" type="presParOf" srcId="{33F41253-2380-0846-9837-F19520BE7A97}" destId="{C3C96F40-3E70-BF43-8F4D-35A3B79C7F7D}" srcOrd="0" destOrd="0" presId="urn:microsoft.com/office/officeart/2005/8/layout/hList1"/>
    <dgm:cxn modelId="{C8DC2385-7E39-5B46-9083-A5DAD21AE8C6}" type="presParOf" srcId="{33F41253-2380-0846-9837-F19520BE7A97}" destId="{B308F2B1-51AA-AF49-82CE-B1C0A8F87D89}" srcOrd="1" destOrd="0" presId="urn:microsoft.com/office/officeart/2005/8/layout/hList1"/>
    <dgm:cxn modelId="{B0FA0943-3518-7D42-8B0A-E0F1265E493A}" type="presParOf" srcId="{B36BBCFC-FA19-3941-A620-55A43047677D}" destId="{490C5CC4-F418-BF4F-BD8E-9307C4119A44}" srcOrd="3" destOrd="0" presId="urn:microsoft.com/office/officeart/2005/8/layout/hList1"/>
    <dgm:cxn modelId="{8E9390D7-B480-174F-BC98-15D7B9CC4932}" type="presParOf" srcId="{B36BBCFC-FA19-3941-A620-55A43047677D}" destId="{2ABEB92E-0054-1748-B860-6FD1A6C63DB8}" srcOrd="4" destOrd="0" presId="urn:microsoft.com/office/officeart/2005/8/layout/hList1"/>
    <dgm:cxn modelId="{AB35BF64-0857-E44A-A490-684C1D924F62}" type="presParOf" srcId="{2ABEB92E-0054-1748-B860-6FD1A6C63DB8}" destId="{8AE04C65-1601-6D42-9BEE-95A222525502}" srcOrd="0" destOrd="0" presId="urn:microsoft.com/office/officeart/2005/8/layout/hList1"/>
    <dgm:cxn modelId="{D5F1B3F4-0458-1342-A168-5F51A2683872}" type="presParOf" srcId="{2ABEB92E-0054-1748-B860-6FD1A6C63DB8}" destId="{D31D45ED-07B8-9E49-9055-B9581C0312D4}" srcOrd="1" destOrd="0" presId="urn:microsoft.com/office/officeart/2005/8/layout/hList1"/>
    <dgm:cxn modelId="{E58B9D5D-085E-D449-8A92-0A86EA1A44A5}" type="presParOf" srcId="{B36BBCFC-FA19-3941-A620-55A43047677D}" destId="{6B651513-2780-3D4E-A3A3-572A9B534CFD}" srcOrd="5" destOrd="0" presId="urn:microsoft.com/office/officeart/2005/8/layout/hList1"/>
    <dgm:cxn modelId="{04F8F66A-2761-0642-A55F-C16EBA1E5B5C}" type="presParOf" srcId="{B36BBCFC-FA19-3941-A620-55A43047677D}" destId="{11B12946-D4A5-A44E-A7B6-E0994E8AFADD}" srcOrd="6" destOrd="0" presId="urn:microsoft.com/office/officeart/2005/8/layout/hList1"/>
    <dgm:cxn modelId="{28F253ED-6ABF-A84E-8B42-7CC952B50145}" type="presParOf" srcId="{11B12946-D4A5-A44E-A7B6-E0994E8AFADD}" destId="{15DD82EE-BE5C-D14E-A24D-3B2B937D74BB}" srcOrd="0" destOrd="0" presId="urn:microsoft.com/office/officeart/2005/8/layout/hList1"/>
    <dgm:cxn modelId="{3BD7BA99-27DC-D547-9839-FC4757D4B6B4}" type="presParOf" srcId="{11B12946-D4A5-A44E-A7B6-E0994E8AFADD}" destId="{66A88FDE-3F09-0E47-83DD-51AFB682EC4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820505" cy="3832411"/>
        <a:chOff x="0" y="0"/>
        <a:chExt cx="4820505" cy="3832411"/>
      </a:xfrm>
    </dsp:grpSpPr>
    <dsp:sp modelId="{1F1A08CA-FF10-5745-856E-861546896856}">
      <dsp:nvSpPr>
        <dsp:cNvPr id="4" name="同侧圆角矩形 3"/>
        <dsp:cNvSpPr/>
      </dsp:nvSpPr>
      <dsp:spPr bwMode="white">
        <a:xfrm rot="5400000">
          <a:off x="2908554" y="-1080825"/>
          <a:ext cx="738778" cy="3085123"/>
        </a:xfrm>
        <a:prstGeom prst="round2SameRect">
          <a:avLst/>
        </a:prstGeom>
      </dsp:spPr>
      <dsp:style>
        <a:lnRef idx="1">
          <a:schemeClr val="accent3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3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Qt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908554" y="-1080825"/>
        <a:ext cx="738778" cy="3085123"/>
      </dsp:txXfrm>
    </dsp:sp>
    <dsp:sp modelId="{0930A33A-BA55-E04F-A572-7940009398EB}">
      <dsp:nvSpPr>
        <dsp:cNvPr id="3" name="圆角矩形 2"/>
        <dsp:cNvSpPr/>
      </dsp:nvSpPr>
      <dsp:spPr bwMode="white">
        <a:xfrm>
          <a:off x="0" y="0"/>
          <a:ext cx="1735382" cy="923473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3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63830" tIns="81915" rIns="163830" bIns="81915" anchor="ctr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dirty="0"/>
            <a:t>0.x</a:t>
          </a:r>
          <a:endParaRPr lang="zh-CN" dirty="0"/>
        </a:p>
      </dsp:txBody>
      <dsp:txXfrm>
        <a:off x="0" y="0"/>
        <a:ext cx="1735382" cy="923473"/>
      </dsp:txXfrm>
    </dsp:sp>
    <dsp:sp modelId="{ADAE955A-2222-A04C-A4A3-DE4CC5E64F0A}">
      <dsp:nvSpPr>
        <dsp:cNvPr id="6" name="同侧圆角矩形 5"/>
        <dsp:cNvSpPr/>
      </dsp:nvSpPr>
      <dsp:spPr bwMode="white">
        <a:xfrm rot="5400000">
          <a:off x="2908554" y="-111179"/>
          <a:ext cx="738778" cy="3085123"/>
        </a:xfrm>
        <a:prstGeom prst="round2SameRect">
          <a:avLst/>
        </a:prstGeom>
      </dsp:spPr>
      <dsp:style>
        <a:lnRef idx="1">
          <a:schemeClr val="accent3">
            <a:tint val="40000"/>
            <a:alpha val="90000"/>
            <a:hueOff val="679999"/>
            <a:satOff val="33333"/>
            <a:lumOff val="523"/>
            <a:alpha val="90196"/>
          </a:schemeClr>
        </a:lnRef>
        <a:fillRef idx="1">
          <a:schemeClr val="accent3">
            <a:tint val="40000"/>
            <a:alpha val="90000"/>
            <a:hueOff val="679999"/>
            <a:satOff val="33333"/>
            <a:lumOff val="523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err="1">
              <a:solidFill>
                <a:schemeClr val="dk1"/>
              </a:solidFill>
            </a:rPr>
            <a:t>CMake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err="1">
              <a:solidFill>
                <a:schemeClr val="dk1"/>
              </a:solidFill>
            </a:rPr>
            <a:t>gRPC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908554" y="-111179"/>
        <a:ext cx="738778" cy="3085123"/>
      </dsp:txXfrm>
    </dsp:sp>
    <dsp:sp modelId="{1909D8D6-27DA-6945-B83E-ED549C2A338A}">
      <dsp:nvSpPr>
        <dsp:cNvPr id="5" name="圆角矩形 4"/>
        <dsp:cNvSpPr/>
      </dsp:nvSpPr>
      <dsp:spPr bwMode="white">
        <a:xfrm>
          <a:off x="0" y="969646"/>
          <a:ext cx="1735382" cy="923473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3">
            <a:hueOff val="919999"/>
            <a:satOff val="33333"/>
            <a:lumOff val="-4836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63830" tIns="81915" rIns="163830" bIns="81915" anchor="ctr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dirty="0"/>
            <a:t>1.</a:t>
          </a:r>
          <a:r>
            <a:rPr kumimoji="1" lang="en-US" altLang="zh-CN" dirty="0"/>
            <a:t>2</a:t>
          </a:r>
          <a:endParaRPr lang="zh-CN" dirty="0"/>
        </a:p>
      </dsp:txBody>
      <dsp:txXfrm>
        <a:off x="0" y="969646"/>
        <a:ext cx="1735382" cy="923473"/>
      </dsp:txXfrm>
    </dsp:sp>
    <dsp:sp modelId="{8275BA29-2B48-C64B-AD49-9F8C10E0D731}">
      <dsp:nvSpPr>
        <dsp:cNvPr id="8" name="同侧圆角矩形 7"/>
        <dsp:cNvSpPr/>
      </dsp:nvSpPr>
      <dsp:spPr bwMode="white">
        <a:xfrm rot="5400000">
          <a:off x="2908554" y="858467"/>
          <a:ext cx="738778" cy="3085123"/>
        </a:xfrm>
        <a:prstGeom prst="round2SameRect">
          <a:avLst/>
        </a:prstGeom>
      </dsp:spPr>
      <dsp:style>
        <a:lnRef idx="1">
          <a:schemeClr val="accent3">
            <a:tint val="40000"/>
            <a:alpha val="90000"/>
            <a:hueOff val="1359999"/>
            <a:satOff val="66667"/>
            <a:lumOff val="1046"/>
            <a:alpha val="90196"/>
          </a:schemeClr>
        </a:lnRef>
        <a:fillRef idx="1">
          <a:schemeClr val="accent3">
            <a:tint val="40000"/>
            <a:alpha val="90000"/>
            <a:hueOff val="1359999"/>
            <a:satOff val="66667"/>
            <a:lumOff val="1046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无锁队列 </a:t>
          </a:r>
          <a:r>
            <a:rPr lang="en-US" dirty="0" err="1">
              <a:solidFill>
                <a:schemeClr val="dk1"/>
              </a:solidFill>
            </a:rPr>
            <a:t>moodycamel</a:t>
          </a:r>
          <a:endParaRPr lang="zh-CN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异步日志</a:t>
          </a:r>
          <a:endParaRPr lang="zh-CN" dirty="0">
            <a:solidFill>
              <a:schemeClr val="dk1"/>
            </a:solidFill>
          </a:endParaRPr>
        </a:p>
      </dsp:txBody>
      <dsp:txXfrm rot="5400000">
        <a:off x="2908554" y="858467"/>
        <a:ext cx="738778" cy="3085123"/>
      </dsp:txXfrm>
    </dsp:sp>
    <dsp:sp modelId="{F3DC8835-6ED5-3B44-93A6-882B92716EA6}">
      <dsp:nvSpPr>
        <dsp:cNvPr id="7" name="圆角矩形 6"/>
        <dsp:cNvSpPr/>
      </dsp:nvSpPr>
      <dsp:spPr bwMode="white">
        <a:xfrm>
          <a:off x="0" y="1939292"/>
          <a:ext cx="1735382" cy="923473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3">
            <a:hueOff val="1839999"/>
            <a:satOff val="66667"/>
            <a:lumOff val="-967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63830" tIns="81915" rIns="163830" bIns="81915" anchor="ctr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dirty="0"/>
            <a:t>2.0</a:t>
          </a:r>
          <a:endParaRPr lang="zh-CN" dirty="0"/>
        </a:p>
      </dsp:txBody>
      <dsp:txXfrm>
        <a:off x="0" y="1939292"/>
        <a:ext cx="1735382" cy="923473"/>
      </dsp:txXfrm>
    </dsp:sp>
    <dsp:sp modelId="{42844D07-6C17-8546-9DE5-29A653AA2166}">
      <dsp:nvSpPr>
        <dsp:cNvPr id="10" name="同侧圆角矩形 9"/>
        <dsp:cNvSpPr/>
      </dsp:nvSpPr>
      <dsp:spPr bwMode="white">
        <a:xfrm rot="5400000">
          <a:off x="2908554" y="1828113"/>
          <a:ext cx="738778" cy="3085123"/>
        </a:xfrm>
        <a:prstGeom prst="round2SameRect">
          <a:avLst/>
        </a:prstGeom>
      </dsp:spPr>
      <dsp:style>
        <a:lnRef idx="1">
          <a:schemeClr val="accent3">
            <a:tint val="40000"/>
            <a:alpha val="90000"/>
            <a:hueOff val="2040000"/>
            <a:satOff val="100000"/>
            <a:lumOff val="1569"/>
            <a:alpha val="90196"/>
          </a:schemeClr>
        </a:lnRef>
        <a:fillRef idx="1">
          <a:schemeClr val="accent3">
            <a:tint val="40000"/>
            <a:alpha val="90000"/>
            <a:hueOff val="2040000"/>
            <a:satOff val="100000"/>
            <a:lumOff val="1569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Rust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908554" y="1828113"/>
        <a:ext cx="738778" cy="3085123"/>
      </dsp:txXfrm>
    </dsp:sp>
    <dsp:sp modelId="{4312488A-689F-6046-8B6E-0CF122343994}">
      <dsp:nvSpPr>
        <dsp:cNvPr id="9" name="圆角矩形 8"/>
        <dsp:cNvSpPr/>
      </dsp:nvSpPr>
      <dsp:spPr bwMode="white">
        <a:xfrm>
          <a:off x="0" y="2908938"/>
          <a:ext cx="1735382" cy="923473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3">
            <a:hueOff val="2760000"/>
            <a:satOff val="100000"/>
            <a:lumOff val="-14509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63830" tIns="81915" rIns="163830" bIns="81915" anchor="ctr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dirty="0"/>
            <a:t>3.0</a:t>
          </a:r>
          <a:endParaRPr lang="zh-CN" dirty="0"/>
        </a:p>
      </dsp:txBody>
      <dsp:txXfrm>
        <a:off x="0" y="2908938"/>
        <a:ext cx="1735382" cy="923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18927" cy="4598893"/>
        <a:chOff x="0" y="0"/>
        <a:chExt cx="5518927" cy="4598893"/>
      </a:xfrm>
    </dsp:grpSpPr>
    <dsp:sp modelId="{BF430D57-B256-1242-AF6F-C73103CBDD19}">
      <dsp:nvSpPr>
        <dsp:cNvPr id="4" name="右箭头 3"/>
        <dsp:cNvSpPr/>
      </dsp:nvSpPr>
      <dsp:spPr bwMode="white">
        <a:xfrm>
          <a:off x="1883775" y="0"/>
          <a:ext cx="3311356" cy="1069510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1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14605" tIns="14605" rIns="14605" bIns="14605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Result/Option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Send/Sync</a:t>
          </a:r>
          <a:endParaRPr lang="zh-CN" altLang="en-US" dirty="0">
            <a:solidFill>
              <a:schemeClr val="dk1"/>
            </a:solidFill>
          </a:endParaRPr>
        </a:p>
      </dsp:txBody>
      <dsp:txXfrm>
        <a:off x="1883775" y="0"/>
        <a:ext cx="3311356" cy="1069510"/>
      </dsp:txXfrm>
    </dsp:sp>
    <dsp:sp modelId="{FE782A4B-F4CB-A047-8EAB-FDD20CCE0EBA}">
      <dsp:nvSpPr>
        <dsp:cNvPr id="3" name="圆角矩形 2"/>
        <dsp:cNvSpPr/>
      </dsp:nvSpPr>
      <dsp:spPr bwMode="white">
        <a:xfrm>
          <a:off x="323795" y="0"/>
          <a:ext cx="1559980" cy="1069510"/>
        </a:xfrm>
        <a:prstGeom prst="round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99060" tIns="49530" rIns="99060" bIns="4953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dirty="0" err="1">
              <a:latin typeface="PingFang SC" panose="020B0400000000000000" pitchFamily="34" charset="-122"/>
              <a:ea typeface="PingFang SC" panose="020B0400000000000000" pitchFamily="34" charset="-122"/>
            </a:rPr>
            <a:t>内存安全</a:t>
          </a:r>
          <a:endParaRPr lang="zh-CN" dirty="0">
            <a:latin typeface="PingFang SC" panose="020B0400000000000000" pitchFamily="34" charset="-122"/>
            <a:ea typeface="PingFang SC" panose="020B0400000000000000" pitchFamily="34" charset="-122"/>
          </a:endParaRPr>
        </a:p>
      </dsp:txBody>
      <dsp:txXfrm>
        <a:off x="323795" y="0"/>
        <a:ext cx="1559980" cy="1069510"/>
      </dsp:txXfrm>
    </dsp:sp>
    <dsp:sp modelId="{20664B21-4E2C-BE40-966B-383F25E89858}">
      <dsp:nvSpPr>
        <dsp:cNvPr id="6" name="右箭头 5"/>
        <dsp:cNvSpPr/>
      </dsp:nvSpPr>
      <dsp:spPr bwMode="white">
        <a:xfrm>
          <a:off x="1883775" y="1176461"/>
          <a:ext cx="3311356" cy="1069510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1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14605" tIns="14605" rIns="14605" bIns="14605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err="1">
              <a:solidFill>
                <a:schemeClr val="dk1"/>
              </a:solidFill>
            </a:rPr>
            <a:t>tokio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crossbeam</a:t>
          </a:r>
          <a:endParaRPr lang="zh-CN" altLang="en-US" dirty="0">
            <a:solidFill>
              <a:schemeClr val="dk1"/>
            </a:solidFill>
          </a:endParaRPr>
        </a:p>
      </dsp:txBody>
      <dsp:txXfrm>
        <a:off x="1883775" y="1176461"/>
        <a:ext cx="3311356" cy="1069510"/>
      </dsp:txXfrm>
    </dsp:sp>
    <dsp:sp modelId="{1806FC82-764E-9446-8E34-D086AFDDE8A5}">
      <dsp:nvSpPr>
        <dsp:cNvPr id="5" name="圆角矩形 4"/>
        <dsp:cNvSpPr/>
      </dsp:nvSpPr>
      <dsp:spPr bwMode="white">
        <a:xfrm>
          <a:off x="323795" y="1176461"/>
          <a:ext cx="1559980" cy="1069510"/>
        </a:xfrm>
        <a:prstGeom prst="round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99060" tIns="49530" rIns="99060" bIns="4953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dirty="0" err="1">
              <a:latin typeface="PingFang SC" panose="020B0400000000000000" pitchFamily="34" charset="-122"/>
              <a:ea typeface="PingFang SC" panose="020B0400000000000000" pitchFamily="34" charset="-122"/>
            </a:rPr>
            <a:t>无畏并发</a:t>
          </a:r>
          <a:endParaRPr lang="zh-CN" dirty="0">
            <a:latin typeface="PingFang SC" panose="020B0400000000000000" pitchFamily="34" charset="-122"/>
            <a:ea typeface="PingFang SC" panose="020B0400000000000000" pitchFamily="34" charset="-122"/>
          </a:endParaRPr>
        </a:p>
      </dsp:txBody>
      <dsp:txXfrm>
        <a:off x="323795" y="1176461"/>
        <a:ext cx="1559980" cy="1069510"/>
      </dsp:txXfrm>
    </dsp:sp>
    <dsp:sp modelId="{41820612-4508-6746-8264-ABCBF0085FE9}">
      <dsp:nvSpPr>
        <dsp:cNvPr id="8" name="右箭头 7"/>
        <dsp:cNvSpPr/>
      </dsp:nvSpPr>
      <dsp:spPr bwMode="white">
        <a:xfrm>
          <a:off x="1883775" y="2352922"/>
          <a:ext cx="3311356" cy="1069510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1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14605" tIns="14605" rIns="14605" bIns="14605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trait</a:t>
          </a:r>
          <a:endParaRPr lang="zh-CN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err="1">
              <a:solidFill>
                <a:schemeClr val="dk1"/>
              </a:solidFill>
            </a:rPr>
            <a:t>iter</a:t>
          </a:r>
          <a:r>
            <a:rPr lang="en-US" altLang="zh-CN" dirty="0">
              <a:solidFill>
                <a:schemeClr val="dk1"/>
              </a:solidFill>
            </a:rPr>
            <a:t>/map/collect/…</a:t>
          </a:r>
          <a:endParaRPr lang="zh-CN" dirty="0">
            <a:solidFill>
              <a:schemeClr val="dk1"/>
            </a:solidFill>
          </a:endParaRPr>
        </a:p>
      </dsp:txBody>
      <dsp:txXfrm>
        <a:off x="1883775" y="2352922"/>
        <a:ext cx="3311356" cy="1069510"/>
      </dsp:txXfrm>
    </dsp:sp>
    <dsp:sp modelId="{8EB36D1A-F9F4-9F48-BC44-A0964DFB1A0B}">
      <dsp:nvSpPr>
        <dsp:cNvPr id="7" name="圆角矩形 6"/>
        <dsp:cNvSpPr/>
      </dsp:nvSpPr>
      <dsp:spPr bwMode="white">
        <a:xfrm>
          <a:off x="323795" y="2352922"/>
          <a:ext cx="1559980" cy="1069510"/>
        </a:xfrm>
        <a:prstGeom prst="round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99060" tIns="49530" rIns="99060" bIns="4953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dirty="0" err="1">
              <a:latin typeface="PingFang SC" panose="020B0400000000000000" pitchFamily="34" charset="-122"/>
              <a:ea typeface="PingFang SC" panose="020B0400000000000000" pitchFamily="34" charset="-122"/>
            </a:rPr>
            <a:t>零成本抽象</a:t>
          </a:r>
          <a:endParaRPr lang="zh-CN" dirty="0">
            <a:latin typeface="PingFang SC" panose="020B0400000000000000" pitchFamily="34" charset="-122"/>
            <a:ea typeface="PingFang SC" panose="020B0400000000000000" pitchFamily="34" charset="-122"/>
          </a:endParaRPr>
        </a:p>
      </dsp:txBody>
      <dsp:txXfrm>
        <a:off x="323795" y="2352922"/>
        <a:ext cx="1559980" cy="1069510"/>
      </dsp:txXfrm>
    </dsp:sp>
    <dsp:sp modelId="{BB9D608A-1FB6-1E45-B0A7-9215AA2E8D08}">
      <dsp:nvSpPr>
        <dsp:cNvPr id="10" name="右箭头 9"/>
        <dsp:cNvSpPr/>
      </dsp:nvSpPr>
      <dsp:spPr bwMode="white">
        <a:xfrm>
          <a:off x="1883775" y="3529383"/>
          <a:ext cx="3311356" cy="1069510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1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14605" tIns="14605" rIns="14605" bIns="14605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cargo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err="1">
              <a:solidFill>
                <a:schemeClr val="dk1"/>
              </a:solidFill>
            </a:rPr>
            <a:t>build.rs</a:t>
          </a:r>
          <a:endParaRPr lang="zh-CN" altLang="en-US" dirty="0">
            <a:solidFill>
              <a:schemeClr val="dk1"/>
            </a:solidFill>
          </a:endParaRPr>
        </a:p>
      </dsp:txBody>
      <dsp:txXfrm>
        <a:off x="1883775" y="3529383"/>
        <a:ext cx="3311356" cy="1069510"/>
      </dsp:txXfrm>
    </dsp:sp>
    <dsp:sp modelId="{E6B11435-F998-004D-A0C9-89674D888F49}">
      <dsp:nvSpPr>
        <dsp:cNvPr id="9" name="圆角矩形 8"/>
        <dsp:cNvSpPr/>
      </dsp:nvSpPr>
      <dsp:spPr bwMode="white">
        <a:xfrm>
          <a:off x="323795" y="3529383"/>
          <a:ext cx="1559980" cy="1069510"/>
        </a:xfrm>
        <a:prstGeom prst="round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99060" tIns="49530" rIns="99060" bIns="4953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rPr>
            <a:t>依赖管理</a:t>
          </a:r>
          <a:endParaRPr lang="zh-CN" dirty="0">
            <a:latin typeface="PingFang SC" panose="020B0400000000000000" pitchFamily="34" charset="-122"/>
            <a:ea typeface="PingFang SC" panose="020B0400000000000000" pitchFamily="34" charset="-122"/>
          </a:endParaRPr>
        </a:p>
      </dsp:txBody>
      <dsp:txXfrm>
        <a:off x="323795" y="3529383"/>
        <a:ext cx="1559980" cy="106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18927" cy="3576917"/>
        <a:chOff x="0" y="0"/>
        <a:chExt cx="5518927" cy="3576917"/>
      </a:xfrm>
    </dsp:grpSpPr>
    <dsp:sp modelId="{BF430D57-B256-1242-AF6F-C73103CBDD19}">
      <dsp:nvSpPr>
        <dsp:cNvPr id="4" name="右箭头 3"/>
        <dsp:cNvSpPr/>
      </dsp:nvSpPr>
      <dsp:spPr bwMode="white">
        <a:xfrm>
          <a:off x="2005865" y="0"/>
          <a:ext cx="3311356" cy="1117787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1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10160" tIns="10160" rIns="10160" bIns="1016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err="1">
              <a:solidFill>
                <a:schemeClr val="dk1"/>
              </a:solidFill>
            </a:rPr>
            <a:t>libc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cc/cxx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err="1">
              <a:solidFill>
                <a:schemeClr val="dk1"/>
              </a:solidFill>
            </a:rPr>
            <a:t>bindgen</a:t>
          </a:r>
          <a:endParaRPr lang="zh-CN" altLang="en-US" dirty="0">
            <a:solidFill>
              <a:schemeClr val="dk1"/>
            </a:solidFill>
          </a:endParaRPr>
        </a:p>
      </dsp:txBody>
      <dsp:txXfrm>
        <a:off x="2005865" y="0"/>
        <a:ext cx="3311356" cy="1117787"/>
      </dsp:txXfrm>
    </dsp:sp>
    <dsp:sp modelId="{FE782A4B-F4CB-A047-8EAB-FDD20CCE0EBA}">
      <dsp:nvSpPr>
        <dsp:cNvPr id="3" name="圆角矩形 2"/>
        <dsp:cNvSpPr/>
      </dsp:nvSpPr>
      <dsp:spPr bwMode="white">
        <a:xfrm>
          <a:off x="201706" y="0"/>
          <a:ext cx="1804159" cy="1117787"/>
        </a:xfrm>
        <a:prstGeom prst="round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rPr>
            <a:t>FFI</a:t>
          </a:r>
          <a:endParaRPr lang="zh-CN" sz="2400" dirty="0">
            <a:latin typeface="PingFang SC" panose="020B0400000000000000" pitchFamily="34" charset="-122"/>
            <a:ea typeface="PingFang SC" panose="020B0400000000000000" pitchFamily="34" charset="-122"/>
          </a:endParaRPr>
        </a:p>
      </dsp:txBody>
      <dsp:txXfrm>
        <a:off x="201706" y="0"/>
        <a:ext cx="1804159" cy="1117787"/>
      </dsp:txXfrm>
    </dsp:sp>
    <dsp:sp modelId="{20664B21-4E2C-BE40-966B-383F25E89858}">
      <dsp:nvSpPr>
        <dsp:cNvPr id="6" name="右箭头 5"/>
        <dsp:cNvSpPr/>
      </dsp:nvSpPr>
      <dsp:spPr bwMode="white">
        <a:xfrm>
          <a:off x="2005865" y="1229565"/>
          <a:ext cx="3311356" cy="1117787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1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10160" tIns="10160" rIns="10160" bIns="1016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tonic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err="1">
              <a:solidFill>
                <a:schemeClr val="dk1"/>
              </a:solidFill>
            </a:rPr>
            <a:t>mlua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err="1">
              <a:solidFill>
                <a:schemeClr val="dk1"/>
              </a:solidFill>
            </a:rPr>
            <a:t>tokio-modbus</a:t>
          </a:r>
          <a:endParaRPr lang="zh-CN" altLang="en-US" dirty="0">
            <a:solidFill>
              <a:schemeClr val="dk1"/>
            </a:solidFill>
          </a:endParaRPr>
        </a:p>
      </dsp:txBody>
      <dsp:txXfrm>
        <a:off x="2005865" y="1229565"/>
        <a:ext cx="3311356" cy="1117787"/>
      </dsp:txXfrm>
    </dsp:sp>
    <dsp:sp modelId="{1806FC82-764E-9446-8E34-D086AFDDE8A5}">
      <dsp:nvSpPr>
        <dsp:cNvPr id="5" name="圆角矩形 4"/>
        <dsp:cNvSpPr/>
      </dsp:nvSpPr>
      <dsp:spPr bwMode="white">
        <a:xfrm>
          <a:off x="201706" y="1229565"/>
          <a:ext cx="1804159" cy="1117787"/>
        </a:xfrm>
        <a:prstGeom prst="round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rPr>
            <a:t>生态系统</a:t>
          </a:r>
        </a:p>
      </dsp:txBody>
      <dsp:txXfrm>
        <a:off x="201706" y="1229565"/>
        <a:ext cx="1804159" cy="1117787"/>
      </dsp:txXfrm>
    </dsp:sp>
    <dsp:sp modelId="{BB9D608A-1FB6-1E45-B0A7-9215AA2E8D08}">
      <dsp:nvSpPr>
        <dsp:cNvPr id="8" name="右箭头 7"/>
        <dsp:cNvSpPr/>
      </dsp:nvSpPr>
      <dsp:spPr bwMode="white">
        <a:xfrm>
          <a:off x="2005865" y="2459130"/>
          <a:ext cx="3311356" cy="1117787"/>
        </a:xfrm>
        <a:prstGeom prst="rightArrow">
          <a:avLst>
            <a:gd name="adj1" fmla="val 75000"/>
            <a:gd name="adj2" fmla="val 50000"/>
          </a:avLst>
        </a:prstGeom>
      </dsp:spPr>
      <dsp:style>
        <a:lnRef idx="1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10160" tIns="10160" rIns="10160" bIns="1016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#[test]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err="1">
              <a:solidFill>
                <a:schemeClr val="dk1"/>
              </a:solidFill>
            </a:rPr>
            <a:t>ethercat</a:t>
          </a:r>
          <a:r>
            <a:rPr lang="en-US" altLang="zh-CN" dirty="0">
              <a:solidFill>
                <a:schemeClr val="dk1"/>
              </a:solidFill>
            </a:rPr>
            <a:t>-sys</a:t>
          </a:r>
          <a:endParaRPr lang="zh-CN" altLang="en-US" dirty="0">
            <a:solidFill>
              <a:schemeClr val="dk1"/>
            </a:solidFill>
          </a:endParaRPr>
        </a:p>
      </dsp:txBody>
      <dsp:txXfrm>
        <a:off x="2005865" y="2459130"/>
        <a:ext cx="3311356" cy="1117787"/>
      </dsp:txXfrm>
    </dsp:sp>
    <dsp:sp modelId="{E6B11435-F998-004D-A0C9-89674D888F49}">
      <dsp:nvSpPr>
        <dsp:cNvPr id="7" name="圆角矩形 6"/>
        <dsp:cNvSpPr/>
      </dsp:nvSpPr>
      <dsp:spPr bwMode="white">
        <a:xfrm>
          <a:off x="201706" y="2459130"/>
          <a:ext cx="1804159" cy="1117787"/>
        </a:xfrm>
        <a:prstGeom prst="round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rPr>
            <a:t>More…</a:t>
          </a:r>
          <a:endParaRPr lang="zh-CN" altLang="en-US" sz="2400" dirty="0">
            <a:latin typeface="PingFang SC" panose="020B0400000000000000" pitchFamily="34" charset="-122"/>
            <a:ea typeface="PingFang SC" panose="020B0400000000000000" pitchFamily="34" charset="-122"/>
          </a:endParaRPr>
        </a:p>
      </dsp:txBody>
      <dsp:txXfrm>
        <a:off x="201706" y="2459130"/>
        <a:ext cx="1804159" cy="1117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089008" cy="2511552"/>
        <a:chOff x="0" y="0"/>
        <a:chExt cx="8089008" cy="2511552"/>
      </a:xfrm>
    </dsp:grpSpPr>
    <dsp:sp modelId="{B39A040B-7F15-8041-84B4-FEC5D4CE1929}">
      <dsp:nvSpPr>
        <dsp:cNvPr id="3" name="矩形 2"/>
        <dsp:cNvSpPr/>
      </dsp:nvSpPr>
      <dsp:spPr bwMode="white">
        <a:xfrm>
          <a:off x="0" y="9223"/>
          <a:ext cx="3779910" cy="662400"/>
        </a:xfrm>
        <a:prstGeom prst="rect">
          <a:avLst/>
        </a:prstGeom>
      </dsp:spPr>
      <dsp:style>
        <a:lnRef idx="1">
          <a:schemeClr val="accent5">
            <a:hueOff val="0"/>
            <a:satOff val="0"/>
            <a:lumOff val="0"/>
            <a:alpha val="100000"/>
          </a:schemeClr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63576" tIns="93472" rIns="163576" bIns="93472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Ubuntu</a:t>
          </a:r>
          <a:r>
            <a:rPr lang="zh-CN"/>
            <a:t> </a:t>
          </a:r>
          <a:r>
            <a:rPr lang="en-US"/>
            <a:t>16.04</a:t>
          </a:r>
          <a:endParaRPr lang="zh-CN"/>
        </a:p>
      </dsp:txBody>
      <dsp:txXfrm>
        <a:off x="0" y="9223"/>
        <a:ext cx="3779910" cy="662400"/>
      </dsp:txXfrm>
    </dsp:sp>
    <dsp:sp modelId="{7A251CB1-FCDF-1B45-AC1D-D73A3AA23D52}">
      <dsp:nvSpPr>
        <dsp:cNvPr id="4" name="矩形 3"/>
        <dsp:cNvSpPr/>
      </dsp:nvSpPr>
      <dsp:spPr bwMode="white">
        <a:xfrm>
          <a:off x="0" y="671624"/>
          <a:ext cx="3779910" cy="1830705"/>
        </a:xfrm>
        <a:prstGeom prst="rect">
          <a:avLst/>
        </a:prstGeom>
      </dsp:spPr>
      <dsp:style>
        <a:lnRef idx="1">
          <a:schemeClr val="accent5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5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122682" tIns="122682" rIns="163576" bIns="184023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Intel</a:t>
          </a:r>
          <a:r>
            <a:rPr lang="zh-CN">
              <a:solidFill>
                <a:schemeClr val="dk1"/>
              </a:solidFill>
            </a:rPr>
            <a:t> </a:t>
          </a:r>
          <a:r>
            <a:rPr lang="en-US">
              <a:solidFill>
                <a:schemeClr val="dk1"/>
              </a:solidFill>
            </a:rPr>
            <a:t>J1900</a:t>
          </a:r>
          <a:r>
            <a:rPr lang="zh-CN">
              <a:solidFill>
                <a:schemeClr val="dk1"/>
              </a:solidFill>
            </a:rPr>
            <a:t> </a:t>
          </a:r>
          <a:r>
            <a:rPr lang="en-US">
              <a:solidFill>
                <a:schemeClr val="dk1"/>
              </a:solidFill>
            </a:rPr>
            <a:t>(x86_64)</a:t>
          </a:r>
          <a:endParaRPr 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RTAI</a:t>
          </a:r>
          <a:endParaRPr 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dk1"/>
              </a:solidFill>
            </a:rPr>
            <a:t>EtherCAT</a:t>
          </a:r>
          <a:endParaRPr lang="zh-CN" dirty="0">
            <a:solidFill>
              <a:schemeClr val="dk1"/>
            </a:solidFill>
          </a:endParaRPr>
        </a:p>
      </dsp:txBody>
      <dsp:txXfrm>
        <a:off x="0" y="671624"/>
        <a:ext cx="3779910" cy="1830705"/>
      </dsp:txXfrm>
    </dsp:sp>
    <dsp:sp modelId="{049B26B9-9946-334D-89C3-C9DB09E7BF3C}">
      <dsp:nvSpPr>
        <dsp:cNvPr id="5" name="矩形 4"/>
        <dsp:cNvSpPr/>
      </dsp:nvSpPr>
      <dsp:spPr bwMode="white">
        <a:xfrm>
          <a:off x="4309098" y="9223"/>
          <a:ext cx="3779910" cy="662400"/>
        </a:xfrm>
        <a:prstGeom prst="rect">
          <a:avLst/>
        </a:prstGeom>
      </dsp:spPr>
      <dsp:style>
        <a:lnRef idx="1">
          <a:schemeClr val="accent5">
            <a:hueOff val="-6780000"/>
            <a:satOff val="-17254"/>
            <a:lumOff val="-11764"/>
            <a:alpha val="100000"/>
          </a:schemeClr>
        </a:lnRef>
        <a:fillRef idx="3">
          <a:schemeClr val="accent5">
            <a:hueOff val="-6780000"/>
            <a:satOff val="-17254"/>
            <a:lumOff val="-1176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63576" tIns="93472" rIns="163576" bIns="93472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Ubuntu</a:t>
          </a:r>
          <a:r>
            <a:rPr lang="zh-CN"/>
            <a:t> </a:t>
          </a:r>
          <a:r>
            <a:rPr lang="en-US"/>
            <a:t>20.04</a:t>
          </a:r>
          <a:endParaRPr lang="zh-CN"/>
        </a:p>
      </dsp:txBody>
      <dsp:txXfrm>
        <a:off x="4309098" y="9223"/>
        <a:ext cx="3779910" cy="662400"/>
      </dsp:txXfrm>
    </dsp:sp>
    <dsp:sp modelId="{D3B25E9A-D39D-BA4F-984F-015C473D86B0}">
      <dsp:nvSpPr>
        <dsp:cNvPr id="6" name="矩形 5"/>
        <dsp:cNvSpPr/>
      </dsp:nvSpPr>
      <dsp:spPr bwMode="white">
        <a:xfrm>
          <a:off x="4309098" y="671624"/>
          <a:ext cx="3779910" cy="1830705"/>
        </a:xfrm>
        <a:prstGeom prst="rect">
          <a:avLst/>
        </a:prstGeom>
      </dsp:spPr>
      <dsp:style>
        <a:lnRef idx="1">
          <a:schemeClr val="accent5">
            <a:tint val="40000"/>
            <a:alpha val="90000"/>
            <a:hueOff val="-6780000"/>
            <a:satOff val="-21175"/>
            <a:lumOff val="-3136"/>
            <a:alpha val="90196"/>
          </a:schemeClr>
        </a:lnRef>
        <a:fillRef idx="1">
          <a:schemeClr val="accent5">
            <a:tint val="40000"/>
            <a:alpha val="90000"/>
            <a:hueOff val="-6780000"/>
            <a:satOff val="-21175"/>
            <a:lumOff val="-3136"/>
            <a:alpha val="90196"/>
          </a:schemeClr>
        </a:fillRef>
        <a:effectRef idx="0">
          <a:scrgbClr r="0" g="0" b="0"/>
        </a:effectRef>
        <a:fontRef idx="minor"/>
      </dsp:style>
      <dsp:txBody>
        <a:bodyPr lIns="122682" tIns="122682" rIns="163576" bIns="184023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Cortex</a:t>
          </a:r>
          <a:r>
            <a:rPr lang="zh-CN">
              <a:solidFill>
                <a:schemeClr val="dk1"/>
              </a:solidFill>
            </a:rPr>
            <a:t> </a:t>
          </a:r>
          <a:r>
            <a:rPr lang="en-US">
              <a:solidFill>
                <a:schemeClr val="dk1"/>
              </a:solidFill>
            </a:rPr>
            <a:t>A72</a:t>
          </a:r>
          <a:r>
            <a:rPr lang="zh-CN">
              <a:solidFill>
                <a:schemeClr val="dk1"/>
              </a:solidFill>
            </a:rPr>
            <a:t> </a:t>
          </a:r>
          <a:r>
            <a:rPr lang="en-US">
              <a:solidFill>
                <a:schemeClr val="dk1"/>
              </a:solidFill>
            </a:rPr>
            <a:t>(ARM64)</a:t>
          </a:r>
          <a:endParaRPr 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dk1"/>
              </a:solidFill>
            </a:rPr>
            <a:t>Xenomai</a:t>
          </a:r>
          <a:r>
            <a:rPr lang="zh-CN" altLang="en-US" dirty="0">
              <a:solidFill>
                <a:schemeClr val="dk1"/>
              </a:solidFill>
            </a:rPr>
            <a:t> </a:t>
          </a:r>
          <a:r>
            <a:rPr lang="en-US" altLang="zh-CN" dirty="0">
              <a:solidFill>
                <a:schemeClr val="dk1"/>
              </a:solidFill>
            </a:rPr>
            <a:t>/</a:t>
          </a:r>
          <a:r>
            <a:rPr lang="zh-CN" altLang="en-US" dirty="0">
              <a:solidFill>
                <a:schemeClr val="dk1"/>
              </a:solidFill>
            </a:rPr>
            <a:t> </a:t>
          </a:r>
          <a:r>
            <a:rPr lang="en-US" altLang="zh-CN" dirty="0">
              <a:solidFill>
                <a:schemeClr val="dk1"/>
              </a:solidFill>
            </a:rPr>
            <a:t>PREEMPT_</a:t>
          </a:r>
          <a:r>
            <a:rPr lang="en-US" dirty="0">
              <a:solidFill>
                <a:schemeClr val="dk1"/>
              </a:solidFill>
            </a:rPr>
            <a:t>RT</a:t>
          </a:r>
          <a:endParaRPr lang="zh-CN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spi2can</a:t>
          </a:r>
          <a:endParaRPr lang="zh-CN" dirty="0">
            <a:solidFill>
              <a:schemeClr val="dk1"/>
            </a:solidFill>
          </a:endParaRPr>
        </a:p>
      </dsp:txBody>
      <dsp:txXfrm>
        <a:off x="4309098" y="671624"/>
        <a:ext cx="3779910" cy="18307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607808" cy="5550364"/>
        <a:chOff x="0" y="0"/>
        <a:chExt cx="7607808" cy="5550364"/>
      </a:xfrm>
    </dsp:grpSpPr>
    <dsp:sp modelId="{BE251E8C-22B2-9445-9B2A-04306CA39A70}">
      <dsp:nvSpPr>
        <dsp:cNvPr id="3" name="矩形 2"/>
        <dsp:cNvSpPr/>
      </dsp:nvSpPr>
      <dsp:spPr bwMode="white">
        <a:xfrm>
          <a:off x="0" y="1390332"/>
          <a:ext cx="1721224" cy="547200"/>
        </a:xfrm>
        <a:prstGeom prst="rect">
          <a:avLst/>
        </a:prstGeom>
      </dsp:spPr>
      <dsp:style>
        <a:lnRef idx="1">
          <a:schemeClr val="accent2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设备认证接入</a:t>
          </a:r>
        </a:p>
      </dsp:txBody>
      <dsp:txXfrm>
        <a:off x="0" y="1390332"/>
        <a:ext cx="1721224" cy="547200"/>
      </dsp:txXfrm>
    </dsp:sp>
    <dsp:sp modelId="{D3627BD0-CC23-924A-97A8-F431B28D35BF}">
      <dsp:nvSpPr>
        <dsp:cNvPr id="4" name="矩形 3"/>
        <dsp:cNvSpPr/>
      </dsp:nvSpPr>
      <dsp:spPr bwMode="white">
        <a:xfrm>
          <a:off x="0" y="1937532"/>
          <a:ext cx="1721224" cy="2222500"/>
        </a:xfrm>
        <a:prstGeom prst="rect">
          <a:avLst/>
        </a:prstGeom>
      </dsp:spPr>
      <dsp:style>
        <a:lnRef idx="1">
          <a:schemeClr val="accent2">
            <a:tint val="40000"/>
            <a:alpha val="90000"/>
          </a:schemeClr>
        </a:lnRef>
        <a:fillRef idx="1">
          <a:schemeClr val="accent2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MQTT</a:t>
          </a:r>
          <a:r>
            <a:rPr lang="zh-CN">
              <a:solidFill>
                <a:schemeClr val="dk1"/>
              </a:solidFill>
            </a:rPr>
            <a:t>接入</a:t>
          </a:r>
          <a:endParaRPr 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HTTPS</a:t>
          </a:r>
          <a:r>
            <a:rPr lang="zh-CN" dirty="0">
              <a:solidFill>
                <a:schemeClr val="dk1"/>
              </a:solidFill>
            </a:rPr>
            <a:t>接入</a:t>
          </a:r>
          <a:endParaRPr>
            <a:solidFill>
              <a:schemeClr val="dk1"/>
            </a:solidFill>
          </a:endParaRPr>
        </a:p>
      </dsp:txBody>
      <dsp:txXfrm>
        <a:off x="0" y="1937532"/>
        <a:ext cx="1721224" cy="2222500"/>
      </dsp:txXfrm>
    </dsp:sp>
    <dsp:sp modelId="{C3C96F40-3E70-BF43-8F4D-35A3B79C7F7D}">
      <dsp:nvSpPr>
        <dsp:cNvPr id="5" name="矩形 4"/>
        <dsp:cNvSpPr/>
      </dsp:nvSpPr>
      <dsp:spPr bwMode="white">
        <a:xfrm>
          <a:off x="1962195" y="1390332"/>
          <a:ext cx="1721224" cy="547200"/>
        </a:xfrm>
        <a:prstGeom prst="rect">
          <a:avLst/>
        </a:prstGeom>
      </dsp:spPr>
      <dsp:style>
        <a:lnRef idx="1">
          <a:schemeClr val="accent3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消息通信</a:t>
          </a:r>
        </a:p>
      </dsp:txBody>
      <dsp:txXfrm>
        <a:off x="1962195" y="1390332"/>
        <a:ext cx="1721224" cy="547200"/>
      </dsp:txXfrm>
    </dsp:sp>
    <dsp:sp modelId="{B308F2B1-51AA-AF49-82CE-B1C0A8F87D89}">
      <dsp:nvSpPr>
        <dsp:cNvPr id="6" name="矩形 5"/>
        <dsp:cNvSpPr/>
      </dsp:nvSpPr>
      <dsp:spPr bwMode="white">
        <a:xfrm>
          <a:off x="1962195" y="1937532"/>
          <a:ext cx="1721224" cy="2222500"/>
        </a:xfrm>
        <a:prstGeom prst="rect">
          <a:avLst/>
        </a:prstGeom>
      </dsp:spPr>
      <dsp:style>
        <a:lnRef idx="1">
          <a:schemeClr val="accent3">
            <a:tint val="40000"/>
            <a:alpha val="90000"/>
          </a:schemeClr>
        </a:lnRef>
        <a:fillRef idx="1">
          <a:schemeClr val="accent3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RRPC</a:t>
          </a:r>
          <a:endParaRPr 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广播通信</a:t>
          </a:r>
          <a:endParaRPr>
            <a:solidFill>
              <a:schemeClr val="dk1"/>
            </a:solidFill>
          </a:endParaRPr>
        </a:p>
      </dsp:txBody>
      <dsp:txXfrm>
        <a:off x="1962195" y="1937532"/>
        <a:ext cx="1721224" cy="2222500"/>
      </dsp:txXfrm>
    </dsp:sp>
    <dsp:sp modelId="{8AE04C65-1601-6D42-9BEE-95A222525502}">
      <dsp:nvSpPr>
        <dsp:cNvPr id="7" name="矩形 6"/>
        <dsp:cNvSpPr/>
      </dsp:nvSpPr>
      <dsp:spPr bwMode="white">
        <a:xfrm>
          <a:off x="3924390" y="1390332"/>
          <a:ext cx="1721224" cy="547200"/>
        </a:xfrm>
        <a:prstGeom prst="rect">
          <a:avLst/>
        </a:prstGeom>
      </dsp:spPr>
      <dsp:style>
        <a:lnRef idx="1">
          <a:schemeClr val="accent4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Body>
        <a:bodyPr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设备管理</a:t>
          </a:r>
        </a:p>
      </dsp:txBody>
      <dsp:txXfrm>
        <a:off x="3924390" y="1390332"/>
        <a:ext cx="1721224" cy="547200"/>
      </dsp:txXfrm>
    </dsp:sp>
    <dsp:sp modelId="{D31D45ED-07B8-9E49-9055-B9581C0312D4}">
      <dsp:nvSpPr>
        <dsp:cNvPr id="8" name="矩形 7"/>
        <dsp:cNvSpPr/>
      </dsp:nvSpPr>
      <dsp:spPr bwMode="white">
        <a:xfrm>
          <a:off x="3924390" y="1937532"/>
          <a:ext cx="1721224" cy="2222500"/>
        </a:xfrm>
        <a:prstGeom prst="rect">
          <a:avLst/>
        </a:prstGeom>
      </dsp:spPr>
      <dsp:style>
        <a:lnRef idx="1">
          <a:schemeClr val="accent4">
            <a:tint val="40000"/>
            <a:alpha val="90000"/>
          </a:schemeClr>
        </a:lnRef>
        <a:fillRef idx="1">
          <a:schemeClr val="accent4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物模型</a:t>
          </a:r>
          <a:endParaRPr 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dirty="0">
              <a:solidFill>
                <a:schemeClr val="dk1"/>
              </a:solidFill>
            </a:rPr>
            <a:t>设备标签</a:t>
          </a:r>
          <a:endParaRPr lang="zh-CN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设备影子</a:t>
          </a:r>
          <a:endParaRPr 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子设备管理</a:t>
          </a:r>
          <a:endParaRPr 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dirty="0">
              <a:solidFill>
                <a:schemeClr val="dk1"/>
              </a:solidFill>
            </a:rPr>
            <a:t>文件管理</a:t>
          </a:r>
          <a:endParaRPr lang="zh-CN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dirty="0">
              <a:solidFill>
                <a:schemeClr val="dk1"/>
              </a:solidFill>
            </a:rPr>
            <a:t>时间同步</a:t>
          </a:r>
          <a:endParaRPr>
            <a:solidFill>
              <a:schemeClr val="dk1"/>
            </a:solidFill>
          </a:endParaRPr>
        </a:p>
      </dsp:txBody>
      <dsp:txXfrm>
        <a:off x="3924390" y="1937532"/>
        <a:ext cx="1721224" cy="2222500"/>
      </dsp:txXfrm>
    </dsp:sp>
    <dsp:sp modelId="{15DD82EE-BE5C-D14E-A24D-3B2B937D74BB}">
      <dsp:nvSpPr>
        <dsp:cNvPr id="9" name="矩形 8"/>
        <dsp:cNvSpPr/>
      </dsp:nvSpPr>
      <dsp:spPr bwMode="white">
        <a:xfrm>
          <a:off x="5886584" y="1390332"/>
          <a:ext cx="1721224" cy="547200"/>
        </a:xfrm>
        <a:prstGeom prst="rect">
          <a:avLst/>
        </a:prstGeom>
      </dsp:spPr>
      <dsp:style>
        <a:lnRef idx="1">
          <a:schemeClr val="accent5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监控运维</a:t>
          </a:r>
        </a:p>
      </dsp:txBody>
      <dsp:txXfrm>
        <a:off x="5886584" y="1390332"/>
        <a:ext cx="1721224" cy="547200"/>
      </dsp:txXfrm>
    </dsp:sp>
    <dsp:sp modelId="{66A88FDE-3F09-0E47-83DD-51AFB682EC4A}">
      <dsp:nvSpPr>
        <dsp:cNvPr id="10" name="矩形 9"/>
        <dsp:cNvSpPr/>
      </dsp:nvSpPr>
      <dsp:spPr bwMode="white">
        <a:xfrm>
          <a:off x="5886584" y="1937532"/>
          <a:ext cx="1721224" cy="2222500"/>
        </a:xfrm>
        <a:prstGeom prst="rect">
          <a:avLst/>
        </a:prstGeom>
      </dsp:spPr>
      <dsp:style>
        <a:lnRef idx="1">
          <a:schemeClr val="accent5">
            <a:tint val="40000"/>
            <a:alpha val="90000"/>
          </a:schemeClr>
        </a:lnRef>
        <a:fillRef idx="1">
          <a:schemeClr val="accent5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日志服务</a:t>
          </a:r>
          <a:endParaRPr 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dirty="0">
              <a:solidFill>
                <a:schemeClr val="dk1"/>
              </a:solidFill>
            </a:rPr>
            <a:t>远程登录</a:t>
          </a:r>
          <a:endParaRPr lang="zh-CN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设备</a:t>
          </a:r>
          <a:r>
            <a:rPr lang="en-US">
              <a:solidFill>
                <a:schemeClr val="dk1"/>
              </a:solidFill>
            </a:rPr>
            <a:t>OTA</a:t>
          </a:r>
          <a:endParaRPr 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远程配置</a:t>
          </a:r>
          <a:endParaRPr>
            <a:solidFill>
              <a:schemeClr val="dk1"/>
            </a:solidFill>
          </a:endParaRPr>
        </a:p>
      </dsp:txBody>
      <dsp:txXfrm>
        <a:off x="5886584" y="1937532"/>
        <a:ext cx="1721224" cy="22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type="rightArrow" r:blip="" rot="180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type="rightArrow" r:blip="" rot="180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D5A44-5A16-D949-B425-6F0510A7B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D687-A5E8-7D40-A6BC-FE0960708E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CD687-A5E8-7D40-A6BC-FE0960708E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CD687-A5E8-7D40-A6BC-FE0960708E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CD687-A5E8-7D40-A6BC-FE0960708E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67260" y="760024"/>
            <a:ext cx="4109357" cy="16770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877485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77485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875154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875154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0" name="直线连接符 9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3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3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2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endParaRPr lang="zh-CN" altLang="en-US" sz="1600" b="0" i="0" dirty="0">
              <a:solidFill>
                <a:schemeClr val="bg1"/>
              </a:solidFill>
              <a:latin typeface="Proxima Nova Lt" panose="02000506030000020004" pitchFamily="2" charset="0"/>
            </a:endParaRP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8279130" y="10160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2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endParaRPr lang="zh-CN" altLang="en-US" sz="1600" b="0" i="0" dirty="0">
              <a:solidFill>
                <a:schemeClr val="bg1"/>
              </a:solidFill>
              <a:latin typeface="Proxima Nova Lt" panose="02000506030000020004" pitchFamily="2" charset="0"/>
            </a:endParaRP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6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hyperlink" Target="https://crates.io/crates/aio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9.png"/><Relationship Id="rId1" Type="http://schemas.openxmlformats.org/officeDocument/2006/relationships/hyperlink" Target="https://medium.com/luos/why-rust-is-the-future-of-robotics-81d7fb68fe3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image" Target="../media/image12.png"/><Relationship Id="rId7" Type="http://schemas.openxmlformats.org/officeDocument/2006/relationships/image" Target="../media/image2.sv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1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3.sv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1" Type="http://schemas.openxmlformats.org/officeDocument/2006/relationships/slideLayout" Target="../slideLayouts/slideLayout16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手机屏幕截图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5320" y="6223509"/>
            <a:ext cx="1202824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8360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J1900</a:t>
            </a:r>
            <a:r>
              <a:rPr kumimoji="1" lang="zh-CN" altLang="en-US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移植到树莓派 </a:t>
            </a:r>
            <a:r>
              <a:rPr kumimoji="1" lang="en-US" altLang="zh-CN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4B</a:t>
            </a:r>
            <a:endParaRPr kumimoji="1" lang="zh-CN" altLang="en-US" sz="4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850263" y="1269313"/>
          <a:ext cx="8089008" cy="2511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 descr="图形用户界面, 文本, 应用程序&#10;&#10;描述已自动生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4102" y="3780865"/>
            <a:ext cx="4050665" cy="1595173"/>
          </a:xfrm>
          <a:prstGeom prst="rect">
            <a:avLst/>
          </a:prstGeom>
        </p:spPr>
      </p:pic>
      <p:pic>
        <p:nvPicPr>
          <p:cNvPr id="6" name="图片 5" descr="文本&#10;&#10;描述已自动生成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21100"/>
            <a:ext cx="4050665" cy="2316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阿里云物联网平台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517" y="2630512"/>
            <a:ext cx="800219" cy="79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MQTT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物模型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0770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7402" y="3779132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Rust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Link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开源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186" y="4251823"/>
            <a:ext cx="2906565" cy="11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tokio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rumqttc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hlinkClick r:id="rId1"/>
              </a:rPr>
              <a:t>https://crates.io/crates/aiot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78439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78439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机器人物联网 </a:t>
            </a:r>
            <a:r>
              <a:rPr kumimoji="1" lang="en-US" altLang="zh-CN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en-US" altLang="zh-CN" sz="4400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IoRT</a:t>
            </a:r>
            <a:r>
              <a:rPr kumimoji="1" lang="en-US" altLang="zh-CN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zh-CN" altLang="en-US" sz="4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4125522" y="780597"/>
          <a:ext cx="7607808" cy="555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Rust</a:t>
            </a:r>
            <a:r>
              <a:rPr kumimoji="1" lang="zh-CN" altLang="en-US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适合小团队</a:t>
            </a:r>
            <a:endParaRPr kumimoji="1" lang="zh-CN" altLang="en-US" sz="4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4978" y="1558930"/>
            <a:ext cx="10131269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Rust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是重写既有系统级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C++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项目的唯一选择。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Cargo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开箱即用，易于开发、部署和测试。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crates.io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生态丰富，文档完善。社区强大。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build.rs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替代了 </a:t>
            </a:r>
            <a:r>
              <a:rPr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CMake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，更容易结合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DevOps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。无需与系统依赖斗争数周。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FFI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提供了在多个语言项目中“来回横跳”的能力。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易于移植。只需写一套代码，处处可以编译。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用机器的编译期检查，限制人的不稳定行为。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If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it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compiles,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it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works.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易于排查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Bug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，要么是逻辑错误，要么在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unsafe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一个人可以写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Rust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，一群人也可以写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Rust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73437" y="1434552"/>
            <a:ext cx="3603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Rust </a:t>
            </a:r>
            <a:r>
              <a:rPr kumimoji="1" lang="zh-CN" altLang="en-US" sz="36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是机器人技术的未来</a:t>
            </a:r>
            <a:endParaRPr kumimoji="1" lang="zh-CN" altLang="en-US" sz="36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78526" y="2816769"/>
            <a:ext cx="3817460" cy="2726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“</a:t>
            </a:r>
            <a:r>
              <a:rPr kumimoji="1" lang="en-US" altLang="zh-CN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Rust</a:t>
            </a:r>
            <a:r>
              <a:rPr kumimoji="1"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：快、可靠、高产 </a:t>
            </a:r>
            <a:r>
              <a:rPr kumimoji="1" lang="en-US" altLang="zh-CN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—— </a:t>
            </a:r>
            <a:r>
              <a:rPr kumimoji="1"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一石三鸟”</a:t>
            </a:r>
            <a:endParaRPr kumimoji="1" lang="en-US" altLang="zh-CN" sz="1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“它使开发者无所畏惧，去创建和执行标准，去建立并依靠一个强大的社区。”</a:t>
            </a:r>
            <a:endParaRPr kumimoji="1" lang="en-US" altLang="zh-CN" sz="1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bg1"/>
                </a:solidFill>
                <a:latin typeface="PingFang SC Thin" panose="020B0400000000000000" pitchFamily="34" charset="-122"/>
                <a:ea typeface="PingFang SC Thin" panose="020B0400000000000000" pitchFamily="34" charset="-122"/>
                <a:hlinkClick r:id="rId1"/>
              </a:rPr>
              <a:t>https://medium.com/luos/why-rust-is-the-future-of-robotics-81d7fb68fe37</a:t>
            </a:r>
            <a:endParaRPr kumimoji="1" lang="en-US" altLang="zh-CN" sz="1200" dirty="0">
              <a:solidFill>
                <a:schemeClr val="bg1"/>
              </a:solidFill>
              <a:latin typeface="PingFang SC Thin" panose="020B0400000000000000" pitchFamily="34" charset="-122"/>
              <a:ea typeface="PingFang SC Thin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7699" y="5406886"/>
            <a:ext cx="447263" cy="447263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050" name="Picture 2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03" y="451032"/>
            <a:ext cx="3603328" cy="540311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4128" y="2060986"/>
            <a:ext cx="2871216" cy="3561352"/>
            <a:chOff x="1536192" y="2029968"/>
            <a:chExt cx="2871216" cy="3561352"/>
          </a:xfrm>
        </p:grpSpPr>
        <p:sp>
          <p:nvSpPr>
            <p:cNvPr id="3" name="椭圆 2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算法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536192" y="3429000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OpenRR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36192" y="3901690"/>
              <a:ext cx="2871216" cy="1689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k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urdf-rs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acros-kdl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用例不完整，缺乏动力学算法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32960" y="2060986"/>
            <a:ext cx="2871216" cy="3295573"/>
            <a:chOff x="1536192" y="2029968"/>
            <a:chExt cx="2871216" cy="3295573"/>
          </a:xfrm>
        </p:grpSpPr>
        <p:sp>
          <p:nvSpPr>
            <p:cNvPr id="7" name="椭圆 6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系统</a:t>
              </a:r>
              <a:endPara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36192" y="3429000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ROS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36192" y="3901690"/>
              <a:ext cx="2871216" cy="142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rosrust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ros2_rust/r2r/…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可用性？完整性？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41792" y="2060986"/>
            <a:ext cx="2871216" cy="3022743"/>
            <a:chOff x="1536192" y="2029968"/>
            <a:chExt cx="2871216" cy="3022743"/>
          </a:xfrm>
        </p:grpSpPr>
        <p:sp>
          <p:nvSpPr>
            <p:cNvPr id="11" name="椭圆 10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嵌入式</a:t>
              </a:r>
              <a:endPara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36192" y="3429000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HAL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36192" y="3901690"/>
              <a:ext cx="2871216" cy="115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embedded_hal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cortex_m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实时操作系统？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7402" y="313090"/>
            <a:ext cx="8396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Rust</a:t>
            </a:r>
            <a:r>
              <a:rPr kumimoji="1" lang="zh-CN" altLang="en-US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在机器人领域的生态</a:t>
            </a:r>
            <a:endParaRPr kumimoji="1" lang="zh-CN" altLang="en-US" sz="4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04176" y="525510"/>
            <a:ext cx="3762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https://</a:t>
            </a:r>
            <a:r>
              <a:rPr lang="zh-CN" alt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robotics.rs</a:t>
            </a:r>
            <a:endParaRPr lang="zh-CN" altLang="en-US" sz="2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上弧形箭头 18"/>
          <p:cNvSpPr/>
          <p:nvPr/>
        </p:nvSpPr>
        <p:spPr>
          <a:xfrm rot="20716732">
            <a:off x="7035613" y="1099634"/>
            <a:ext cx="1546412" cy="696233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手机屏幕截图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0640" y="4149725"/>
            <a:ext cx="1950720" cy="58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02275" y="4099560"/>
            <a:ext cx="118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田劲</a:t>
            </a:r>
            <a:r>
              <a:rPr lang="zh-CN" altLang="en-US" dirty="0"/>
              <a:t>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93553" y="2762872"/>
            <a:ext cx="98044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4800" b="1" dirty="0">
                <a:solidFill>
                  <a:schemeClr val="tx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协作式机器人和物联网的 </a:t>
            </a:r>
            <a:r>
              <a:rPr kumimoji="1" lang="en-US" altLang="zh-CN" sz="4800" b="1" dirty="0">
                <a:solidFill>
                  <a:schemeClr val="tx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Rust</a:t>
            </a:r>
            <a:r>
              <a:rPr kumimoji="1" lang="zh-CN" altLang="en-US" sz="4800" b="1" dirty="0">
                <a:solidFill>
                  <a:schemeClr val="tx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实践</a:t>
            </a:r>
            <a:endParaRPr kumimoji="1" lang="zh-CN" altLang="en-US" sz="4800" b="1" dirty="0">
              <a:solidFill>
                <a:schemeClr val="tx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183222" y="1706251"/>
            <a:ext cx="2820003" cy="446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产品软硬件架构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机器人的软件领域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C++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控制系统的困局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Rust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所带来的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EtherCAT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方案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一些技术选型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机器人物联网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IoRT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Rust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适合小团队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Rust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在机器人领域的生态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81856" y="1706251"/>
            <a:ext cx="6386244" cy="495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……………………………………………………………………………..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…………………………………………………………………………….. 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02662" y="1706251"/>
            <a:ext cx="389850" cy="4953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5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6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7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8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10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11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13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200000"/>
              </a:lnSpc>
            </a:pP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222" y="652137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ouSheBiaoTiHei" pitchFamily="2" charset="-122"/>
                <a:ea typeface="YouSheBiaoTiHei" pitchFamily="2" charset="-122"/>
              </a:rPr>
              <a:t>目录</a:t>
            </a:r>
            <a:endParaRPr kumimoji="1" lang="zh-CN" altLang="en-US" sz="4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ouSheBiaoTiHei" pitchFamily="2" charset="-122"/>
              <a:ea typeface="YouSheBiaoTiHei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717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产品软硬件架构</a:t>
            </a:r>
            <a:endParaRPr kumimoji="1" lang="zh-CN" altLang="en-US" sz="4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7" name="图片 16" descr="文本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3131" y="457200"/>
            <a:ext cx="4038600" cy="594360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3342237" y="1185449"/>
            <a:ext cx="3552229" cy="5215350"/>
          </a:xfrm>
          <a:prstGeom prst="roundRect">
            <a:avLst>
              <a:gd name="adj" fmla="val 5266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 anchorCtr="0"/>
          <a:lstStyle/>
          <a:p>
            <a:pPr algn="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控制箱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108694" y="210172"/>
            <a:ext cx="4930022" cy="6190627"/>
          </a:xfrm>
          <a:prstGeom prst="roundRect">
            <a:avLst>
              <a:gd name="adj" fmla="val 7939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 anchorCtr="0"/>
          <a:lstStyle/>
          <a:p>
            <a:pPr algn="r"/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r"/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r"/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机器人本体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LM3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流程 19"/>
          <p:cNvSpPr/>
          <p:nvPr/>
        </p:nvSpPr>
        <p:spPr>
          <a:xfrm>
            <a:off x="4193301" y="3200955"/>
            <a:ext cx="1800000" cy="430924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业务控制层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流程 20"/>
          <p:cNvSpPr/>
          <p:nvPr/>
        </p:nvSpPr>
        <p:spPr>
          <a:xfrm>
            <a:off x="4193301" y="4336649"/>
            <a:ext cx="1800000" cy="430924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实时控制层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流程 21"/>
          <p:cNvSpPr/>
          <p:nvPr/>
        </p:nvSpPr>
        <p:spPr>
          <a:xfrm>
            <a:off x="4369878" y="5583060"/>
            <a:ext cx="1440000" cy="430924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STM32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流程 22"/>
          <p:cNvSpPr/>
          <p:nvPr/>
        </p:nvSpPr>
        <p:spPr>
          <a:xfrm>
            <a:off x="7545831" y="1467126"/>
            <a:ext cx="1440000" cy="430924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法兰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流程 23"/>
          <p:cNvSpPr/>
          <p:nvPr/>
        </p:nvSpPr>
        <p:spPr>
          <a:xfrm>
            <a:off x="7533131" y="3856614"/>
            <a:ext cx="1440000" cy="430924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灯板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流程 26"/>
          <p:cNvSpPr/>
          <p:nvPr/>
        </p:nvSpPr>
        <p:spPr>
          <a:xfrm>
            <a:off x="7533131" y="5583060"/>
            <a:ext cx="1440000" cy="430924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关节伺服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8" name="直线箭头连接符 27"/>
          <p:cNvCxnSpPr>
            <a:stCxn id="22" idx="3"/>
            <a:endCxn id="27" idx="1"/>
          </p:cNvCxnSpPr>
          <p:nvPr/>
        </p:nvCxnSpPr>
        <p:spPr>
          <a:xfrm>
            <a:off x="5809878" y="5798522"/>
            <a:ext cx="1723253" cy="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7" idx="1"/>
            <a:endCxn id="24" idx="1"/>
          </p:cNvCxnSpPr>
          <p:nvPr/>
        </p:nvCxnSpPr>
        <p:spPr>
          <a:xfrm rot="10800000">
            <a:off x="7533131" y="4072076"/>
            <a:ext cx="12700" cy="17264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3" idx="3"/>
            <a:endCxn id="24" idx="3"/>
          </p:cNvCxnSpPr>
          <p:nvPr/>
        </p:nvCxnSpPr>
        <p:spPr>
          <a:xfrm flipH="1">
            <a:off x="8973131" y="1682588"/>
            <a:ext cx="12700" cy="2389488"/>
          </a:xfrm>
          <a:prstGeom prst="curvedConnector3">
            <a:avLst>
              <a:gd name="adj1" fmla="val -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4" idx="1"/>
            <a:endCxn id="23" idx="1"/>
          </p:cNvCxnSpPr>
          <p:nvPr/>
        </p:nvCxnSpPr>
        <p:spPr>
          <a:xfrm rot="10800000" flipH="1">
            <a:off x="7533131" y="1682588"/>
            <a:ext cx="12700" cy="2389488"/>
          </a:xfrm>
          <a:prstGeom prst="curvedConnector3">
            <a:avLst>
              <a:gd name="adj1" fmla="val -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4" idx="3"/>
            <a:endCxn id="27" idx="3"/>
          </p:cNvCxnSpPr>
          <p:nvPr/>
        </p:nvCxnSpPr>
        <p:spPr>
          <a:xfrm>
            <a:off x="8973131" y="4072076"/>
            <a:ext cx="12700" cy="17264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2" idx="0"/>
            <a:endCxn id="21" idx="2"/>
          </p:cNvCxnSpPr>
          <p:nvPr/>
        </p:nvCxnSpPr>
        <p:spPr>
          <a:xfrm flipV="1">
            <a:off x="5089878" y="4767573"/>
            <a:ext cx="3423" cy="815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20" idx="1"/>
            <a:endCxn id="21" idx="1"/>
          </p:cNvCxnSpPr>
          <p:nvPr/>
        </p:nvCxnSpPr>
        <p:spPr>
          <a:xfrm rot="10800000" flipV="1">
            <a:off x="4193301" y="3416417"/>
            <a:ext cx="12700" cy="113569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0" idx="3"/>
            <a:endCxn id="21" idx="3"/>
          </p:cNvCxnSpPr>
          <p:nvPr/>
        </p:nvCxnSpPr>
        <p:spPr>
          <a:xfrm>
            <a:off x="5993301" y="3416417"/>
            <a:ext cx="12700" cy="113569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036607" y="5429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CAN</a:t>
            </a:r>
            <a:endParaRPr kumimoji="1" lang="zh-CN" altLang="en-US" dirty="0">
              <a:solidFill>
                <a:schemeClr val="accent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871275" y="5104959"/>
            <a:ext cx="12186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EtherCAT</a:t>
            </a:r>
            <a:endParaRPr kumimoji="1" lang="zh-CN" altLang="en-US" dirty="0">
              <a:solidFill>
                <a:schemeClr val="accent4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31787" y="377969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TCP</a:t>
            </a:r>
            <a:endParaRPr kumimoji="1" lang="zh-CN" altLang="en-US" dirty="0">
              <a:solidFill>
                <a:schemeClr val="accent5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58767" y="378647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endParaRPr kumimoji="1" lang="zh-CN" altLang="en-US" dirty="0">
              <a:solidFill>
                <a:schemeClr val="accent5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2" name="流程 41"/>
          <p:cNvSpPr/>
          <p:nvPr/>
        </p:nvSpPr>
        <p:spPr>
          <a:xfrm>
            <a:off x="977175" y="3192008"/>
            <a:ext cx="1080000" cy="430924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UI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43" name="直线箭头连接符 42"/>
          <p:cNvCxnSpPr>
            <a:stCxn id="42" idx="3"/>
            <a:endCxn id="20" idx="1"/>
          </p:cNvCxnSpPr>
          <p:nvPr/>
        </p:nvCxnSpPr>
        <p:spPr>
          <a:xfrm>
            <a:off x="2057175" y="3407470"/>
            <a:ext cx="2136126" cy="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383907" y="340713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endParaRPr kumimoji="1" lang="zh-CN" altLang="en-US" dirty="0">
              <a:solidFill>
                <a:schemeClr val="accent5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20437" y="301378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WebSocket</a:t>
            </a:r>
            <a:endParaRPr kumimoji="1" lang="zh-CN" altLang="en-US" dirty="0">
              <a:solidFill>
                <a:schemeClr val="accent5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463003" y="1616110"/>
            <a:ext cx="3304610" cy="3301224"/>
          </a:xfrm>
          <a:prstGeom prst="roundRect">
            <a:avLst>
              <a:gd name="adj" fmla="val 11001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pPr algn="r"/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Ubuntu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16.04</a:t>
            </a:r>
            <a:endParaRPr kumimoji="1" lang="zh-CN" altLang="en-US" sz="1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5" name="图形 5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172" y="2840815"/>
            <a:ext cx="731429" cy="273696"/>
          </a:xfrm>
          <a:prstGeom prst="rect">
            <a:avLst/>
          </a:prstGeom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006" y="3911090"/>
            <a:ext cx="32101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vu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39" y="282018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图形 59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2487" y="3854313"/>
            <a:ext cx="485725" cy="485725"/>
          </a:xfrm>
          <a:prstGeom prst="rect">
            <a:avLst/>
          </a:prstGeom>
        </p:spPr>
      </p:pic>
      <p:sp>
        <p:nvSpPr>
          <p:cNvPr id="94" name="文本框 93"/>
          <p:cNvSpPr txBox="1"/>
          <p:nvPr/>
        </p:nvSpPr>
        <p:spPr>
          <a:xfrm>
            <a:off x="7375080" y="479301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CAN</a:t>
            </a:r>
            <a:endParaRPr kumimoji="1" lang="zh-CN" altLang="en-US" dirty="0">
              <a:solidFill>
                <a:schemeClr val="accent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366840" y="27212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CAN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5" name="流程 114"/>
          <p:cNvSpPr/>
          <p:nvPr/>
        </p:nvSpPr>
        <p:spPr>
          <a:xfrm>
            <a:off x="4199650" y="2162798"/>
            <a:ext cx="1800000" cy="430924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物联网适配层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16" name="图形 11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6513" y="1702576"/>
            <a:ext cx="485725" cy="485725"/>
          </a:xfrm>
          <a:prstGeom prst="rect">
            <a:avLst/>
          </a:prstGeom>
        </p:spPr>
      </p:pic>
      <p:sp>
        <p:nvSpPr>
          <p:cNvPr id="122" name="流程 121"/>
          <p:cNvSpPr/>
          <p:nvPr/>
        </p:nvSpPr>
        <p:spPr>
          <a:xfrm>
            <a:off x="974764" y="2162798"/>
            <a:ext cx="1080000" cy="43092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云服务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24" name="直线箭头连接符 123"/>
          <p:cNvCxnSpPr>
            <a:stCxn id="115" idx="1"/>
            <a:endCxn id="122" idx="3"/>
          </p:cNvCxnSpPr>
          <p:nvPr/>
        </p:nvCxnSpPr>
        <p:spPr>
          <a:xfrm flipH="1">
            <a:off x="2054764" y="2378260"/>
            <a:ext cx="2144886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2357458" y="203458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MQTT</a:t>
            </a:r>
            <a:endParaRPr kumimoji="1" lang="zh-CN" altLang="en-US" dirty="0">
              <a:solidFill>
                <a:schemeClr val="accent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26" name="图形 12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30" y="1808590"/>
            <a:ext cx="731429" cy="273696"/>
          </a:xfrm>
          <a:prstGeom prst="rect">
            <a:avLst/>
          </a:prstGeom>
        </p:spPr>
      </p:pic>
      <p:sp>
        <p:nvSpPr>
          <p:cNvPr id="127" name="流程 126"/>
          <p:cNvSpPr/>
          <p:nvPr/>
        </p:nvSpPr>
        <p:spPr>
          <a:xfrm>
            <a:off x="984539" y="4336649"/>
            <a:ext cx="1080000" cy="430924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ROS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026" name="Picture 2" descr="Open Robotic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49" y="3923282"/>
            <a:ext cx="341030" cy="34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直线箭头连接符 131"/>
          <p:cNvCxnSpPr>
            <a:stCxn id="127" idx="3"/>
            <a:endCxn id="21" idx="1"/>
          </p:cNvCxnSpPr>
          <p:nvPr/>
        </p:nvCxnSpPr>
        <p:spPr>
          <a:xfrm>
            <a:off x="2064539" y="4552111"/>
            <a:ext cx="21287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2369480" y="420364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endParaRPr kumimoji="1" lang="zh-CN" altLang="en-US" dirty="0">
              <a:solidFill>
                <a:schemeClr val="accent5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0848" y="366008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JSON-RPC</a:t>
            </a:r>
            <a:endParaRPr kumimoji="1" lang="zh-CN" altLang="en-US" dirty="0">
              <a:solidFill>
                <a:schemeClr val="accent5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4128" y="1947135"/>
            <a:ext cx="2871216" cy="3818730"/>
            <a:chOff x="1536192" y="2029968"/>
            <a:chExt cx="2871216" cy="3818730"/>
          </a:xfrm>
        </p:grpSpPr>
        <p:sp>
          <p:nvSpPr>
            <p:cNvPr id="3" name="椭圆 2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RT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536192" y="3429000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实时控制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36192" y="3901690"/>
              <a:ext cx="2871216" cy="1947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实时嵌入式操作系统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实时 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Linux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742950" lvl="1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RTAI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742950" lvl="1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Xenomai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742950" lvl="1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Preempt RT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工业以太网总线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742950" lvl="1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EtherCAT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32960" y="1947135"/>
            <a:ext cx="2871216" cy="3549425"/>
            <a:chOff x="1536192" y="2029968"/>
            <a:chExt cx="2871216" cy="3549425"/>
          </a:xfrm>
        </p:grpSpPr>
        <p:sp>
          <p:nvSpPr>
            <p:cNvPr id="7" name="椭圆 6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Robotics</a:t>
              </a:r>
              <a:endPara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36192" y="3429000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机器人学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36192" y="3901690"/>
              <a:ext cx="2871216" cy="1677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机器人运动学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742950" lvl="1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逆向运动学（反解）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机器人动力学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742950" lvl="1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拖拽示教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742950" lvl="1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碰撞检测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742950" lvl="1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力位混合控制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41792" y="1947135"/>
            <a:ext cx="2871216" cy="2753438"/>
            <a:chOff x="1536192" y="2029968"/>
            <a:chExt cx="2871216" cy="2753438"/>
          </a:xfrm>
        </p:grpSpPr>
        <p:sp>
          <p:nvSpPr>
            <p:cNvPr id="11" name="椭圆 10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IoT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36192" y="3429000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物联网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36192" y="3901690"/>
              <a:ext cx="2871216" cy="881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机器人物联网 </a:t>
              </a: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IoRT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工业物联网 </a:t>
              </a: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IIoT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智能物联网 </a:t>
              </a: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AIoT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机器人的软件领域</a:t>
            </a:r>
            <a:endParaRPr kumimoji="1" lang="zh-CN" altLang="en-US" sz="4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296658" y="5690177"/>
            <a:ext cx="2978763" cy="323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C++</a:t>
            </a:r>
            <a:r>
              <a:rPr kumimoji="1" lang="zh-CN" altLang="en-US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控制系统的困局</a:t>
            </a:r>
            <a:endParaRPr kumimoji="1" lang="zh-CN" altLang="en-US" sz="4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7743" y="1653989"/>
            <a:ext cx="5308257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线程、内存不安全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实时内核死机</a:t>
            </a:r>
            <a:endParaRPr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依赖混乱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难以升级、难以迁移</a:t>
            </a:r>
            <a:endParaRPr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通信协议硬编码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难以维护</a:t>
            </a:r>
            <a:endParaRPr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全局静态变量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难以测试</a:t>
            </a:r>
            <a:endParaRPr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逻辑复杂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新增功能和修改周期长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规模和质量难以控制</a:t>
            </a:r>
            <a:endParaRPr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6394341" y="1653989"/>
          <a:ext cx="4820505" cy="383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930A33A-BA55-E04F-A572-7940009398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F1A08CA-FF10-5745-856E-8615468968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909D8D6-27DA-6945-B83E-ED549C2A3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DAE955A-2222-A04C-A4A3-DE4CC5E64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3DC8835-6ED5-3B44-93A6-882B92716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275BA29-2B48-C64B-AD49-9F8C10E0D7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312488A-689F-6046-8B6E-0CF122343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2844D07-6C17-8546-9DE5-29A653AA2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Rust</a:t>
            </a:r>
            <a:r>
              <a:rPr kumimoji="1" lang="zh-CN" altLang="en-US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所带来的</a:t>
            </a:r>
            <a:endParaRPr kumimoji="1" lang="zh-CN" altLang="en-US" sz="4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438120" y="1559860"/>
          <a:ext cx="5518927" cy="4598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5" name="图示 14"/>
          <p:cNvGraphicFramePr/>
          <p:nvPr/>
        </p:nvGraphicFramePr>
        <p:xfrm>
          <a:off x="6033247" y="1559859"/>
          <a:ext cx="5518927" cy="357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E782A4B-F4CB-A047-8EAB-FDD20CCE0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430D57-B256-1242-AF6F-C73103CBDD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806FC82-764E-9446-8E34-D086AFDDE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0664B21-4E2C-BE40-966B-383F25E89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EB36D1A-F9F4-9F48-BC44-A0964DFB1A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1820612-4508-6746-8264-ABCBF0085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6B11435-F998-004D-A0C9-89674D888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9D608A-1FB6-1E45-B0A7-9215AA2E8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E782A4B-F4CB-A047-8EAB-FDD20CCE0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F430D57-B256-1242-AF6F-C73103CBDD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806FC82-764E-9446-8E34-D086AFDDE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0664B21-4E2C-BE40-966B-383F25E89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6B11435-F998-004D-A0C9-89674D888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B9D608A-1FB6-1E45-B0A7-9215AA2E8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  <p:bldGraphic spid="15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EtherCAT</a:t>
            </a:r>
            <a:r>
              <a:rPr kumimoji="1" lang="zh-CN" altLang="en-US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方案</a:t>
            </a:r>
            <a:endParaRPr kumimoji="1" lang="zh-CN" altLang="en-US" sz="4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7743" y="1653989"/>
            <a:ext cx="47255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ioctl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非实时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8" name="图片 7" descr="图形用户界面, 文本, 应用程序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743" y="2054099"/>
            <a:ext cx="3725043" cy="41551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66816" y="2650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rtdm</a:t>
            </a:r>
            <a:r>
              <a:rPr lang="zh-CN" altLang="en-US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实时</a:t>
            </a:r>
            <a:r>
              <a:rPr lang="en-US" altLang="zh-CN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lang="en-US" altLang="zh-CN" sz="1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5" name="图片 14" descr="文本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1" y="634423"/>
            <a:ext cx="4413504" cy="5589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一些技术选型</a:t>
            </a:r>
            <a:endParaRPr kumimoji="1" lang="zh-CN" altLang="en-US" sz="4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4978" y="1558930"/>
            <a:ext cx="10131269" cy="43088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nalgebra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nalgebra_glm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bytes/</a:t>
            </a: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bitbuffer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std::thread::spawn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⚔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tokio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::runtime::</a:t>
            </a: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Runtime.spawn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crossbeam_channel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struct-variant/</a:t>
            </a:r>
            <a:r>
              <a:rPr lang="en-US" altLang="zh-CN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struct_field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altLang="zh-CN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struct_field_names</a:t>
            </a:r>
            <a:endParaRPr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tokio-modbus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mlua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tonic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jsonrpsee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sea-</a:t>
            </a: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orm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wasm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-pack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cbindgen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954" y="1992320"/>
            <a:ext cx="3181396" cy="3573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WPS 演示</Application>
  <PresentationFormat>宽屏</PresentationFormat>
  <Paragraphs>231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9" baseType="lpstr">
      <vt:lpstr>Arial</vt:lpstr>
      <vt:lpstr>宋体</vt:lpstr>
      <vt:lpstr>Wingdings</vt:lpstr>
      <vt:lpstr>Proxima Nova Lt</vt:lpstr>
      <vt:lpstr>苹方-简</vt:lpstr>
      <vt:lpstr>Proxima Nova Rg</vt:lpstr>
      <vt:lpstr>PingFang SC Semibold</vt:lpstr>
      <vt:lpstr>PingFang SC</vt:lpstr>
      <vt:lpstr>PingFang SC Thin</vt:lpstr>
      <vt:lpstr>YouSheBiaoTiHei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等线 Light</vt:lpstr>
      <vt:lpstr>Calibri Light</vt:lpstr>
      <vt:lpstr>汉仪书宋二KW</vt:lpstr>
      <vt:lpstr>Apple Color Emoji</vt:lpstr>
      <vt:lpstr>1_自定义设计方案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贝贝</dc:creator>
  <cp:lastModifiedBy>Alex</cp:lastModifiedBy>
  <cp:revision>26</cp:revision>
  <dcterms:created xsi:type="dcterms:W3CDTF">2022-07-18T04:31:52Z</dcterms:created>
  <dcterms:modified xsi:type="dcterms:W3CDTF">2022-07-18T04:31:52Z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79530AF10DA79B42F7E0D462653446D6</vt:lpwstr>
  </property>
  <property fmtid="{D5CDD505-2E9C-101B-9397-08002B2CF9AE}" pid="3" name="KSOProductBuildVer">
    <vt:lpwstr>2052-4.3.0.7280</vt:lpwstr>
  </property>
</Properties>
</file>