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1214422"/>
            <a:ext cx="7772400" cy="2296502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p</a:t>
            </a:r>
            <a:r>
              <a:rPr smtClean="0"/>
              <a:t>y</a:t>
            </a:r>
            <a:r>
              <a:rPr lang="en-US" dirty="0" smtClean="0"/>
              <a:t>game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Игра «Тетрис»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3042" y="3714752"/>
            <a:ext cx="6400800" cy="1600200"/>
          </a:xfrm>
        </p:spPr>
        <p:txBody>
          <a:bodyPr/>
          <a:lstStyle/>
          <a:p>
            <a:pPr algn="r"/>
            <a:r>
              <a:rPr lang="ru-RU" dirty="0" smtClean="0"/>
              <a:t>Выполнил</a:t>
            </a:r>
            <a:r>
              <a:rPr lang="ru-RU" dirty="0" smtClean="0"/>
              <a:t>и</a:t>
            </a:r>
            <a:r>
              <a:rPr lang="ru-RU" dirty="0" smtClean="0"/>
              <a:t>:</a:t>
            </a:r>
            <a:endParaRPr lang="ru-RU" dirty="0" smtClean="0"/>
          </a:p>
          <a:p>
            <a:pPr algn="r"/>
            <a:r>
              <a:rPr lang="ru-RU" dirty="0" smtClean="0"/>
              <a:t>Виноградов </a:t>
            </a:r>
            <a:r>
              <a:rPr lang="ru-RU" dirty="0" smtClean="0"/>
              <a:t>Александр</a:t>
            </a:r>
          </a:p>
          <a:p>
            <a:pPr algn="r"/>
            <a:r>
              <a:rPr lang="ru-RU" dirty="0" err="1" smtClean="0"/>
              <a:t>Батыгин</a:t>
            </a:r>
            <a:r>
              <a:rPr lang="ru-RU" dirty="0" smtClean="0"/>
              <a:t> Артём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500042"/>
            <a:ext cx="7772400" cy="100013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Описание идеи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игру «Тетрис» с функциями и правилами оригинала.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Файл </a:t>
            </a:r>
            <a:r>
              <a:rPr lang="en-US" dirty="0" smtClean="0"/>
              <a:t>python</a:t>
            </a:r>
            <a:r>
              <a:rPr lang="ru-RU" dirty="0" smtClean="0"/>
              <a:t>: </a:t>
            </a:r>
            <a:r>
              <a:rPr lang="en-US" dirty="0" smtClean="0"/>
              <a:t>new</a:t>
            </a:r>
            <a:r>
              <a:rPr lang="ru-RU" dirty="0" smtClean="0"/>
              <a:t>_</a:t>
            </a:r>
            <a:r>
              <a:rPr lang="en-US" dirty="0" err="1" smtClean="0"/>
              <a:t>tetris</a:t>
            </a:r>
            <a:r>
              <a:rPr lang="ru-RU" dirty="0" smtClean="0"/>
              <a:t>.</a:t>
            </a:r>
            <a:r>
              <a:rPr lang="en-US" dirty="0" err="1" smtClean="0"/>
              <a:t>py</a:t>
            </a:r>
            <a:r>
              <a:rPr lang="ru-RU" dirty="0" smtClean="0"/>
              <a:t>. В программе 2 класса: </a:t>
            </a:r>
            <a:r>
              <a:rPr lang="en-US" dirty="0" smtClean="0"/>
              <a:t>Figure</a:t>
            </a:r>
            <a:r>
              <a:rPr lang="ru-RU" dirty="0" smtClean="0"/>
              <a:t>, отвечающий за игровое поле и отображение фигур, </a:t>
            </a:r>
            <a:r>
              <a:rPr lang="ru-RU" dirty="0" err="1" smtClean="0"/>
              <a:t>Graphics</a:t>
            </a:r>
            <a:r>
              <a:rPr lang="ru-RU" dirty="0" smtClean="0"/>
              <a:t>, отвечающий за графический интерфейс. Все изображения, которые используются в приложении, в папке </a:t>
            </a:r>
            <a:r>
              <a:rPr lang="en-US" dirty="0" smtClean="0"/>
              <a:t>data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Реализован тетрис почти со всеми функциями и правилами оригинального тетриса. Отображается текущий счёт, счёт предыдущей игры, лучший счёт за текущий сеанс игры. Кнопка начала новой игры, возможность включить и выключить звук, переключить музыку, уменьшить или увеличить громкость.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реализации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Возможности развития:</a:t>
            </a:r>
          </a:p>
          <a:p>
            <a:r>
              <a:rPr lang="ru-RU" dirty="0" smtClean="0"/>
              <a:t> Добавление в игру различных уровней сложности</a:t>
            </a:r>
          </a:p>
          <a:p>
            <a:r>
              <a:rPr lang="ru-RU" smtClean="0"/>
              <a:t>Улучшение интерфейса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275</TotalTime>
  <Words>126</Words>
  <PresentationFormat>Экран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Открытая</vt:lpstr>
      <vt:lpstr>Проект pygame Игра «Тетрис» </vt:lpstr>
      <vt:lpstr>Описание идеи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 Игра-симулятор фондовой биржи</dc:title>
  <dc:creator>Саша</dc:creator>
  <cp:lastModifiedBy>Саша</cp:lastModifiedBy>
  <cp:revision>31</cp:revision>
  <dcterms:created xsi:type="dcterms:W3CDTF">2019-11-06T09:50:41Z</dcterms:created>
  <dcterms:modified xsi:type="dcterms:W3CDTF">2020-01-15T19:02:16Z</dcterms:modified>
</cp:coreProperties>
</file>