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Calibri" pitchFamily="34" charset="0"/>
              </a:rPr>
            </a:fld>
            <a:endParaRPr lang="en-US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itchFamily="2" charset="-122"/>
            </a:endParaRPr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>
              <a:buFontTx/>
            </a:pPr>
            <a:fld id="{9A0DB2DC-4C9A-4742-B13C-FB6460FD3503}" type="slidenum">
              <a:rPr lang="en-US" altLang="en-US" sz="1200" dirty="0">
                <a:latin typeface="等线" charset="-122"/>
              </a:rPr>
            </a:fld>
            <a:endParaRPr lang="en-US" altLang="en-US" sz="1200" dirty="0">
              <a:latin typeface="等线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Calibri" pitchFamily="34" charset="0"/>
              </a:rPr>
            </a:fld>
            <a:endParaRPr lang="en-US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6C8D182-E4C8-4120-9249-FC9774456FF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Calibri" pitchFamily="34" charset="0"/>
              </a:rPr>
            </a:fld>
            <a:endParaRPr lang="en-US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Calibri" pitchFamily="34" charset="0"/>
              </a:rPr>
            </a:fld>
            <a:endParaRPr lang="en-US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Calibri" pitchFamily="34" charset="0"/>
              </a:rPr>
            </a:fld>
            <a:endParaRPr lang="en-US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2" Type="http://schemas.openxmlformats.org/officeDocument/2006/relationships/notesSlide" Target="../notesSlides/notesSlide2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29.xml"/><Relationship Id="rId3" Type="http://schemas.openxmlformats.org/officeDocument/2006/relationships/tags" Target="../tags/tag3.xml"/><Relationship Id="rId29" Type="http://schemas.openxmlformats.org/officeDocument/2006/relationships/image" Target="../media/image1.jpeg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image" Target="../media/image1.jpeg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8" Type="http://schemas.openxmlformats.org/officeDocument/2006/relationships/notesSlide" Target="../notesSlides/notesSlide4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78.xml"/><Relationship Id="rId35" Type="http://schemas.openxmlformats.org/officeDocument/2006/relationships/tags" Target="../tags/tag77.xml"/><Relationship Id="rId34" Type="http://schemas.openxmlformats.org/officeDocument/2006/relationships/tags" Target="../tags/tag76.xml"/><Relationship Id="rId33" Type="http://schemas.openxmlformats.org/officeDocument/2006/relationships/image" Target="../media/image1.jpeg"/><Relationship Id="rId32" Type="http://schemas.openxmlformats.org/officeDocument/2006/relationships/tags" Target="../tags/tag75.xml"/><Relationship Id="rId31" Type="http://schemas.openxmlformats.org/officeDocument/2006/relationships/tags" Target="../tags/tag74.xml"/><Relationship Id="rId30" Type="http://schemas.openxmlformats.org/officeDocument/2006/relationships/tags" Target="../tags/tag73.xml"/><Relationship Id="rId3" Type="http://schemas.openxmlformats.org/officeDocument/2006/relationships/tags" Target="../tags/tag46.xml"/><Relationship Id="rId29" Type="http://schemas.openxmlformats.org/officeDocument/2006/relationships/tags" Target="../tags/tag72.xml"/><Relationship Id="rId28" Type="http://schemas.openxmlformats.org/officeDocument/2006/relationships/tags" Target="../tags/tag71.xml"/><Relationship Id="rId27" Type="http://schemas.openxmlformats.org/officeDocument/2006/relationships/tags" Target="../tags/tag70.xml"/><Relationship Id="rId26" Type="http://schemas.openxmlformats.org/officeDocument/2006/relationships/tags" Target="../tags/tag69.xml"/><Relationship Id="rId25" Type="http://schemas.openxmlformats.org/officeDocument/2006/relationships/tags" Target="../tags/tag68.xml"/><Relationship Id="rId24" Type="http://schemas.openxmlformats.org/officeDocument/2006/relationships/tags" Target="../tags/tag67.xml"/><Relationship Id="rId23" Type="http://schemas.openxmlformats.org/officeDocument/2006/relationships/tags" Target="../tags/tag66.xml"/><Relationship Id="rId22" Type="http://schemas.openxmlformats.org/officeDocument/2006/relationships/tags" Target="../tags/tag65.xml"/><Relationship Id="rId21" Type="http://schemas.openxmlformats.org/officeDocument/2006/relationships/tags" Target="../tags/tag64.xml"/><Relationship Id="rId20" Type="http://schemas.openxmlformats.org/officeDocument/2006/relationships/tags" Target="../tags/tag63.xml"/><Relationship Id="rId2" Type="http://schemas.openxmlformats.org/officeDocument/2006/relationships/tags" Target="../tags/tag45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4" Type="http://schemas.openxmlformats.org/officeDocument/2006/relationships/notesSlide" Target="../notesSlides/notesSlide6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image" Target="../media/image1.jpeg"/><Relationship Id="rId2" Type="http://schemas.openxmlformats.org/officeDocument/2006/relationships/tags" Target="../tags/tag80.xml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image" Target="../media/image5.png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3" Type="http://schemas.openxmlformats.org/officeDocument/2006/relationships/notesSlide" Target="../notesSlides/notesSlide7.xml"/><Relationship Id="rId32" Type="http://schemas.openxmlformats.org/officeDocument/2006/relationships/slideLayout" Target="../slideLayouts/slideLayout10.xml"/><Relationship Id="rId31" Type="http://schemas.openxmlformats.org/officeDocument/2006/relationships/tags" Target="../tags/tag126.xml"/><Relationship Id="rId30" Type="http://schemas.openxmlformats.org/officeDocument/2006/relationships/image" Target="../media/image4.png"/><Relationship Id="rId3" Type="http://schemas.openxmlformats.org/officeDocument/2006/relationships/tags" Target="../tags/tag100.xml"/><Relationship Id="rId29" Type="http://schemas.openxmlformats.org/officeDocument/2006/relationships/tags" Target="../tags/tag125.xml"/><Relationship Id="rId28" Type="http://schemas.openxmlformats.org/officeDocument/2006/relationships/tags" Target="../tags/tag124.xml"/><Relationship Id="rId27" Type="http://schemas.openxmlformats.org/officeDocument/2006/relationships/tags" Target="../tags/tag123.xml"/><Relationship Id="rId26" Type="http://schemas.openxmlformats.org/officeDocument/2006/relationships/tags" Target="../tags/tag12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99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image" Target="../media/image6.png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2" Type="http://schemas.openxmlformats.org/officeDocument/2006/relationships/notesSlide" Target="../notesSlides/notesSlide8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155.xml"/><Relationship Id="rId3" Type="http://schemas.openxmlformats.org/officeDocument/2006/relationships/tags" Target="../tags/tag129.xml"/><Relationship Id="rId29" Type="http://schemas.openxmlformats.org/officeDocument/2006/relationships/image" Target="../media/image1.jpeg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动手学</a:t>
            </a:r>
            <a:r>
              <a:rPr lang="en-US" altLang="zh-CN"/>
              <a:t> rust-libp2p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阿图教育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266700"/>
            <a:ext cx="842010" cy="842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1525588" y="1854200"/>
            <a:ext cx="104775" cy="106363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1577975" y="1971675"/>
            <a:ext cx="0" cy="371475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3"/>
            </p:custDataLst>
          </p:nvPr>
        </p:nvSpPr>
        <p:spPr>
          <a:xfrm>
            <a:off x="1525588" y="2339975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grpSp>
        <p:nvGrpSpPr>
          <p:cNvPr id="25604" name="组合 25"/>
          <p:cNvGrpSpPr/>
          <p:nvPr/>
        </p:nvGrpSpPr>
        <p:grpSpPr>
          <a:xfrm>
            <a:off x="1525588" y="3228975"/>
            <a:ext cx="104775" cy="590550"/>
            <a:chOff x="2469832" y="3647705"/>
            <a:chExt cx="75391" cy="424924"/>
          </a:xfrm>
        </p:grpSpPr>
        <p:sp>
          <p:nvSpPr>
            <p:cNvPr id="18" name="椭圆 17"/>
            <p:cNvSpPr/>
            <p:nvPr>
              <p:custDataLst>
                <p:tags r:id="rId4"/>
              </p:custDataLst>
            </p:nvPr>
          </p:nvSpPr>
          <p:spPr>
            <a:xfrm>
              <a:off x="2469832" y="3647705"/>
              <a:ext cx="75391" cy="75390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cxnSp>
          <p:nvCxnSpPr>
            <p:cNvPr id="21" name="直接连接符 20"/>
            <p:cNvCxnSpPr/>
            <p:nvPr>
              <p:custDataLst>
                <p:tags r:id="rId5"/>
              </p:custDataLst>
            </p:nvPr>
          </p:nvCxnSpPr>
          <p:spPr>
            <a:xfrm>
              <a:off x="2507527" y="3732233"/>
              <a:ext cx="0" cy="267291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>
              <p:custDataLst>
                <p:tags r:id="rId6"/>
              </p:custDataLst>
            </p:nvPr>
          </p:nvSpPr>
          <p:spPr>
            <a:xfrm>
              <a:off x="2469832" y="3997239"/>
              <a:ext cx="75391" cy="75390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</p:grpSp>
      <p:sp>
        <p:nvSpPr>
          <p:cNvPr id="31" name="椭圆 30"/>
          <p:cNvSpPr/>
          <p:nvPr>
            <p:custDataLst>
              <p:tags r:id="rId7"/>
            </p:custDataLst>
          </p:nvPr>
        </p:nvSpPr>
        <p:spPr>
          <a:xfrm>
            <a:off x="1535113" y="4614863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8"/>
            </p:custDataLst>
          </p:nvPr>
        </p:nvCxnSpPr>
        <p:spPr>
          <a:xfrm>
            <a:off x="1587500" y="4732338"/>
            <a:ext cx="0" cy="371475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9"/>
            </p:custDataLst>
          </p:nvPr>
        </p:nvSpPr>
        <p:spPr>
          <a:xfrm>
            <a:off x="1535113" y="5100638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grpSp>
        <p:nvGrpSpPr>
          <p:cNvPr id="25611" name="组合 41"/>
          <p:cNvGrpSpPr/>
          <p:nvPr/>
        </p:nvGrpSpPr>
        <p:grpSpPr>
          <a:xfrm>
            <a:off x="1260475" y="1149350"/>
            <a:ext cx="9842500" cy="1190625"/>
            <a:chOff x="1930" y="2110"/>
            <a:chExt cx="15483" cy="1874"/>
          </a:xfrm>
        </p:grpSpPr>
        <p:sp>
          <p:nvSpPr>
            <p:cNvPr id="25612" name="标题 1"/>
            <p:cNvSpPr txBox="1"/>
            <p:nvPr>
              <p:custDataLst>
                <p:tags r:id="rId10"/>
              </p:custDataLst>
            </p:nvPr>
          </p:nvSpPr>
          <p:spPr>
            <a:xfrm>
              <a:off x="3431" y="2676"/>
              <a:ext cx="13982" cy="1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三周课程，每周三次，共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9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次</a:t>
              </a:r>
              <a:endParaRPr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25613" name="组合 19"/>
            <p:cNvGrpSpPr/>
            <p:nvPr/>
          </p:nvGrpSpPr>
          <p:grpSpPr>
            <a:xfrm>
              <a:off x="1930" y="2110"/>
              <a:ext cx="996" cy="996"/>
              <a:chOff x="2279470" y="2066293"/>
              <a:chExt cx="456113" cy="456114"/>
            </a:xfrm>
          </p:grpSpPr>
          <p:sp>
            <p:nvSpPr>
              <p:cNvPr id="6" name="椭圆 5"/>
              <p:cNvSpPr/>
              <p:nvPr>
                <p:custDataLst>
                  <p:tags r:id="rId11"/>
                </p:custDataLst>
              </p:nvPr>
            </p:nvSpPr>
            <p:spPr>
              <a:xfrm>
                <a:off x="2279470" y="2066293"/>
                <a:ext cx="456300" cy="4565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11" name="KSO_Shape"/>
              <p:cNvSpPr/>
              <p:nvPr>
                <p:custDataLst>
                  <p:tags r:id="rId12"/>
                </p:custDataLst>
              </p:nvPr>
            </p:nvSpPr>
            <p:spPr>
              <a:xfrm>
                <a:off x="2396118" y="2208181"/>
                <a:ext cx="225291" cy="172783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739561">
                    <a:moveTo>
                      <a:pt x="282640" y="667561"/>
                    </a:moveTo>
                    <a:lnTo>
                      <a:pt x="653465" y="667561"/>
                    </a:lnTo>
                    <a:lnTo>
                      <a:pt x="684077" y="739561"/>
                    </a:lnTo>
                    <a:lnTo>
                      <a:pt x="252028" y="739561"/>
                    </a:lnTo>
                    <a:close/>
                    <a:moveTo>
                      <a:pt x="54052" y="52175"/>
                    </a:moveTo>
                    <a:lnTo>
                      <a:pt x="54052" y="520175"/>
                    </a:lnTo>
                    <a:lnTo>
                      <a:pt x="882052" y="520175"/>
                    </a:lnTo>
                    <a:lnTo>
                      <a:pt x="882052" y="52175"/>
                    </a:lnTo>
                    <a:close/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648000"/>
                    </a:lnTo>
                    <a:lnTo>
                      <a:pt x="0" y="648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  <p:sp>
          <p:nvSpPr>
            <p:cNvPr id="25616" name="文本框 34"/>
            <p:cNvSpPr txBox="1"/>
            <p:nvPr>
              <p:custDataLst>
                <p:tags r:id="rId13"/>
              </p:custDataLst>
            </p:nvPr>
          </p:nvSpPr>
          <p:spPr>
            <a:xfrm>
              <a:off x="3428" y="2110"/>
              <a:ext cx="1398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时间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617" name="组合 42"/>
          <p:cNvGrpSpPr/>
          <p:nvPr/>
        </p:nvGrpSpPr>
        <p:grpSpPr>
          <a:xfrm>
            <a:off x="1260475" y="2508250"/>
            <a:ext cx="9958388" cy="1187450"/>
            <a:chOff x="1930" y="4248"/>
            <a:chExt cx="15665" cy="1868"/>
          </a:xfrm>
        </p:grpSpPr>
        <p:grpSp>
          <p:nvGrpSpPr>
            <p:cNvPr id="25618" name="组合 16"/>
            <p:cNvGrpSpPr/>
            <p:nvPr/>
          </p:nvGrpSpPr>
          <p:grpSpPr>
            <a:xfrm>
              <a:off x="1930" y="4248"/>
              <a:ext cx="996" cy="996"/>
              <a:chOff x="2279469" y="3120728"/>
              <a:chExt cx="456113" cy="456114"/>
            </a:xfrm>
          </p:grpSpPr>
          <p:sp>
            <p:nvSpPr>
              <p:cNvPr id="14" name="椭圆 13"/>
              <p:cNvSpPr/>
              <p:nvPr>
                <p:custDataLst>
                  <p:tags r:id="rId14"/>
                </p:custDataLst>
              </p:nvPr>
            </p:nvSpPr>
            <p:spPr>
              <a:xfrm>
                <a:off x="2279469" y="3120728"/>
                <a:ext cx="456290" cy="456313"/>
              </a:xfrm>
              <a:prstGeom prst="ellipse">
                <a:avLst/>
              </a:prstGeom>
              <a:solidFill>
                <a:srgbClr val="E52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19" name="KSO_Shape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424704" y="3247672"/>
                <a:ext cx="174968" cy="206999"/>
              </a:xfrm>
              <a:custGeom>
                <a:avLst/>
                <a:gdLst>
                  <a:gd name="T0" fmla="*/ 1531007 w 4340"/>
                  <a:gd name="T1" fmla="*/ 12533 h 5168"/>
                  <a:gd name="T2" fmla="*/ 1585594 w 4340"/>
                  <a:gd name="T3" fmla="*/ 64139 h 5168"/>
                  <a:gd name="T4" fmla="*/ 1600347 w 4340"/>
                  <a:gd name="T5" fmla="*/ 1789255 h 5168"/>
                  <a:gd name="T6" fmla="*/ 1572685 w 4340"/>
                  <a:gd name="T7" fmla="*/ 1860398 h 5168"/>
                  <a:gd name="T8" fmla="*/ 1508878 w 4340"/>
                  <a:gd name="T9" fmla="*/ 1900945 h 5168"/>
                  <a:gd name="T10" fmla="*/ 86306 w 4340"/>
                  <a:gd name="T11" fmla="*/ 1899471 h 5168"/>
                  <a:gd name="T12" fmla="*/ 24712 w 4340"/>
                  <a:gd name="T13" fmla="*/ 1855606 h 5168"/>
                  <a:gd name="T14" fmla="*/ 0 w 4340"/>
                  <a:gd name="T15" fmla="*/ 1782989 h 5168"/>
                  <a:gd name="T16" fmla="*/ 17704 w 4340"/>
                  <a:gd name="T17" fmla="*/ 466297 h 5168"/>
                  <a:gd name="T18" fmla="*/ 122451 w 4340"/>
                  <a:gd name="T19" fmla="*/ 354239 h 5168"/>
                  <a:gd name="T20" fmla="*/ 347068 w 4340"/>
                  <a:gd name="T21" fmla="*/ 1539703 h 5168"/>
                  <a:gd name="T22" fmla="*/ 433374 w 4340"/>
                  <a:gd name="T23" fmla="*/ 1566980 h 5168"/>
                  <a:gd name="T24" fmla="*/ 518573 w 4340"/>
                  <a:gd name="T25" fmla="*/ 1537123 h 5168"/>
                  <a:gd name="T26" fmla="*/ 535170 w 4340"/>
                  <a:gd name="T27" fmla="*/ 1412531 h 5168"/>
                  <a:gd name="T28" fmla="*/ 498287 w 4340"/>
                  <a:gd name="T29" fmla="*/ 1348023 h 5168"/>
                  <a:gd name="T30" fmla="*/ 527794 w 4340"/>
                  <a:gd name="T31" fmla="*/ 1310056 h 5168"/>
                  <a:gd name="T32" fmla="*/ 531113 w 4340"/>
                  <a:gd name="T33" fmla="*/ 1199103 h 5168"/>
                  <a:gd name="T34" fmla="*/ 496443 w 4340"/>
                  <a:gd name="T35" fmla="*/ 1161504 h 5168"/>
                  <a:gd name="T36" fmla="*/ 380262 w 4340"/>
                  <a:gd name="T37" fmla="*/ 1155238 h 5168"/>
                  <a:gd name="T38" fmla="*/ 332683 w 4340"/>
                  <a:gd name="T39" fmla="*/ 1212005 h 5168"/>
                  <a:gd name="T40" fmla="*/ 429685 w 4340"/>
                  <a:gd name="T41" fmla="*/ 1209424 h 5168"/>
                  <a:gd name="T42" fmla="*/ 445545 w 4340"/>
                  <a:gd name="T43" fmla="*/ 1300472 h 5168"/>
                  <a:gd name="T44" fmla="*/ 407187 w 4340"/>
                  <a:gd name="T45" fmla="*/ 1364980 h 5168"/>
                  <a:gd name="T46" fmla="*/ 443701 w 4340"/>
                  <a:gd name="T47" fmla="*/ 1379356 h 5168"/>
                  <a:gd name="T48" fmla="*/ 433005 w 4340"/>
                  <a:gd name="T49" fmla="*/ 1503579 h 5168"/>
                  <a:gd name="T50" fmla="*/ 330102 w 4340"/>
                  <a:gd name="T51" fmla="*/ 1390783 h 5168"/>
                  <a:gd name="T52" fmla="*/ 756836 w 4340"/>
                  <a:gd name="T53" fmla="*/ 1273195 h 5168"/>
                  <a:gd name="T54" fmla="*/ 736551 w 4340"/>
                  <a:gd name="T55" fmla="*/ 1176986 h 5168"/>
                  <a:gd name="T56" fmla="*/ 674587 w 4340"/>
                  <a:gd name="T57" fmla="*/ 1148972 h 5168"/>
                  <a:gd name="T58" fmla="*/ 575741 w 4340"/>
                  <a:gd name="T59" fmla="*/ 1167771 h 5168"/>
                  <a:gd name="T60" fmla="*/ 550292 w 4340"/>
                  <a:gd name="T61" fmla="*/ 1227486 h 5168"/>
                  <a:gd name="T62" fmla="*/ 650245 w 4340"/>
                  <a:gd name="T63" fmla="*/ 1211267 h 5168"/>
                  <a:gd name="T64" fmla="*/ 668317 w 4340"/>
                  <a:gd name="T65" fmla="*/ 1252184 h 5168"/>
                  <a:gd name="T66" fmla="*/ 1077348 w 4340"/>
                  <a:gd name="T67" fmla="*/ 1359450 h 5168"/>
                  <a:gd name="T68" fmla="*/ 981822 w 4340"/>
                  <a:gd name="T69" fmla="*/ 1509845 h 5168"/>
                  <a:gd name="T70" fmla="*/ 969281 w 4340"/>
                  <a:gd name="T71" fmla="*/ 1209793 h 5168"/>
                  <a:gd name="T72" fmla="*/ 994731 w 4340"/>
                  <a:gd name="T73" fmla="*/ 1209793 h 5168"/>
                  <a:gd name="T74" fmla="*/ 1058538 w 4340"/>
                  <a:gd name="T75" fmla="*/ 1171088 h 5168"/>
                  <a:gd name="T76" fmla="*/ 945676 w 4340"/>
                  <a:gd name="T77" fmla="*/ 1150815 h 5168"/>
                  <a:gd name="T78" fmla="*/ 886295 w 4340"/>
                  <a:gd name="T79" fmla="*/ 1189151 h 5168"/>
                  <a:gd name="T80" fmla="*/ 885926 w 4340"/>
                  <a:gd name="T81" fmla="*/ 1531962 h 5168"/>
                  <a:gd name="T82" fmla="*/ 935718 w 4340"/>
                  <a:gd name="T83" fmla="*/ 1564769 h 5168"/>
                  <a:gd name="T84" fmla="*/ 1034195 w 4340"/>
                  <a:gd name="T85" fmla="*/ 1563663 h 5168"/>
                  <a:gd name="T86" fmla="*/ 1273196 w 4340"/>
                  <a:gd name="T87" fmla="*/ 1543389 h 5168"/>
                  <a:gd name="T88" fmla="*/ 1298277 w 4340"/>
                  <a:gd name="T89" fmla="*/ 1501367 h 5168"/>
                  <a:gd name="T90" fmla="*/ 1282417 w 4340"/>
                  <a:gd name="T91" fmla="*/ 1361294 h 5168"/>
                  <a:gd name="T92" fmla="*/ 1272090 w 4340"/>
                  <a:gd name="T93" fmla="*/ 1329593 h 5168"/>
                  <a:gd name="T94" fmla="*/ 1297170 w 4340"/>
                  <a:gd name="T95" fmla="*/ 1224906 h 5168"/>
                  <a:gd name="T96" fmla="*/ 1275778 w 4340"/>
                  <a:gd name="T97" fmla="*/ 1173669 h 5168"/>
                  <a:gd name="T98" fmla="*/ 1096159 w 4340"/>
                  <a:gd name="T99" fmla="*/ 1563663 h 5168"/>
                  <a:gd name="T100" fmla="*/ 1197218 w 4340"/>
                  <a:gd name="T101" fmla="*/ 1206107 h 5168"/>
                  <a:gd name="T102" fmla="*/ 1210127 w 4340"/>
                  <a:gd name="T103" fmla="*/ 1306001 h 5168"/>
                  <a:gd name="T104" fmla="*/ 1203856 w 4340"/>
                  <a:gd name="T105" fmla="*/ 1367191 h 5168"/>
                  <a:gd name="T106" fmla="*/ 1207914 w 4340"/>
                  <a:gd name="T107" fmla="*/ 1502104 h 5168"/>
                  <a:gd name="T108" fmla="*/ 295432 w 4340"/>
                  <a:gd name="T109" fmla="*/ 982358 h 5168"/>
                  <a:gd name="T110" fmla="*/ 219453 w 4340"/>
                  <a:gd name="T111" fmla="*/ 1038019 h 5168"/>
                  <a:gd name="T112" fmla="*/ 239370 w 4340"/>
                  <a:gd name="T113" fmla="*/ 1697470 h 5168"/>
                  <a:gd name="T114" fmla="*/ 1338479 w 4340"/>
                  <a:gd name="T115" fmla="*/ 1717007 h 5168"/>
                  <a:gd name="T116" fmla="*/ 1394172 w 4340"/>
                  <a:gd name="T117" fmla="*/ 1641441 h 5168"/>
                  <a:gd name="T118" fmla="*/ 1352863 w 4340"/>
                  <a:gd name="T119" fmla="*/ 991573 h 5168"/>
                  <a:gd name="T120" fmla="*/ 576110 w 4340"/>
                  <a:gd name="T121" fmla="*/ 67088 h 516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0" h="5168">
                    <a:moveTo>
                      <a:pt x="332" y="961"/>
                    </a:moveTo>
                    <a:lnTo>
                      <a:pt x="1480" y="0"/>
                    </a:lnTo>
                    <a:lnTo>
                      <a:pt x="4009" y="0"/>
                    </a:lnTo>
                    <a:lnTo>
                      <a:pt x="4025" y="0"/>
                    </a:lnTo>
                    <a:lnTo>
                      <a:pt x="4042" y="3"/>
                    </a:lnTo>
                    <a:lnTo>
                      <a:pt x="4058" y="5"/>
                    </a:lnTo>
                    <a:lnTo>
                      <a:pt x="4075" y="7"/>
                    </a:lnTo>
                    <a:lnTo>
                      <a:pt x="4091" y="11"/>
                    </a:lnTo>
                    <a:lnTo>
                      <a:pt x="4106" y="15"/>
                    </a:lnTo>
                    <a:lnTo>
                      <a:pt x="4122" y="21"/>
                    </a:lnTo>
                    <a:lnTo>
                      <a:pt x="4137" y="26"/>
                    </a:lnTo>
                    <a:lnTo>
                      <a:pt x="4151" y="34"/>
                    </a:lnTo>
                    <a:lnTo>
                      <a:pt x="4166" y="40"/>
                    </a:lnTo>
                    <a:lnTo>
                      <a:pt x="4180" y="49"/>
                    </a:lnTo>
                    <a:lnTo>
                      <a:pt x="4193" y="57"/>
                    </a:lnTo>
                    <a:lnTo>
                      <a:pt x="4206" y="67"/>
                    </a:lnTo>
                    <a:lnTo>
                      <a:pt x="4219" y="77"/>
                    </a:lnTo>
                    <a:lnTo>
                      <a:pt x="4231" y="87"/>
                    </a:lnTo>
                    <a:lnTo>
                      <a:pt x="4242" y="98"/>
                    </a:lnTo>
                    <a:lnTo>
                      <a:pt x="4253" y="110"/>
                    </a:lnTo>
                    <a:lnTo>
                      <a:pt x="4264" y="122"/>
                    </a:lnTo>
                    <a:lnTo>
                      <a:pt x="4273" y="133"/>
                    </a:lnTo>
                    <a:lnTo>
                      <a:pt x="4283" y="147"/>
                    </a:lnTo>
                    <a:lnTo>
                      <a:pt x="4292" y="160"/>
                    </a:lnTo>
                    <a:lnTo>
                      <a:pt x="4299" y="174"/>
                    </a:lnTo>
                    <a:lnTo>
                      <a:pt x="4307" y="188"/>
                    </a:lnTo>
                    <a:lnTo>
                      <a:pt x="4313" y="203"/>
                    </a:lnTo>
                    <a:lnTo>
                      <a:pt x="4320" y="218"/>
                    </a:lnTo>
                    <a:lnTo>
                      <a:pt x="4325" y="233"/>
                    </a:lnTo>
                    <a:lnTo>
                      <a:pt x="4329" y="249"/>
                    </a:lnTo>
                    <a:lnTo>
                      <a:pt x="4332" y="265"/>
                    </a:lnTo>
                    <a:lnTo>
                      <a:pt x="4336" y="281"/>
                    </a:lnTo>
                    <a:lnTo>
                      <a:pt x="4338" y="298"/>
                    </a:lnTo>
                    <a:lnTo>
                      <a:pt x="4339" y="315"/>
                    </a:lnTo>
                    <a:lnTo>
                      <a:pt x="4340" y="332"/>
                    </a:lnTo>
                    <a:lnTo>
                      <a:pt x="4340" y="4837"/>
                    </a:lnTo>
                    <a:lnTo>
                      <a:pt x="4339" y="4854"/>
                    </a:lnTo>
                    <a:lnTo>
                      <a:pt x="4338" y="4870"/>
                    </a:lnTo>
                    <a:lnTo>
                      <a:pt x="4336" y="4887"/>
                    </a:lnTo>
                    <a:lnTo>
                      <a:pt x="4332" y="4903"/>
                    </a:lnTo>
                    <a:lnTo>
                      <a:pt x="4329" y="4919"/>
                    </a:lnTo>
                    <a:lnTo>
                      <a:pt x="4325" y="4934"/>
                    </a:lnTo>
                    <a:lnTo>
                      <a:pt x="4320" y="4950"/>
                    </a:lnTo>
                    <a:lnTo>
                      <a:pt x="4313" y="4965"/>
                    </a:lnTo>
                    <a:lnTo>
                      <a:pt x="4307" y="4979"/>
                    </a:lnTo>
                    <a:lnTo>
                      <a:pt x="4299" y="4994"/>
                    </a:lnTo>
                    <a:lnTo>
                      <a:pt x="4292" y="5008"/>
                    </a:lnTo>
                    <a:lnTo>
                      <a:pt x="4283" y="5021"/>
                    </a:lnTo>
                    <a:lnTo>
                      <a:pt x="4273" y="5034"/>
                    </a:lnTo>
                    <a:lnTo>
                      <a:pt x="4264" y="5047"/>
                    </a:lnTo>
                    <a:lnTo>
                      <a:pt x="4253" y="5058"/>
                    </a:lnTo>
                    <a:lnTo>
                      <a:pt x="4242" y="5070"/>
                    </a:lnTo>
                    <a:lnTo>
                      <a:pt x="4231" y="5081"/>
                    </a:lnTo>
                    <a:lnTo>
                      <a:pt x="4219" y="5092"/>
                    </a:lnTo>
                    <a:lnTo>
                      <a:pt x="4206" y="5101"/>
                    </a:lnTo>
                    <a:lnTo>
                      <a:pt x="4193" y="5111"/>
                    </a:lnTo>
                    <a:lnTo>
                      <a:pt x="4180" y="5120"/>
                    </a:lnTo>
                    <a:lnTo>
                      <a:pt x="4166" y="5127"/>
                    </a:lnTo>
                    <a:lnTo>
                      <a:pt x="4151" y="5135"/>
                    </a:lnTo>
                    <a:lnTo>
                      <a:pt x="4137" y="5141"/>
                    </a:lnTo>
                    <a:lnTo>
                      <a:pt x="4122" y="5147"/>
                    </a:lnTo>
                    <a:lnTo>
                      <a:pt x="4106" y="5153"/>
                    </a:lnTo>
                    <a:lnTo>
                      <a:pt x="4091" y="5157"/>
                    </a:lnTo>
                    <a:lnTo>
                      <a:pt x="4075" y="5160"/>
                    </a:lnTo>
                    <a:lnTo>
                      <a:pt x="4058" y="5164"/>
                    </a:lnTo>
                    <a:lnTo>
                      <a:pt x="4042" y="5166"/>
                    </a:lnTo>
                    <a:lnTo>
                      <a:pt x="4025" y="5167"/>
                    </a:lnTo>
                    <a:lnTo>
                      <a:pt x="4009" y="5168"/>
                    </a:lnTo>
                    <a:lnTo>
                      <a:pt x="332" y="5168"/>
                    </a:lnTo>
                    <a:lnTo>
                      <a:pt x="316" y="5167"/>
                    </a:lnTo>
                    <a:lnTo>
                      <a:pt x="299" y="5166"/>
                    </a:lnTo>
                    <a:lnTo>
                      <a:pt x="281" y="5164"/>
                    </a:lnTo>
                    <a:lnTo>
                      <a:pt x="265" y="5160"/>
                    </a:lnTo>
                    <a:lnTo>
                      <a:pt x="249" y="5157"/>
                    </a:lnTo>
                    <a:lnTo>
                      <a:pt x="234" y="5153"/>
                    </a:lnTo>
                    <a:lnTo>
                      <a:pt x="218" y="5147"/>
                    </a:lnTo>
                    <a:lnTo>
                      <a:pt x="203" y="5141"/>
                    </a:lnTo>
                    <a:lnTo>
                      <a:pt x="189" y="5135"/>
                    </a:lnTo>
                    <a:lnTo>
                      <a:pt x="174" y="5127"/>
                    </a:lnTo>
                    <a:lnTo>
                      <a:pt x="160" y="5120"/>
                    </a:lnTo>
                    <a:lnTo>
                      <a:pt x="147" y="5111"/>
                    </a:lnTo>
                    <a:lnTo>
                      <a:pt x="134" y="5101"/>
                    </a:lnTo>
                    <a:lnTo>
                      <a:pt x="122" y="5092"/>
                    </a:lnTo>
                    <a:lnTo>
                      <a:pt x="110" y="5081"/>
                    </a:lnTo>
                    <a:lnTo>
                      <a:pt x="98" y="5070"/>
                    </a:lnTo>
                    <a:lnTo>
                      <a:pt x="87" y="5058"/>
                    </a:lnTo>
                    <a:lnTo>
                      <a:pt x="77" y="5047"/>
                    </a:lnTo>
                    <a:lnTo>
                      <a:pt x="67" y="5034"/>
                    </a:lnTo>
                    <a:lnTo>
                      <a:pt x="57" y="5021"/>
                    </a:lnTo>
                    <a:lnTo>
                      <a:pt x="49" y="5008"/>
                    </a:lnTo>
                    <a:lnTo>
                      <a:pt x="41" y="4994"/>
                    </a:lnTo>
                    <a:lnTo>
                      <a:pt x="34" y="4979"/>
                    </a:lnTo>
                    <a:lnTo>
                      <a:pt x="27" y="4965"/>
                    </a:lnTo>
                    <a:lnTo>
                      <a:pt x="21" y="4950"/>
                    </a:lnTo>
                    <a:lnTo>
                      <a:pt x="16" y="4934"/>
                    </a:lnTo>
                    <a:lnTo>
                      <a:pt x="11" y="4919"/>
                    </a:lnTo>
                    <a:lnTo>
                      <a:pt x="8" y="4903"/>
                    </a:lnTo>
                    <a:lnTo>
                      <a:pt x="5" y="4887"/>
                    </a:lnTo>
                    <a:lnTo>
                      <a:pt x="3" y="4870"/>
                    </a:lnTo>
                    <a:lnTo>
                      <a:pt x="2" y="4854"/>
                    </a:lnTo>
                    <a:lnTo>
                      <a:pt x="0" y="4837"/>
                    </a:lnTo>
                    <a:lnTo>
                      <a:pt x="0" y="1552"/>
                    </a:lnTo>
                    <a:lnTo>
                      <a:pt x="2" y="1497"/>
                    </a:lnTo>
                    <a:lnTo>
                      <a:pt x="5" y="1446"/>
                    </a:lnTo>
                    <a:lnTo>
                      <a:pt x="7" y="1422"/>
                    </a:lnTo>
                    <a:lnTo>
                      <a:pt x="10" y="1399"/>
                    </a:lnTo>
                    <a:lnTo>
                      <a:pt x="13" y="1378"/>
                    </a:lnTo>
                    <a:lnTo>
                      <a:pt x="18" y="1358"/>
                    </a:lnTo>
                    <a:lnTo>
                      <a:pt x="23" y="1338"/>
                    </a:lnTo>
                    <a:lnTo>
                      <a:pt x="28" y="1319"/>
                    </a:lnTo>
                    <a:lnTo>
                      <a:pt x="34" y="1301"/>
                    </a:lnTo>
                    <a:lnTo>
                      <a:pt x="40" y="1283"/>
                    </a:lnTo>
                    <a:lnTo>
                      <a:pt x="48" y="1265"/>
                    </a:lnTo>
                    <a:lnTo>
                      <a:pt x="56" y="1249"/>
                    </a:lnTo>
                    <a:lnTo>
                      <a:pt x="65" y="1233"/>
                    </a:lnTo>
                    <a:lnTo>
                      <a:pt x="73" y="1217"/>
                    </a:lnTo>
                    <a:lnTo>
                      <a:pt x="84" y="1202"/>
                    </a:lnTo>
                    <a:lnTo>
                      <a:pt x="95" y="1187"/>
                    </a:lnTo>
                    <a:lnTo>
                      <a:pt x="107" y="1171"/>
                    </a:lnTo>
                    <a:lnTo>
                      <a:pt x="118" y="1157"/>
                    </a:lnTo>
                    <a:lnTo>
                      <a:pt x="146" y="1127"/>
                    </a:lnTo>
                    <a:lnTo>
                      <a:pt x="176" y="1096"/>
                    </a:lnTo>
                    <a:lnTo>
                      <a:pt x="210" y="1065"/>
                    </a:lnTo>
                    <a:lnTo>
                      <a:pt x="247" y="1033"/>
                    </a:lnTo>
                    <a:lnTo>
                      <a:pt x="332" y="961"/>
                    </a:lnTo>
                    <a:close/>
                    <a:moveTo>
                      <a:pt x="895" y="3773"/>
                    </a:moveTo>
                    <a:lnTo>
                      <a:pt x="895" y="4040"/>
                    </a:lnTo>
                    <a:lnTo>
                      <a:pt x="896" y="4066"/>
                    </a:lnTo>
                    <a:lnTo>
                      <a:pt x="899" y="4089"/>
                    </a:lnTo>
                    <a:lnTo>
                      <a:pt x="904" y="4112"/>
                    </a:lnTo>
                    <a:lnTo>
                      <a:pt x="908" y="4123"/>
                    </a:lnTo>
                    <a:lnTo>
                      <a:pt x="913" y="4132"/>
                    </a:lnTo>
                    <a:lnTo>
                      <a:pt x="917" y="4142"/>
                    </a:lnTo>
                    <a:lnTo>
                      <a:pt x="922" y="4151"/>
                    </a:lnTo>
                    <a:lnTo>
                      <a:pt x="928" y="4160"/>
                    </a:lnTo>
                    <a:lnTo>
                      <a:pt x="934" y="4169"/>
                    </a:lnTo>
                    <a:lnTo>
                      <a:pt x="941" y="4177"/>
                    </a:lnTo>
                    <a:lnTo>
                      <a:pt x="948" y="4185"/>
                    </a:lnTo>
                    <a:lnTo>
                      <a:pt x="957" y="4192"/>
                    </a:lnTo>
                    <a:lnTo>
                      <a:pt x="965" y="4199"/>
                    </a:lnTo>
                    <a:lnTo>
                      <a:pt x="974" y="4205"/>
                    </a:lnTo>
                    <a:lnTo>
                      <a:pt x="984" y="4210"/>
                    </a:lnTo>
                    <a:lnTo>
                      <a:pt x="1004" y="4222"/>
                    </a:lnTo>
                    <a:lnTo>
                      <a:pt x="1027" y="4231"/>
                    </a:lnTo>
                    <a:lnTo>
                      <a:pt x="1052" y="4238"/>
                    </a:lnTo>
                    <a:lnTo>
                      <a:pt x="1080" y="4244"/>
                    </a:lnTo>
                    <a:lnTo>
                      <a:pt x="1110" y="4248"/>
                    </a:lnTo>
                    <a:lnTo>
                      <a:pt x="1141" y="4251"/>
                    </a:lnTo>
                    <a:lnTo>
                      <a:pt x="1175" y="4251"/>
                    </a:lnTo>
                    <a:lnTo>
                      <a:pt x="1209" y="4251"/>
                    </a:lnTo>
                    <a:lnTo>
                      <a:pt x="1240" y="4248"/>
                    </a:lnTo>
                    <a:lnTo>
                      <a:pt x="1269" y="4244"/>
                    </a:lnTo>
                    <a:lnTo>
                      <a:pt x="1297" y="4237"/>
                    </a:lnTo>
                    <a:lnTo>
                      <a:pt x="1321" y="4229"/>
                    </a:lnTo>
                    <a:lnTo>
                      <a:pt x="1344" y="4219"/>
                    </a:lnTo>
                    <a:lnTo>
                      <a:pt x="1354" y="4214"/>
                    </a:lnTo>
                    <a:lnTo>
                      <a:pt x="1364" y="4207"/>
                    </a:lnTo>
                    <a:lnTo>
                      <a:pt x="1374" y="4201"/>
                    </a:lnTo>
                    <a:lnTo>
                      <a:pt x="1382" y="4193"/>
                    </a:lnTo>
                    <a:lnTo>
                      <a:pt x="1391" y="4186"/>
                    </a:lnTo>
                    <a:lnTo>
                      <a:pt x="1398" y="4178"/>
                    </a:lnTo>
                    <a:lnTo>
                      <a:pt x="1406" y="4170"/>
                    </a:lnTo>
                    <a:lnTo>
                      <a:pt x="1412" y="4161"/>
                    </a:lnTo>
                    <a:lnTo>
                      <a:pt x="1419" y="4151"/>
                    </a:lnTo>
                    <a:lnTo>
                      <a:pt x="1425" y="4142"/>
                    </a:lnTo>
                    <a:lnTo>
                      <a:pt x="1429" y="4131"/>
                    </a:lnTo>
                    <a:lnTo>
                      <a:pt x="1435" y="4120"/>
                    </a:lnTo>
                    <a:lnTo>
                      <a:pt x="1438" y="4110"/>
                    </a:lnTo>
                    <a:lnTo>
                      <a:pt x="1442" y="4098"/>
                    </a:lnTo>
                    <a:lnTo>
                      <a:pt x="1448" y="4073"/>
                    </a:lnTo>
                    <a:lnTo>
                      <a:pt x="1451" y="4046"/>
                    </a:lnTo>
                    <a:lnTo>
                      <a:pt x="1452" y="4019"/>
                    </a:lnTo>
                    <a:lnTo>
                      <a:pt x="1452" y="3852"/>
                    </a:lnTo>
                    <a:lnTo>
                      <a:pt x="1451" y="3832"/>
                    </a:lnTo>
                    <a:lnTo>
                      <a:pt x="1450" y="3813"/>
                    </a:lnTo>
                    <a:lnTo>
                      <a:pt x="1447" y="3794"/>
                    </a:lnTo>
                    <a:lnTo>
                      <a:pt x="1443" y="3776"/>
                    </a:lnTo>
                    <a:lnTo>
                      <a:pt x="1439" y="3760"/>
                    </a:lnTo>
                    <a:lnTo>
                      <a:pt x="1434" y="3744"/>
                    </a:lnTo>
                    <a:lnTo>
                      <a:pt x="1426" y="3730"/>
                    </a:lnTo>
                    <a:lnTo>
                      <a:pt x="1419" y="3716"/>
                    </a:lnTo>
                    <a:lnTo>
                      <a:pt x="1410" y="3704"/>
                    </a:lnTo>
                    <a:lnTo>
                      <a:pt x="1401" y="3693"/>
                    </a:lnTo>
                    <a:lnTo>
                      <a:pt x="1390" y="3682"/>
                    </a:lnTo>
                    <a:lnTo>
                      <a:pt x="1378" y="3673"/>
                    </a:lnTo>
                    <a:lnTo>
                      <a:pt x="1365" y="3665"/>
                    </a:lnTo>
                    <a:lnTo>
                      <a:pt x="1351" y="3657"/>
                    </a:lnTo>
                    <a:lnTo>
                      <a:pt x="1336" y="3651"/>
                    </a:lnTo>
                    <a:lnTo>
                      <a:pt x="1321" y="3645"/>
                    </a:lnTo>
                    <a:lnTo>
                      <a:pt x="1336" y="3640"/>
                    </a:lnTo>
                    <a:lnTo>
                      <a:pt x="1351" y="3633"/>
                    </a:lnTo>
                    <a:lnTo>
                      <a:pt x="1364" y="3625"/>
                    </a:lnTo>
                    <a:lnTo>
                      <a:pt x="1377" y="3618"/>
                    </a:lnTo>
                    <a:lnTo>
                      <a:pt x="1388" y="3608"/>
                    </a:lnTo>
                    <a:lnTo>
                      <a:pt x="1398" y="3599"/>
                    </a:lnTo>
                    <a:lnTo>
                      <a:pt x="1408" y="3589"/>
                    </a:lnTo>
                    <a:lnTo>
                      <a:pt x="1417" y="3578"/>
                    </a:lnTo>
                    <a:lnTo>
                      <a:pt x="1424" y="3566"/>
                    </a:lnTo>
                    <a:lnTo>
                      <a:pt x="1431" y="3554"/>
                    </a:lnTo>
                    <a:lnTo>
                      <a:pt x="1436" y="3540"/>
                    </a:lnTo>
                    <a:lnTo>
                      <a:pt x="1440" y="3528"/>
                    </a:lnTo>
                    <a:lnTo>
                      <a:pt x="1444" y="3513"/>
                    </a:lnTo>
                    <a:lnTo>
                      <a:pt x="1447" y="3498"/>
                    </a:lnTo>
                    <a:lnTo>
                      <a:pt x="1448" y="3483"/>
                    </a:lnTo>
                    <a:lnTo>
                      <a:pt x="1449" y="3465"/>
                    </a:lnTo>
                    <a:lnTo>
                      <a:pt x="1449" y="3312"/>
                    </a:lnTo>
                    <a:lnTo>
                      <a:pt x="1449" y="3300"/>
                    </a:lnTo>
                    <a:lnTo>
                      <a:pt x="1448" y="3287"/>
                    </a:lnTo>
                    <a:lnTo>
                      <a:pt x="1446" y="3276"/>
                    </a:lnTo>
                    <a:lnTo>
                      <a:pt x="1443" y="3265"/>
                    </a:lnTo>
                    <a:lnTo>
                      <a:pt x="1440" y="3253"/>
                    </a:lnTo>
                    <a:lnTo>
                      <a:pt x="1437" y="3243"/>
                    </a:lnTo>
                    <a:lnTo>
                      <a:pt x="1433" y="3233"/>
                    </a:lnTo>
                    <a:lnTo>
                      <a:pt x="1428" y="3223"/>
                    </a:lnTo>
                    <a:lnTo>
                      <a:pt x="1423" y="3214"/>
                    </a:lnTo>
                    <a:lnTo>
                      <a:pt x="1417" y="3206"/>
                    </a:lnTo>
                    <a:lnTo>
                      <a:pt x="1410" y="3197"/>
                    </a:lnTo>
                    <a:lnTo>
                      <a:pt x="1403" y="3189"/>
                    </a:lnTo>
                    <a:lnTo>
                      <a:pt x="1394" y="3181"/>
                    </a:lnTo>
                    <a:lnTo>
                      <a:pt x="1386" y="3175"/>
                    </a:lnTo>
                    <a:lnTo>
                      <a:pt x="1377" y="3168"/>
                    </a:lnTo>
                    <a:lnTo>
                      <a:pt x="1366" y="3162"/>
                    </a:lnTo>
                    <a:lnTo>
                      <a:pt x="1346" y="3151"/>
                    </a:lnTo>
                    <a:lnTo>
                      <a:pt x="1324" y="3142"/>
                    </a:lnTo>
                    <a:lnTo>
                      <a:pt x="1302" y="3133"/>
                    </a:lnTo>
                    <a:lnTo>
                      <a:pt x="1278" y="3127"/>
                    </a:lnTo>
                    <a:lnTo>
                      <a:pt x="1254" y="3121"/>
                    </a:lnTo>
                    <a:lnTo>
                      <a:pt x="1228" y="3118"/>
                    </a:lnTo>
                    <a:lnTo>
                      <a:pt x="1202" y="3116"/>
                    </a:lnTo>
                    <a:lnTo>
                      <a:pt x="1175" y="3115"/>
                    </a:lnTo>
                    <a:lnTo>
                      <a:pt x="1142" y="3116"/>
                    </a:lnTo>
                    <a:lnTo>
                      <a:pt x="1111" y="3118"/>
                    </a:lnTo>
                    <a:lnTo>
                      <a:pt x="1082" y="3121"/>
                    </a:lnTo>
                    <a:lnTo>
                      <a:pt x="1055" y="3127"/>
                    </a:lnTo>
                    <a:lnTo>
                      <a:pt x="1031" y="3134"/>
                    </a:lnTo>
                    <a:lnTo>
                      <a:pt x="1008" y="3143"/>
                    </a:lnTo>
                    <a:lnTo>
                      <a:pt x="988" y="3152"/>
                    </a:lnTo>
                    <a:lnTo>
                      <a:pt x="970" y="3164"/>
                    </a:lnTo>
                    <a:lnTo>
                      <a:pt x="953" y="3177"/>
                    </a:lnTo>
                    <a:lnTo>
                      <a:pt x="946" y="3184"/>
                    </a:lnTo>
                    <a:lnTo>
                      <a:pt x="940" y="3192"/>
                    </a:lnTo>
                    <a:lnTo>
                      <a:pt x="933" y="3199"/>
                    </a:lnTo>
                    <a:lnTo>
                      <a:pt x="928" y="3208"/>
                    </a:lnTo>
                    <a:lnTo>
                      <a:pt x="922" y="3217"/>
                    </a:lnTo>
                    <a:lnTo>
                      <a:pt x="918" y="3226"/>
                    </a:lnTo>
                    <a:lnTo>
                      <a:pt x="911" y="3246"/>
                    </a:lnTo>
                    <a:lnTo>
                      <a:pt x="905" y="3266"/>
                    </a:lnTo>
                    <a:lnTo>
                      <a:pt x="902" y="3288"/>
                    </a:lnTo>
                    <a:lnTo>
                      <a:pt x="901" y="3312"/>
                    </a:lnTo>
                    <a:lnTo>
                      <a:pt x="901" y="3520"/>
                    </a:lnTo>
                    <a:lnTo>
                      <a:pt x="1119" y="3520"/>
                    </a:lnTo>
                    <a:lnTo>
                      <a:pt x="1119" y="3314"/>
                    </a:lnTo>
                    <a:lnTo>
                      <a:pt x="1120" y="3306"/>
                    </a:lnTo>
                    <a:lnTo>
                      <a:pt x="1122" y="3299"/>
                    </a:lnTo>
                    <a:lnTo>
                      <a:pt x="1125" y="3294"/>
                    </a:lnTo>
                    <a:lnTo>
                      <a:pt x="1130" y="3288"/>
                    </a:lnTo>
                    <a:lnTo>
                      <a:pt x="1137" y="3285"/>
                    </a:lnTo>
                    <a:lnTo>
                      <a:pt x="1144" y="3283"/>
                    </a:lnTo>
                    <a:lnTo>
                      <a:pt x="1154" y="3281"/>
                    </a:lnTo>
                    <a:lnTo>
                      <a:pt x="1165" y="3281"/>
                    </a:lnTo>
                    <a:lnTo>
                      <a:pt x="1174" y="3281"/>
                    </a:lnTo>
                    <a:lnTo>
                      <a:pt x="1184" y="3283"/>
                    </a:lnTo>
                    <a:lnTo>
                      <a:pt x="1191" y="3285"/>
                    </a:lnTo>
                    <a:lnTo>
                      <a:pt x="1198" y="3288"/>
                    </a:lnTo>
                    <a:lnTo>
                      <a:pt x="1202" y="3294"/>
                    </a:lnTo>
                    <a:lnTo>
                      <a:pt x="1205" y="3299"/>
                    </a:lnTo>
                    <a:lnTo>
                      <a:pt x="1208" y="3306"/>
                    </a:lnTo>
                    <a:lnTo>
                      <a:pt x="1209" y="3314"/>
                    </a:lnTo>
                    <a:lnTo>
                      <a:pt x="1209" y="3511"/>
                    </a:lnTo>
                    <a:lnTo>
                      <a:pt x="1209" y="3520"/>
                    </a:lnTo>
                    <a:lnTo>
                      <a:pt x="1208" y="3528"/>
                    </a:lnTo>
                    <a:lnTo>
                      <a:pt x="1205" y="3534"/>
                    </a:lnTo>
                    <a:lnTo>
                      <a:pt x="1202" y="3540"/>
                    </a:lnTo>
                    <a:lnTo>
                      <a:pt x="1198" y="3546"/>
                    </a:lnTo>
                    <a:lnTo>
                      <a:pt x="1194" y="3551"/>
                    </a:lnTo>
                    <a:lnTo>
                      <a:pt x="1188" y="3556"/>
                    </a:lnTo>
                    <a:lnTo>
                      <a:pt x="1182" y="3561"/>
                    </a:lnTo>
                    <a:lnTo>
                      <a:pt x="1175" y="3565"/>
                    </a:lnTo>
                    <a:lnTo>
                      <a:pt x="1168" y="3568"/>
                    </a:lnTo>
                    <a:lnTo>
                      <a:pt x="1159" y="3570"/>
                    </a:lnTo>
                    <a:lnTo>
                      <a:pt x="1150" y="3574"/>
                    </a:lnTo>
                    <a:lnTo>
                      <a:pt x="1128" y="3576"/>
                    </a:lnTo>
                    <a:lnTo>
                      <a:pt x="1104" y="3577"/>
                    </a:lnTo>
                    <a:lnTo>
                      <a:pt x="1104" y="3703"/>
                    </a:lnTo>
                    <a:lnTo>
                      <a:pt x="1131" y="3704"/>
                    </a:lnTo>
                    <a:lnTo>
                      <a:pt x="1143" y="3706"/>
                    </a:lnTo>
                    <a:lnTo>
                      <a:pt x="1155" y="3708"/>
                    </a:lnTo>
                    <a:lnTo>
                      <a:pt x="1165" y="3710"/>
                    </a:lnTo>
                    <a:lnTo>
                      <a:pt x="1173" y="3712"/>
                    </a:lnTo>
                    <a:lnTo>
                      <a:pt x="1181" y="3715"/>
                    </a:lnTo>
                    <a:lnTo>
                      <a:pt x="1186" y="3719"/>
                    </a:lnTo>
                    <a:lnTo>
                      <a:pt x="1191" y="3724"/>
                    </a:lnTo>
                    <a:lnTo>
                      <a:pt x="1196" y="3729"/>
                    </a:lnTo>
                    <a:lnTo>
                      <a:pt x="1200" y="3736"/>
                    </a:lnTo>
                    <a:lnTo>
                      <a:pt x="1203" y="3742"/>
                    </a:lnTo>
                    <a:lnTo>
                      <a:pt x="1205" y="3751"/>
                    </a:lnTo>
                    <a:lnTo>
                      <a:pt x="1208" y="3759"/>
                    </a:lnTo>
                    <a:lnTo>
                      <a:pt x="1209" y="3769"/>
                    </a:lnTo>
                    <a:lnTo>
                      <a:pt x="1209" y="3779"/>
                    </a:lnTo>
                    <a:lnTo>
                      <a:pt x="1209" y="4038"/>
                    </a:lnTo>
                    <a:lnTo>
                      <a:pt x="1208" y="4047"/>
                    </a:lnTo>
                    <a:lnTo>
                      <a:pt x="1205" y="4056"/>
                    </a:lnTo>
                    <a:lnTo>
                      <a:pt x="1202" y="4064"/>
                    </a:lnTo>
                    <a:lnTo>
                      <a:pt x="1198" y="4069"/>
                    </a:lnTo>
                    <a:lnTo>
                      <a:pt x="1191" y="4074"/>
                    </a:lnTo>
                    <a:lnTo>
                      <a:pt x="1184" y="4078"/>
                    </a:lnTo>
                    <a:lnTo>
                      <a:pt x="1174" y="4079"/>
                    </a:lnTo>
                    <a:lnTo>
                      <a:pt x="1165" y="4080"/>
                    </a:lnTo>
                    <a:lnTo>
                      <a:pt x="1154" y="4079"/>
                    </a:lnTo>
                    <a:lnTo>
                      <a:pt x="1145" y="4078"/>
                    </a:lnTo>
                    <a:lnTo>
                      <a:pt x="1137" y="4074"/>
                    </a:lnTo>
                    <a:lnTo>
                      <a:pt x="1131" y="4069"/>
                    </a:lnTo>
                    <a:lnTo>
                      <a:pt x="1126" y="4064"/>
                    </a:lnTo>
                    <a:lnTo>
                      <a:pt x="1123" y="4056"/>
                    </a:lnTo>
                    <a:lnTo>
                      <a:pt x="1121" y="4047"/>
                    </a:lnTo>
                    <a:lnTo>
                      <a:pt x="1120" y="4038"/>
                    </a:lnTo>
                    <a:lnTo>
                      <a:pt x="1120" y="3773"/>
                    </a:lnTo>
                    <a:lnTo>
                      <a:pt x="895" y="3773"/>
                    </a:lnTo>
                    <a:close/>
                    <a:moveTo>
                      <a:pt x="2052" y="4242"/>
                    </a:moveTo>
                    <a:lnTo>
                      <a:pt x="2052" y="4098"/>
                    </a:lnTo>
                    <a:lnTo>
                      <a:pt x="1752" y="4098"/>
                    </a:lnTo>
                    <a:lnTo>
                      <a:pt x="2028" y="3570"/>
                    </a:lnTo>
                    <a:lnTo>
                      <a:pt x="2033" y="3559"/>
                    </a:lnTo>
                    <a:lnTo>
                      <a:pt x="2038" y="3546"/>
                    </a:lnTo>
                    <a:lnTo>
                      <a:pt x="2043" y="3532"/>
                    </a:lnTo>
                    <a:lnTo>
                      <a:pt x="2046" y="3518"/>
                    </a:lnTo>
                    <a:lnTo>
                      <a:pt x="2049" y="3503"/>
                    </a:lnTo>
                    <a:lnTo>
                      <a:pt x="2050" y="3487"/>
                    </a:lnTo>
                    <a:lnTo>
                      <a:pt x="2051" y="3471"/>
                    </a:lnTo>
                    <a:lnTo>
                      <a:pt x="2052" y="3454"/>
                    </a:lnTo>
                    <a:lnTo>
                      <a:pt x="2051" y="3410"/>
                    </a:lnTo>
                    <a:lnTo>
                      <a:pt x="2049" y="3369"/>
                    </a:lnTo>
                    <a:lnTo>
                      <a:pt x="2044" y="3332"/>
                    </a:lnTo>
                    <a:lnTo>
                      <a:pt x="2038" y="3298"/>
                    </a:lnTo>
                    <a:lnTo>
                      <a:pt x="2030" y="3267"/>
                    </a:lnTo>
                    <a:lnTo>
                      <a:pt x="2025" y="3253"/>
                    </a:lnTo>
                    <a:lnTo>
                      <a:pt x="2021" y="3239"/>
                    </a:lnTo>
                    <a:lnTo>
                      <a:pt x="2015" y="3226"/>
                    </a:lnTo>
                    <a:lnTo>
                      <a:pt x="2009" y="3214"/>
                    </a:lnTo>
                    <a:lnTo>
                      <a:pt x="2003" y="3204"/>
                    </a:lnTo>
                    <a:lnTo>
                      <a:pt x="1997" y="3193"/>
                    </a:lnTo>
                    <a:lnTo>
                      <a:pt x="1989" y="3184"/>
                    </a:lnTo>
                    <a:lnTo>
                      <a:pt x="1980" y="3175"/>
                    </a:lnTo>
                    <a:lnTo>
                      <a:pt x="1971" y="3166"/>
                    </a:lnTo>
                    <a:lnTo>
                      <a:pt x="1961" y="3159"/>
                    </a:lnTo>
                    <a:lnTo>
                      <a:pt x="1950" y="3152"/>
                    </a:lnTo>
                    <a:lnTo>
                      <a:pt x="1939" y="3146"/>
                    </a:lnTo>
                    <a:lnTo>
                      <a:pt x="1926" y="3139"/>
                    </a:lnTo>
                    <a:lnTo>
                      <a:pt x="1912" y="3134"/>
                    </a:lnTo>
                    <a:lnTo>
                      <a:pt x="1897" y="3130"/>
                    </a:lnTo>
                    <a:lnTo>
                      <a:pt x="1882" y="3126"/>
                    </a:lnTo>
                    <a:lnTo>
                      <a:pt x="1865" y="3122"/>
                    </a:lnTo>
                    <a:lnTo>
                      <a:pt x="1848" y="3119"/>
                    </a:lnTo>
                    <a:lnTo>
                      <a:pt x="1829" y="3117"/>
                    </a:lnTo>
                    <a:lnTo>
                      <a:pt x="1810" y="3116"/>
                    </a:lnTo>
                    <a:lnTo>
                      <a:pt x="1791" y="3115"/>
                    </a:lnTo>
                    <a:lnTo>
                      <a:pt x="1769" y="3115"/>
                    </a:lnTo>
                    <a:lnTo>
                      <a:pt x="1736" y="3116"/>
                    </a:lnTo>
                    <a:lnTo>
                      <a:pt x="1704" y="3118"/>
                    </a:lnTo>
                    <a:lnTo>
                      <a:pt x="1675" y="3122"/>
                    </a:lnTo>
                    <a:lnTo>
                      <a:pt x="1648" y="3128"/>
                    </a:lnTo>
                    <a:lnTo>
                      <a:pt x="1623" y="3135"/>
                    </a:lnTo>
                    <a:lnTo>
                      <a:pt x="1600" y="3145"/>
                    </a:lnTo>
                    <a:lnTo>
                      <a:pt x="1580" y="3156"/>
                    </a:lnTo>
                    <a:lnTo>
                      <a:pt x="1570" y="3162"/>
                    </a:lnTo>
                    <a:lnTo>
                      <a:pt x="1561" y="3168"/>
                    </a:lnTo>
                    <a:lnTo>
                      <a:pt x="1553" y="3176"/>
                    </a:lnTo>
                    <a:lnTo>
                      <a:pt x="1545" y="3182"/>
                    </a:lnTo>
                    <a:lnTo>
                      <a:pt x="1538" y="3191"/>
                    </a:lnTo>
                    <a:lnTo>
                      <a:pt x="1531" y="3198"/>
                    </a:lnTo>
                    <a:lnTo>
                      <a:pt x="1525" y="3207"/>
                    </a:lnTo>
                    <a:lnTo>
                      <a:pt x="1519" y="3217"/>
                    </a:lnTo>
                    <a:lnTo>
                      <a:pt x="1514" y="3226"/>
                    </a:lnTo>
                    <a:lnTo>
                      <a:pt x="1510" y="3236"/>
                    </a:lnTo>
                    <a:lnTo>
                      <a:pt x="1506" y="3246"/>
                    </a:lnTo>
                    <a:lnTo>
                      <a:pt x="1502" y="3257"/>
                    </a:lnTo>
                    <a:lnTo>
                      <a:pt x="1496" y="3280"/>
                    </a:lnTo>
                    <a:lnTo>
                      <a:pt x="1493" y="3303"/>
                    </a:lnTo>
                    <a:lnTo>
                      <a:pt x="1492" y="3330"/>
                    </a:lnTo>
                    <a:lnTo>
                      <a:pt x="1492" y="3525"/>
                    </a:lnTo>
                    <a:lnTo>
                      <a:pt x="1711" y="3525"/>
                    </a:lnTo>
                    <a:lnTo>
                      <a:pt x="1711" y="3333"/>
                    </a:lnTo>
                    <a:lnTo>
                      <a:pt x="1712" y="3323"/>
                    </a:lnTo>
                    <a:lnTo>
                      <a:pt x="1715" y="3313"/>
                    </a:lnTo>
                    <a:lnTo>
                      <a:pt x="1719" y="3305"/>
                    </a:lnTo>
                    <a:lnTo>
                      <a:pt x="1724" y="3298"/>
                    </a:lnTo>
                    <a:lnTo>
                      <a:pt x="1732" y="3293"/>
                    </a:lnTo>
                    <a:lnTo>
                      <a:pt x="1740" y="3290"/>
                    </a:lnTo>
                    <a:lnTo>
                      <a:pt x="1751" y="3287"/>
                    </a:lnTo>
                    <a:lnTo>
                      <a:pt x="1763" y="3286"/>
                    </a:lnTo>
                    <a:lnTo>
                      <a:pt x="1775" y="3287"/>
                    </a:lnTo>
                    <a:lnTo>
                      <a:pt x="1780" y="3290"/>
                    </a:lnTo>
                    <a:lnTo>
                      <a:pt x="1785" y="3292"/>
                    </a:lnTo>
                    <a:lnTo>
                      <a:pt x="1790" y="3294"/>
                    </a:lnTo>
                    <a:lnTo>
                      <a:pt x="1794" y="3297"/>
                    </a:lnTo>
                    <a:lnTo>
                      <a:pt x="1797" y="3301"/>
                    </a:lnTo>
                    <a:lnTo>
                      <a:pt x="1800" y="3306"/>
                    </a:lnTo>
                    <a:lnTo>
                      <a:pt x="1806" y="3316"/>
                    </a:lnTo>
                    <a:lnTo>
                      <a:pt x="1810" y="3329"/>
                    </a:lnTo>
                    <a:lnTo>
                      <a:pt x="1812" y="3344"/>
                    </a:lnTo>
                    <a:lnTo>
                      <a:pt x="1813" y="3361"/>
                    </a:lnTo>
                    <a:lnTo>
                      <a:pt x="1812" y="3397"/>
                    </a:lnTo>
                    <a:lnTo>
                      <a:pt x="1810" y="3429"/>
                    </a:lnTo>
                    <a:lnTo>
                      <a:pt x="1807" y="3460"/>
                    </a:lnTo>
                    <a:lnTo>
                      <a:pt x="1801" y="3490"/>
                    </a:lnTo>
                    <a:lnTo>
                      <a:pt x="1795" y="3517"/>
                    </a:lnTo>
                    <a:lnTo>
                      <a:pt x="1787" y="3543"/>
                    </a:lnTo>
                    <a:lnTo>
                      <a:pt x="1778" y="3566"/>
                    </a:lnTo>
                    <a:lnTo>
                      <a:pt x="1768" y="3588"/>
                    </a:lnTo>
                    <a:lnTo>
                      <a:pt x="1492" y="4094"/>
                    </a:lnTo>
                    <a:lnTo>
                      <a:pt x="1492" y="4242"/>
                    </a:lnTo>
                    <a:lnTo>
                      <a:pt x="2052" y="4242"/>
                    </a:lnTo>
                    <a:close/>
                    <a:moveTo>
                      <a:pt x="2921" y="4242"/>
                    </a:moveTo>
                    <a:lnTo>
                      <a:pt x="2921" y="3688"/>
                    </a:lnTo>
                    <a:lnTo>
                      <a:pt x="2648" y="3688"/>
                    </a:lnTo>
                    <a:lnTo>
                      <a:pt x="2648" y="3860"/>
                    </a:lnTo>
                    <a:lnTo>
                      <a:pt x="2699" y="3860"/>
                    </a:lnTo>
                    <a:lnTo>
                      <a:pt x="2699" y="4069"/>
                    </a:lnTo>
                    <a:lnTo>
                      <a:pt x="2699" y="4075"/>
                    </a:lnTo>
                    <a:lnTo>
                      <a:pt x="2697" y="4081"/>
                    </a:lnTo>
                    <a:lnTo>
                      <a:pt x="2693" y="4085"/>
                    </a:lnTo>
                    <a:lnTo>
                      <a:pt x="2690" y="4089"/>
                    </a:lnTo>
                    <a:lnTo>
                      <a:pt x="2685" y="4093"/>
                    </a:lnTo>
                    <a:lnTo>
                      <a:pt x="2678" y="4095"/>
                    </a:lnTo>
                    <a:lnTo>
                      <a:pt x="2671" y="4096"/>
                    </a:lnTo>
                    <a:lnTo>
                      <a:pt x="2662" y="4096"/>
                    </a:lnTo>
                    <a:lnTo>
                      <a:pt x="2654" y="4096"/>
                    </a:lnTo>
                    <a:lnTo>
                      <a:pt x="2646" y="4095"/>
                    </a:lnTo>
                    <a:lnTo>
                      <a:pt x="2640" y="4093"/>
                    </a:lnTo>
                    <a:lnTo>
                      <a:pt x="2635" y="4089"/>
                    </a:lnTo>
                    <a:lnTo>
                      <a:pt x="2631" y="4085"/>
                    </a:lnTo>
                    <a:lnTo>
                      <a:pt x="2628" y="4081"/>
                    </a:lnTo>
                    <a:lnTo>
                      <a:pt x="2627" y="4075"/>
                    </a:lnTo>
                    <a:lnTo>
                      <a:pt x="2626" y="4069"/>
                    </a:lnTo>
                    <a:lnTo>
                      <a:pt x="2626" y="3294"/>
                    </a:lnTo>
                    <a:lnTo>
                      <a:pt x="2627" y="3287"/>
                    </a:lnTo>
                    <a:lnTo>
                      <a:pt x="2628" y="3282"/>
                    </a:lnTo>
                    <a:lnTo>
                      <a:pt x="2631" y="3277"/>
                    </a:lnTo>
                    <a:lnTo>
                      <a:pt x="2635" y="3273"/>
                    </a:lnTo>
                    <a:lnTo>
                      <a:pt x="2640" y="3270"/>
                    </a:lnTo>
                    <a:lnTo>
                      <a:pt x="2646" y="3268"/>
                    </a:lnTo>
                    <a:lnTo>
                      <a:pt x="2654" y="3267"/>
                    </a:lnTo>
                    <a:lnTo>
                      <a:pt x="2662" y="3266"/>
                    </a:lnTo>
                    <a:lnTo>
                      <a:pt x="2671" y="3267"/>
                    </a:lnTo>
                    <a:lnTo>
                      <a:pt x="2678" y="3268"/>
                    </a:lnTo>
                    <a:lnTo>
                      <a:pt x="2685" y="3270"/>
                    </a:lnTo>
                    <a:lnTo>
                      <a:pt x="2690" y="3273"/>
                    </a:lnTo>
                    <a:lnTo>
                      <a:pt x="2693" y="3277"/>
                    </a:lnTo>
                    <a:lnTo>
                      <a:pt x="2697" y="3282"/>
                    </a:lnTo>
                    <a:lnTo>
                      <a:pt x="2699" y="3287"/>
                    </a:lnTo>
                    <a:lnTo>
                      <a:pt x="2699" y="3294"/>
                    </a:lnTo>
                    <a:lnTo>
                      <a:pt x="2699" y="3520"/>
                    </a:lnTo>
                    <a:lnTo>
                      <a:pt x="2921" y="3520"/>
                    </a:lnTo>
                    <a:lnTo>
                      <a:pt x="2921" y="3312"/>
                    </a:lnTo>
                    <a:lnTo>
                      <a:pt x="2920" y="3288"/>
                    </a:lnTo>
                    <a:lnTo>
                      <a:pt x="2916" y="3266"/>
                    </a:lnTo>
                    <a:lnTo>
                      <a:pt x="2912" y="3246"/>
                    </a:lnTo>
                    <a:lnTo>
                      <a:pt x="2904" y="3226"/>
                    </a:lnTo>
                    <a:lnTo>
                      <a:pt x="2895" y="3208"/>
                    </a:lnTo>
                    <a:lnTo>
                      <a:pt x="2884" y="3192"/>
                    </a:lnTo>
                    <a:lnTo>
                      <a:pt x="2870" y="3177"/>
                    </a:lnTo>
                    <a:lnTo>
                      <a:pt x="2855" y="3164"/>
                    </a:lnTo>
                    <a:lnTo>
                      <a:pt x="2838" y="3152"/>
                    </a:lnTo>
                    <a:lnTo>
                      <a:pt x="2818" y="3143"/>
                    </a:lnTo>
                    <a:lnTo>
                      <a:pt x="2796" y="3134"/>
                    </a:lnTo>
                    <a:lnTo>
                      <a:pt x="2773" y="3127"/>
                    </a:lnTo>
                    <a:lnTo>
                      <a:pt x="2747" y="3121"/>
                    </a:lnTo>
                    <a:lnTo>
                      <a:pt x="2719" y="3118"/>
                    </a:lnTo>
                    <a:lnTo>
                      <a:pt x="2690" y="3116"/>
                    </a:lnTo>
                    <a:lnTo>
                      <a:pt x="2658" y="3115"/>
                    </a:lnTo>
                    <a:lnTo>
                      <a:pt x="2624" y="3116"/>
                    </a:lnTo>
                    <a:lnTo>
                      <a:pt x="2593" y="3118"/>
                    </a:lnTo>
                    <a:lnTo>
                      <a:pt x="2564" y="3122"/>
                    </a:lnTo>
                    <a:lnTo>
                      <a:pt x="2537" y="3129"/>
                    </a:lnTo>
                    <a:lnTo>
                      <a:pt x="2511" y="3136"/>
                    </a:lnTo>
                    <a:lnTo>
                      <a:pt x="2489" y="3145"/>
                    </a:lnTo>
                    <a:lnTo>
                      <a:pt x="2468" y="3157"/>
                    </a:lnTo>
                    <a:lnTo>
                      <a:pt x="2459" y="3162"/>
                    </a:lnTo>
                    <a:lnTo>
                      <a:pt x="2450" y="3168"/>
                    </a:lnTo>
                    <a:lnTo>
                      <a:pt x="2441" y="3176"/>
                    </a:lnTo>
                    <a:lnTo>
                      <a:pt x="2434" y="3183"/>
                    </a:lnTo>
                    <a:lnTo>
                      <a:pt x="2426" y="3191"/>
                    </a:lnTo>
                    <a:lnTo>
                      <a:pt x="2420" y="3199"/>
                    </a:lnTo>
                    <a:lnTo>
                      <a:pt x="2414" y="3208"/>
                    </a:lnTo>
                    <a:lnTo>
                      <a:pt x="2407" y="3218"/>
                    </a:lnTo>
                    <a:lnTo>
                      <a:pt x="2403" y="3226"/>
                    </a:lnTo>
                    <a:lnTo>
                      <a:pt x="2397" y="3237"/>
                    </a:lnTo>
                    <a:lnTo>
                      <a:pt x="2394" y="3247"/>
                    </a:lnTo>
                    <a:lnTo>
                      <a:pt x="2390" y="3258"/>
                    </a:lnTo>
                    <a:lnTo>
                      <a:pt x="2385" y="3281"/>
                    </a:lnTo>
                    <a:lnTo>
                      <a:pt x="2381" y="3306"/>
                    </a:lnTo>
                    <a:lnTo>
                      <a:pt x="2380" y="3332"/>
                    </a:lnTo>
                    <a:lnTo>
                      <a:pt x="2380" y="4060"/>
                    </a:lnTo>
                    <a:lnTo>
                      <a:pt x="2381" y="4085"/>
                    </a:lnTo>
                    <a:lnTo>
                      <a:pt x="2385" y="4108"/>
                    </a:lnTo>
                    <a:lnTo>
                      <a:pt x="2390" y="4128"/>
                    </a:lnTo>
                    <a:lnTo>
                      <a:pt x="2397" y="4147"/>
                    </a:lnTo>
                    <a:lnTo>
                      <a:pt x="2402" y="4156"/>
                    </a:lnTo>
                    <a:lnTo>
                      <a:pt x="2406" y="4164"/>
                    </a:lnTo>
                    <a:lnTo>
                      <a:pt x="2411" y="4172"/>
                    </a:lnTo>
                    <a:lnTo>
                      <a:pt x="2418" y="4179"/>
                    </a:lnTo>
                    <a:lnTo>
                      <a:pt x="2424" y="4187"/>
                    </a:lnTo>
                    <a:lnTo>
                      <a:pt x="2431" y="4193"/>
                    </a:lnTo>
                    <a:lnTo>
                      <a:pt x="2438" y="4200"/>
                    </a:lnTo>
                    <a:lnTo>
                      <a:pt x="2447" y="4206"/>
                    </a:lnTo>
                    <a:lnTo>
                      <a:pt x="2463" y="4217"/>
                    </a:lnTo>
                    <a:lnTo>
                      <a:pt x="2480" y="4225"/>
                    </a:lnTo>
                    <a:lnTo>
                      <a:pt x="2498" y="4234"/>
                    </a:lnTo>
                    <a:lnTo>
                      <a:pt x="2518" y="4240"/>
                    </a:lnTo>
                    <a:lnTo>
                      <a:pt x="2537" y="4245"/>
                    </a:lnTo>
                    <a:lnTo>
                      <a:pt x="2557" y="4249"/>
                    </a:lnTo>
                    <a:lnTo>
                      <a:pt x="2579" y="4251"/>
                    </a:lnTo>
                    <a:lnTo>
                      <a:pt x="2600" y="4251"/>
                    </a:lnTo>
                    <a:lnTo>
                      <a:pt x="2623" y="4250"/>
                    </a:lnTo>
                    <a:lnTo>
                      <a:pt x="2645" y="4247"/>
                    </a:lnTo>
                    <a:lnTo>
                      <a:pt x="2667" y="4242"/>
                    </a:lnTo>
                    <a:lnTo>
                      <a:pt x="2688" y="4234"/>
                    </a:lnTo>
                    <a:lnTo>
                      <a:pt x="2709" y="4223"/>
                    </a:lnTo>
                    <a:lnTo>
                      <a:pt x="2730" y="4212"/>
                    </a:lnTo>
                    <a:lnTo>
                      <a:pt x="2751" y="4197"/>
                    </a:lnTo>
                    <a:lnTo>
                      <a:pt x="2772" y="4180"/>
                    </a:lnTo>
                    <a:lnTo>
                      <a:pt x="2804" y="4242"/>
                    </a:lnTo>
                    <a:lnTo>
                      <a:pt x="2921" y="4242"/>
                    </a:lnTo>
                    <a:close/>
                    <a:moveTo>
                      <a:pt x="2972" y="4242"/>
                    </a:moveTo>
                    <a:lnTo>
                      <a:pt x="3281" y="4242"/>
                    </a:lnTo>
                    <a:lnTo>
                      <a:pt x="3305" y="4240"/>
                    </a:lnTo>
                    <a:lnTo>
                      <a:pt x="3329" y="4238"/>
                    </a:lnTo>
                    <a:lnTo>
                      <a:pt x="3352" y="4234"/>
                    </a:lnTo>
                    <a:lnTo>
                      <a:pt x="3373" y="4228"/>
                    </a:lnTo>
                    <a:lnTo>
                      <a:pt x="3394" y="4220"/>
                    </a:lnTo>
                    <a:lnTo>
                      <a:pt x="3415" y="4210"/>
                    </a:lnTo>
                    <a:lnTo>
                      <a:pt x="3434" y="4200"/>
                    </a:lnTo>
                    <a:lnTo>
                      <a:pt x="3452" y="4187"/>
                    </a:lnTo>
                    <a:lnTo>
                      <a:pt x="3461" y="4179"/>
                    </a:lnTo>
                    <a:lnTo>
                      <a:pt x="3469" y="4172"/>
                    </a:lnTo>
                    <a:lnTo>
                      <a:pt x="3477" y="4164"/>
                    </a:lnTo>
                    <a:lnTo>
                      <a:pt x="3483" y="4156"/>
                    </a:lnTo>
                    <a:lnTo>
                      <a:pt x="3491" y="4147"/>
                    </a:lnTo>
                    <a:lnTo>
                      <a:pt x="3496" y="4138"/>
                    </a:lnTo>
                    <a:lnTo>
                      <a:pt x="3502" y="4128"/>
                    </a:lnTo>
                    <a:lnTo>
                      <a:pt x="3507" y="4117"/>
                    </a:lnTo>
                    <a:lnTo>
                      <a:pt x="3510" y="4108"/>
                    </a:lnTo>
                    <a:lnTo>
                      <a:pt x="3514" y="4096"/>
                    </a:lnTo>
                    <a:lnTo>
                      <a:pt x="3518" y="4085"/>
                    </a:lnTo>
                    <a:lnTo>
                      <a:pt x="3520" y="4073"/>
                    </a:lnTo>
                    <a:lnTo>
                      <a:pt x="3523" y="4047"/>
                    </a:lnTo>
                    <a:lnTo>
                      <a:pt x="3524" y="4021"/>
                    </a:lnTo>
                    <a:lnTo>
                      <a:pt x="3524" y="3804"/>
                    </a:lnTo>
                    <a:lnTo>
                      <a:pt x="3524" y="3789"/>
                    </a:lnTo>
                    <a:lnTo>
                      <a:pt x="3522" y="3775"/>
                    </a:lnTo>
                    <a:lnTo>
                      <a:pt x="3519" y="3761"/>
                    </a:lnTo>
                    <a:lnTo>
                      <a:pt x="3516" y="3748"/>
                    </a:lnTo>
                    <a:lnTo>
                      <a:pt x="3510" y="3736"/>
                    </a:lnTo>
                    <a:lnTo>
                      <a:pt x="3504" y="3724"/>
                    </a:lnTo>
                    <a:lnTo>
                      <a:pt x="3495" y="3713"/>
                    </a:lnTo>
                    <a:lnTo>
                      <a:pt x="3487" y="3702"/>
                    </a:lnTo>
                    <a:lnTo>
                      <a:pt x="3477" y="3693"/>
                    </a:lnTo>
                    <a:lnTo>
                      <a:pt x="3465" y="3684"/>
                    </a:lnTo>
                    <a:lnTo>
                      <a:pt x="3453" y="3675"/>
                    </a:lnTo>
                    <a:lnTo>
                      <a:pt x="3439" y="3667"/>
                    </a:lnTo>
                    <a:lnTo>
                      <a:pt x="3424" y="3660"/>
                    </a:lnTo>
                    <a:lnTo>
                      <a:pt x="3408" y="3654"/>
                    </a:lnTo>
                    <a:lnTo>
                      <a:pt x="3391" y="3649"/>
                    </a:lnTo>
                    <a:lnTo>
                      <a:pt x="3373" y="3643"/>
                    </a:lnTo>
                    <a:lnTo>
                      <a:pt x="3391" y="3637"/>
                    </a:lnTo>
                    <a:lnTo>
                      <a:pt x="3407" y="3630"/>
                    </a:lnTo>
                    <a:lnTo>
                      <a:pt x="3422" y="3623"/>
                    </a:lnTo>
                    <a:lnTo>
                      <a:pt x="3436" y="3614"/>
                    </a:lnTo>
                    <a:lnTo>
                      <a:pt x="3449" y="3607"/>
                    </a:lnTo>
                    <a:lnTo>
                      <a:pt x="3461" y="3597"/>
                    </a:lnTo>
                    <a:lnTo>
                      <a:pt x="3472" y="3588"/>
                    </a:lnTo>
                    <a:lnTo>
                      <a:pt x="3481" y="3578"/>
                    </a:lnTo>
                    <a:lnTo>
                      <a:pt x="3489" y="3567"/>
                    </a:lnTo>
                    <a:lnTo>
                      <a:pt x="3496" y="3555"/>
                    </a:lnTo>
                    <a:lnTo>
                      <a:pt x="3503" y="3545"/>
                    </a:lnTo>
                    <a:lnTo>
                      <a:pt x="3508" y="3532"/>
                    </a:lnTo>
                    <a:lnTo>
                      <a:pt x="3511" y="3519"/>
                    </a:lnTo>
                    <a:lnTo>
                      <a:pt x="3514" y="3506"/>
                    </a:lnTo>
                    <a:lnTo>
                      <a:pt x="3516" y="3492"/>
                    </a:lnTo>
                    <a:lnTo>
                      <a:pt x="3517" y="3477"/>
                    </a:lnTo>
                    <a:lnTo>
                      <a:pt x="3517" y="3323"/>
                    </a:lnTo>
                    <a:lnTo>
                      <a:pt x="3516" y="3297"/>
                    </a:lnTo>
                    <a:lnTo>
                      <a:pt x="3513" y="3285"/>
                    </a:lnTo>
                    <a:lnTo>
                      <a:pt x="3512" y="3275"/>
                    </a:lnTo>
                    <a:lnTo>
                      <a:pt x="3509" y="3264"/>
                    </a:lnTo>
                    <a:lnTo>
                      <a:pt x="3506" y="3253"/>
                    </a:lnTo>
                    <a:lnTo>
                      <a:pt x="3502" y="3242"/>
                    </a:lnTo>
                    <a:lnTo>
                      <a:pt x="3497" y="3233"/>
                    </a:lnTo>
                    <a:lnTo>
                      <a:pt x="3492" y="3224"/>
                    </a:lnTo>
                    <a:lnTo>
                      <a:pt x="3487" y="3216"/>
                    </a:lnTo>
                    <a:lnTo>
                      <a:pt x="3480" y="3207"/>
                    </a:lnTo>
                    <a:lnTo>
                      <a:pt x="3474" y="3198"/>
                    </a:lnTo>
                    <a:lnTo>
                      <a:pt x="3466" y="3192"/>
                    </a:lnTo>
                    <a:lnTo>
                      <a:pt x="3459" y="3184"/>
                    </a:lnTo>
                    <a:lnTo>
                      <a:pt x="3449" y="3178"/>
                    </a:lnTo>
                    <a:lnTo>
                      <a:pt x="3440" y="3172"/>
                    </a:lnTo>
                    <a:lnTo>
                      <a:pt x="3421" y="3161"/>
                    </a:lnTo>
                    <a:lnTo>
                      <a:pt x="3401" y="3151"/>
                    </a:lnTo>
                    <a:lnTo>
                      <a:pt x="3379" y="3143"/>
                    </a:lnTo>
                    <a:lnTo>
                      <a:pt x="3357" y="3136"/>
                    </a:lnTo>
                    <a:lnTo>
                      <a:pt x="3334" y="3131"/>
                    </a:lnTo>
                    <a:lnTo>
                      <a:pt x="3311" y="3128"/>
                    </a:lnTo>
                    <a:lnTo>
                      <a:pt x="3286" y="3126"/>
                    </a:lnTo>
                    <a:lnTo>
                      <a:pt x="3260" y="3124"/>
                    </a:lnTo>
                    <a:lnTo>
                      <a:pt x="2972" y="3124"/>
                    </a:lnTo>
                    <a:lnTo>
                      <a:pt x="2972" y="4242"/>
                    </a:lnTo>
                    <a:close/>
                    <a:moveTo>
                      <a:pt x="3285" y="3517"/>
                    </a:moveTo>
                    <a:lnTo>
                      <a:pt x="3285" y="3327"/>
                    </a:lnTo>
                    <a:lnTo>
                      <a:pt x="3284" y="3313"/>
                    </a:lnTo>
                    <a:lnTo>
                      <a:pt x="3281" y="3301"/>
                    </a:lnTo>
                    <a:lnTo>
                      <a:pt x="3279" y="3296"/>
                    </a:lnTo>
                    <a:lnTo>
                      <a:pt x="3275" y="3292"/>
                    </a:lnTo>
                    <a:lnTo>
                      <a:pt x="3272" y="3287"/>
                    </a:lnTo>
                    <a:lnTo>
                      <a:pt x="3268" y="3283"/>
                    </a:lnTo>
                    <a:lnTo>
                      <a:pt x="3264" y="3280"/>
                    </a:lnTo>
                    <a:lnTo>
                      <a:pt x="3258" y="3277"/>
                    </a:lnTo>
                    <a:lnTo>
                      <a:pt x="3246" y="3272"/>
                    </a:lnTo>
                    <a:lnTo>
                      <a:pt x="3233" y="3269"/>
                    </a:lnTo>
                    <a:lnTo>
                      <a:pt x="3218" y="3269"/>
                    </a:lnTo>
                    <a:lnTo>
                      <a:pt x="3218" y="3577"/>
                    </a:lnTo>
                    <a:lnTo>
                      <a:pt x="3233" y="3576"/>
                    </a:lnTo>
                    <a:lnTo>
                      <a:pt x="3246" y="3573"/>
                    </a:lnTo>
                    <a:lnTo>
                      <a:pt x="3258" y="3568"/>
                    </a:lnTo>
                    <a:lnTo>
                      <a:pt x="3264" y="3565"/>
                    </a:lnTo>
                    <a:lnTo>
                      <a:pt x="3268" y="3562"/>
                    </a:lnTo>
                    <a:lnTo>
                      <a:pt x="3272" y="3558"/>
                    </a:lnTo>
                    <a:lnTo>
                      <a:pt x="3275" y="3553"/>
                    </a:lnTo>
                    <a:lnTo>
                      <a:pt x="3279" y="3548"/>
                    </a:lnTo>
                    <a:lnTo>
                      <a:pt x="3281" y="3543"/>
                    </a:lnTo>
                    <a:lnTo>
                      <a:pt x="3284" y="3531"/>
                    </a:lnTo>
                    <a:lnTo>
                      <a:pt x="3285" y="3517"/>
                    </a:lnTo>
                    <a:close/>
                    <a:moveTo>
                      <a:pt x="3285" y="4039"/>
                    </a:moveTo>
                    <a:lnTo>
                      <a:pt x="3285" y="3756"/>
                    </a:lnTo>
                    <a:lnTo>
                      <a:pt x="3284" y="3743"/>
                    </a:lnTo>
                    <a:lnTo>
                      <a:pt x="3281" y="3731"/>
                    </a:lnTo>
                    <a:lnTo>
                      <a:pt x="3279" y="3726"/>
                    </a:lnTo>
                    <a:lnTo>
                      <a:pt x="3275" y="3721"/>
                    </a:lnTo>
                    <a:lnTo>
                      <a:pt x="3272" y="3716"/>
                    </a:lnTo>
                    <a:lnTo>
                      <a:pt x="3268" y="3713"/>
                    </a:lnTo>
                    <a:lnTo>
                      <a:pt x="3264" y="3709"/>
                    </a:lnTo>
                    <a:lnTo>
                      <a:pt x="3258" y="3707"/>
                    </a:lnTo>
                    <a:lnTo>
                      <a:pt x="3246" y="3701"/>
                    </a:lnTo>
                    <a:lnTo>
                      <a:pt x="3233" y="3699"/>
                    </a:lnTo>
                    <a:lnTo>
                      <a:pt x="3218" y="3698"/>
                    </a:lnTo>
                    <a:lnTo>
                      <a:pt x="3218" y="4098"/>
                    </a:lnTo>
                    <a:lnTo>
                      <a:pt x="3233" y="4097"/>
                    </a:lnTo>
                    <a:lnTo>
                      <a:pt x="3246" y="4095"/>
                    </a:lnTo>
                    <a:lnTo>
                      <a:pt x="3258" y="4089"/>
                    </a:lnTo>
                    <a:lnTo>
                      <a:pt x="3264" y="4087"/>
                    </a:lnTo>
                    <a:lnTo>
                      <a:pt x="3268" y="4083"/>
                    </a:lnTo>
                    <a:lnTo>
                      <a:pt x="3272" y="4080"/>
                    </a:lnTo>
                    <a:lnTo>
                      <a:pt x="3275" y="4075"/>
                    </a:lnTo>
                    <a:lnTo>
                      <a:pt x="3279" y="4070"/>
                    </a:lnTo>
                    <a:lnTo>
                      <a:pt x="3281" y="4065"/>
                    </a:lnTo>
                    <a:lnTo>
                      <a:pt x="3284" y="4053"/>
                    </a:lnTo>
                    <a:lnTo>
                      <a:pt x="3285" y="4039"/>
                    </a:lnTo>
                    <a:close/>
                    <a:moveTo>
                      <a:pt x="3384" y="182"/>
                    </a:moveTo>
                    <a:lnTo>
                      <a:pt x="3384" y="1490"/>
                    </a:lnTo>
                    <a:lnTo>
                      <a:pt x="3847" y="1490"/>
                    </a:lnTo>
                    <a:lnTo>
                      <a:pt x="3847" y="182"/>
                    </a:lnTo>
                    <a:lnTo>
                      <a:pt x="3384" y="182"/>
                    </a:lnTo>
                    <a:close/>
                    <a:moveTo>
                      <a:pt x="801" y="2665"/>
                    </a:moveTo>
                    <a:lnTo>
                      <a:pt x="801" y="2665"/>
                    </a:lnTo>
                    <a:lnTo>
                      <a:pt x="780" y="2666"/>
                    </a:lnTo>
                    <a:lnTo>
                      <a:pt x="758" y="2669"/>
                    </a:lnTo>
                    <a:lnTo>
                      <a:pt x="737" y="2674"/>
                    </a:lnTo>
                    <a:lnTo>
                      <a:pt x="718" y="2682"/>
                    </a:lnTo>
                    <a:lnTo>
                      <a:pt x="698" y="2690"/>
                    </a:lnTo>
                    <a:lnTo>
                      <a:pt x="681" y="2701"/>
                    </a:lnTo>
                    <a:lnTo>
                      <a:pt x="664" y="2714"/>
                    </a:lnTo>
                    <a:lnTo>
                      <a:pt x="649" y="2728"/>
                    </a:lnTo>
                    <a:lnTo>
                      <a:pt x="635" y="2743"/>
                    </a:lnTo>
                    <a:lnTo>
                      <a:pt x="623" y="2760"/>
                    </a:lnTo>
                    <a:lnTo>
                      <a:pt x="613" y="2777"/>
                    </a:lnTo>
                    <a:lnTo>
                      <a:pt x="603" y="2796"/>
                    </a:lnTo>
                    <a:lnTo>
                      <a:pt x="595" y="2816"/>
                    </a:lnTo>
                    <a:lnTo>
                      <a:pt x="590" y="2837"/>
                    </a:lnTo>
                    <a:lnTo>
                      <a:pt x="587" y="2858"/>
                    </a:lnTo>
                    <a:lnTo>
                      <a:pt x="586" y="2880"/>
                    </a:lnTo>
                    <a:lnTo>
                      <a:pt x="586" y="4453"/>
                    </a:lnTo>
                    <a:lnTo>
                      <a:pt x="587" y="4474"/>
                    </a:lnTo>
                    <a:lnTo>
                      <a:pt x="590" y="4496"/>
                    </a:lnTo>
                    <a:lnTo>
                      <a:pt x="595" y="4516"/>
                    </a:lnTo>
                    <a:lnTo>
                      <a:pt x="603" y="4536"/>
                    </a:lnTo>
                    <a:lnTo>
                      <a:pt x="613" y="4555"/>
                    </a:lnTo>
                    <a:lnTo>
                      <a:pt x="623" y="4573"/>
                    </a:lnTo>
                    <a:lnTo>
                      <a:pt x="635" y="4589"/>
                    </a:lnTo>
                    <a:lnTo>
                      <a:pt x="649" y="4605"/>
                    </a:lnTo>
                    <a:lnTo>
                      <a:pt x="664" y="4619"/>
                    </a:lnTo>
                    <a:lnTo>
                      <a:pt x="681" y="4631"/>
                    </a:lnTo>
                    <a:lnTo>
                      <a:pt x="698" y="4641"/>
                    </a:lnTo>
                    <a:lnTo>
                      <a:pt x="718" y="4651"/>
                    </a:lnTo>
                    <a:lnTo>
                      <a:pt x="737" y="4658"/>
                    </a:lnTo>
                    <a:lnTo>
                      <a:pt x="758" y="4663"/>
                    </a:lnTo>
                    <a:lnTo>
                      <a:pt x="780" y="4667"/>
                    </a:lnTo>
                    <a:lnTo>
                      <a:pt x="801" y="4668"/>
                    </a:lnTo>
                    <a:lnTo>
                      <a:pt x="3566" y="4668"/>
                    </a:lnTo>
                    <a:lnTo>
                      <a:pt x="3587" y="4667"/>
                    </a:lnTo>
                    <a:lnTo>
                      <a:pt x="3609" y="4663"/>
                    </a:lnTo>
                    <a:lnTo>
                      <a:pt x="3629" y="4658"/>
                    </a:lnTo>
                    <a:lnTo>
                      <a:pt x="3650" y="4651"/>
                    </a:lnTo>
                    <a:lnTo>
                      <a:pt x="3668" y="4641"/>
                    </a:lnTo>
                    <a:lnTo>
                      <a:pt x="3686" y="4631"/>
                    </a:lnTo>
                    <a:lnTo>
                      <a:pt x="3702" y="4619"/>
                    </a:lnTo>
                    <a:lnTo>
                      <a:pt x="3717" y="4605"/>
                    </a:lnTo>
                    <a:lnTo>
                      <a:pt x="3731" y="4589"/>
                    </a:lnTo>
                    <a:lnTo>
                      <a:pt x="3744" y="4573"/>
                    </a:lnTo>
                    <a:lnTo>
                      <a:pt x="3755" y="4555"/>
                    </a:lnTo>
                    <a:lnTo>
                      <a:pt x="3763" y="4536"/>
                    </a:lnTo>
                    <a:lnTo>
                      <a:pt x="3771" y="4516"/>
                    </a:lnTo>
                    <a:lnTo>
                      <a:pt x="3776" y="4496"/>
                    </a:lnTo>
                    <a:lnTo>
                      <a:pt x="3779" y="4474"/>
                    </a:lnTo>
                    <a:lnTo>
                      <a:pt x="3780" y="4453"/>
                    </a:lnTo>
                    <a:lnTo>
                      <a:pt x="3780" y="2880"/>
                    </a:lnTo>
                    <a:lnTo>
                      <a:pt x="3779" y="2858"/>
                    </a:lnTo>
                    <a:lnTo>
                      <a:pt x="3776" y="2837"/>
                    </a:lnTo>
                    <a:lnTo>
                      <a:pt x="3771" y="2816"/>
                    </a:lnTo>
                    <a:lnTo>
                      <a:pt x="3763" y="2796"/>
                    </a:lnTo>
                    <a:lnTo>
                      <a:pt x="3755" y="2777"/>
                    </a:lnTo>
                    <a:lnTo>
                      <a:pt x="3744" y="2760"/>
                    </a:lnTo>
                    <a:lnTo>
                      <a:pt x="3731" y="2743"/>
                    </a:lnTo>
                    <a:lnTo>
                      <a:pt x="3717" y="2728"/>
                    </a:lnTo>
                    <a:lnTo>
                      <a:pt x="3702" y="2714"/>
                    </a:lnTo>
                    <a:lnTo>
                      <a:pt x="3686" y="2701"/>
                    </a:lnTo>
                    <a:lnTo>
                      <a:pt x="3668" y="2690"/>
                    </a:lnTo>
                    <a:lnTo>
                      <a:pt x="3650" y="2682"/>
                    </a:lnTo>
                    <a:lnTo>
                      <a:pt x="3629" y="2674"/>
                    </a:lnTo>
                    <a:lnTo>
                      <a:pt x="3609" y="2669"/>
                    </a:lnTo>
                    <a:lnTo>
                      <a:pt x="3587" y="2666"/>
                    </a:lnTo>
                    <a:lnTo>
                      <a:pt x="3566" y="2665"/>
                    </a:lnTo>
                    <a:lnTo>
                      <a:pt x="801" y="2665"/>
                    </a:lnTo>
                    <a:close/>
                    <a:moveTo>
                      <a:pt x="1562" y="182"/>
                    </a:moveTo>
                    <a:lnTo>
                      <a:pt x="1562" y="1490"/>
                    </a:lnTo>
                    <a:lnTo>
                      <a:pt x="2027" y="1490"/>
                    </a:lnTo>
                    <a:lnTo>
                      <a:pt x="2027" y="182"/>
                    </a:lnTo>
                    <a:lnTo>
                      <a:pt x="1562" y="182"/>
                    </a:lnTo>
                    <a:close/>
                    <a:moveTo>
                      <a:pt x="2168" y="182"/>
                    </a:moveTo>
                    <a:lnTo>
                      <a:pt x="2168" y="1490"/>
                    </a:lnTo>
                    <a:lnTo>
                      <a:pt x="2631" y="1490"/>
                    </a:lnTo>
                    <a:lnTo>
                      <a:pt x="2631" y="182"/>
                    </a:lnTo>
                    <a:lnTo>
                      <a:pt x="2168" y="182"/>
                    </a:lnTo>
                    <a:close/>
                    <a:moveTo>
                      <a:pt x="2778" y="182"/>
                    </a:moveTo>
                    <a:lnTo>
                      <a:pt x="2778" y="1490"/>
                    </a:lnTo>
                    <a:lnTo>
                      <a:pt x="3242" y="1490"/>
                    </a:lnTo>
                    <a:lnTo>
                      <a:pt x="3242" y="182"/>
                    </a:lnTo>
                    <a:lnTo>
                      <a:pt x="2778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  <p:sp>
          <p:nvSpPr>
            <p:cNvPr id="25621" name="标题 1"/>
            <p:cNvSpPr txBox="1"/>
            <p:nvPr>
              <p:custDataLst>
                <p:tags r:id="rId16"/>
              </p:custDataLst>
            </p:nvPr>
          </p:nvSpPr>
          <p:spPr>
            <a:xfrm>
              <a:off x="3431" y="4820"/>
              <a:ext cx="14164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通过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rust-libp2p 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学会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rust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编程极其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libp2p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编程入门</a:t>
              </a:r>
              <a:endParaRPr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622" name="文本框 38"/>
            <p:cNvSpPr txBox="1"/>
            <p:nvPr>
              <p:custDataLst>
                <p:tags r:id="rId17"/>
              </p:custDataLst>
            </p:nvPr>
          </p:nvSpPr>
          <p:spPr>
            <a:xfrm>
              <a:off x="3428" y="4248"/>
              <a:ext cx="14167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目标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623" name="组合 43"/>
          <p:cNvGrpSpPr/>
          <p:nvPr/>
        </p:nvGrpSpPr>
        <p:grpSpPr>
          <a:xfrm>
            <a:off x="1250950" y="3881438"/>
            <a:ext cx="10093325" cy="1219200"/>
            <a:chOff x="1915" y="6410"/>
            <a:chExt cx="15876" cy="1917"/>
          </a:xfrm>
        </p:grpSpPr>
        <p:grpSp>
          <p:nvGrpSpPr>
            <p:cNvPr id="25624" name="组合 8"/>
            <p:cNvGrpSpPr/>
            <p:nvPr/>
          </p:nvGrpSpPr>
          <p:grpSpPr>
            <a:xfrm>
              <a:off x="1915" y="6410"/>
              <a:ext cx="996" cy="996"/>
              <a:chOff x="2279469" y="4159328"/>
              <a:chExt cx="456113" cy="456114"/>
            </a:xfrm>
          </p:grpSpPr>
          <p:sp>
            <p:nvSpPr>
              <p:cNvPr id="23" name="椭圆 22"/>
              <p:cNvSpPr/>
              <p:nvPr>
                <p:custDataLst>
                  <p:tags r:id="rId18"/>
                </p:custDataLst>
              </p:nvPr>
            </p:nvSpPr>
            <p:spPr>
              <a:xfrm>
                <a:off x="2279469" y="4159328"/>
                <a:ext cx="456254" cy="45608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5" name="KSO_Shape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396105" y="4273636"/>
                <a:ext cx="225269" cy="228615"/>
              </a:xfrm>
              <a:custGeom>
                <a:avLst/>
                <a:gdLst>
                  <a:gd name="T0" fmla="*/ 1978422 w 3030537"/>
                  <a:gd name="T1" fmla="*/ 2389219 h 3079750"/>
                  <a:gd name="T2" fmla="*/ 987425 w 3030537"/>
                  <a:gd name="T3" fmla="*/ 2089236 h 3079750"/>
                  <a:gd name="T4" fmla="*/ 1229122 w 3030537"/>
                  <a:gd name="T5" fmla="*/ 2425328 h 3079750"/>
                  <a:gd name="T6" fmla="*/ 1683147 w 3030537"/>
                  <a:gd name="T7" fmla="*/ 2472151 h 3079750"/>
                  <a:gd name="T8" fmla="*/ 1918097 w 3030537"/>
                  <a:gd name="T9" fmla="*/ 2019002 h 3079750"/>
                  <a:gd name="T10" fmla="*/ 1243410 w 3030537"/>
                  <a:gd name="T11" fmla="*/ 2007891 h 3079750"/>
                  <a:gd name="T12" fmla="*/ 1399381 w 3030537"/>
                  <a:gd name="T13" fmla="*/ 2467390 h 3079750"/>
                  <a:gd name="T14" fmla="*/ 2903140 w 3030537"/>
                  <a:gd name="T15" fmla="*/ 2164036 h 3079750"/>
                  <a:gd name="T16" fmla="*/ 2486421 w 3030537"/>
                  <a:gd name="T17" fmla="*/ 2677439 h 3079750"/>
                  <a:gd name="T18" fmla="*/ 1944687 w 3030537"/>
                  <a:gd name="T19" fmla="*/ 3075783 h 3079750"/>
                  <a:gd name="T20" fmla="*/ 1049337 w 3030537"/>
                  <a:gd name="T21" fmla="*/ 2865899 h 3079750"/>
                  <a:gd name="T22" fmla="*/ 1437084 w 3030537"/>
                  <a:gd name="T23" fmla="*/ 2786547 h 3079750"/>
                  <a:gd name="T24" fmla="*/ 2096293 w 3030537"/>
                  <a:gd name="T25" fmla="*/ 2709180 h 3079750"/>
                  <a:gd name="T26" fmla="*/ 2564209 w 3030537"/>
                  <a:gd name="T27" fmla="*/ 2360034 h 3079750"/>
                  <a:gd name="T28" fmla="*/ 2836862 w 3030537"/>
                  <a:gd name="T29" fmla="*/ 1844251 h 3079750"/>
                  <a:gd name="T30" fmla="*/ 2169319 w 3030537"/>
                  <a:gd name="T31" fmla="*/ 2021383 h 3079750"/>
                  <a:gd name="T32" fmla="*/ 2529682 w 3030537"/>
                  <a:gd name="T33" fmla="*/ 1769412 h 3079750"/>
                  <a:gd name="T34" fmla="*/ 1842691 w 3030537"/>
                  <a:gd name="T35" fmla="*/ 1921388 h 3079750"/>
                  <a:gd name="T36" fmla="*/ 1023541 w 3030537"/>
                  <a:gd name="T37" fmla="*/ 1500380 h 3079750"/>
                  <a:gd name="T38" fmla="*/ 1325960 w 3030537"/>
                  <a:gd name="T39" fmla="*/ 1912262 h 3079750"/>
                  <a:gd name="T40" fmla="*/ 600075 w 3030537"/>
                  <a:gd name="T41" fmla="*/ 1808299 h 3079750"/>
                  <a:gd name="T42" fmla="*/ 988219 w 3030537"/>
                  <a:gd name="T43" fmla="*/ 2004717 h 3079750"/>
                  <a:gd name="T44" fmla="*/ 1892300 w 3030537"/>
                  <a:gd name="T45" fmla="*/ 990487 h 3079750"/>
                  <a:gd name="T46" fmla="*/ 2041525 w 3030537"/>
                  <a:gd name="T47" fmla="*/ 1062706 h 3079750"/>
                  <a:gd name="T48" fmla="*/ 1462485 w 3030537"/>
                  <a:gd name="T49" fmla="*/ 1026200 h 3079750"/>
                  <a:gd name="T50" fmla="*/ 2084785 w 3030537"/>
                  <a:gd name="T51" fmla="*/ 934141 h 3079750"/>
                  <a:gd name="T52" fmla="*/ 2555875 w 3030537"/>
                  <a:gd name="T53" fmla="*/ 1253568 h 3079750"/>
                  <a:gd name="T54" fmla="*/ 770334 w 3030537"/>
                  <a:gd name="T55" fmla="*/ 815100 h 3079750"/>
                  <a:gd name="T56" fmla="*/ 556419 w 3030537"/>
                  <a:gd name="T57" fmla="*/ 1274202 h 3079750"/>
                  <a:gd name="T58" fmla="*/ 1009650 w 3030537"/>
                  <a:gd name="T59" fmla="*/ 925809 h 3079750"/>
                  <a:gd name="T60" fmla="*/ 2045494 w 3030537"/>
                  <a:gd name="T61" fmla="*/ 829385 h 3079750"/>
                  <a:gd name="T62" fmla="*/ 1933575 w 3030537"/>
                  <a:gd name="T63" fmla="*/ 513530 h 3079750"/>
                  <a:gd name="T64" fmla="*/ 846138 w 3030537"/>
                  <a:gd name="T65" fmla="*/ 732962 h 3079750"/>
                  <a:gd name="T66" fmla="*/ 1225947 w 3030537"/>
                  <a:gd name="T67" fmla="*/ 536941 h 3079750"/>
                  <a:gd name="T68" fmla="*/ 1930400 w 3030537"/>
                  <a:gd name="T69" fmla="*/ 764310 h 3079750"/>
                  <a:gd name="T70" fmla="*/ 1501775 w 3030537"/>
                  <a:gd name="T71" fmla="*/ 443692 h 3079750"/>
                  <a:gd name="T72" fmla="*/ 1142603 w 3030537"/>
                  <a:gd name="T73" fmla="*/ 861923 h 3079750"/>
                  <a:gd name="T74" fmla="*/ 1725613 w 3030537"/>
                  <a:gd name="T75" fmla="*/ 376236 h 3079750"/>
                  <a:gd name="T76" fmla="*/ 2315766 w 3030537"/>
                  <a:gd name="T77" fmla="*/ 666299 h 3079750"/>
                  <a:gd name="T78" fmla="*/ 2633663 w 3030537"/>
                  <a:gd name="T79" fmla="*/ 1240077 h 3079750"/>
                  <a:gd name="T80" fmla="*/ 2559051 w 3030537"/>
                  <a:gd name="T81" fmla="*/ 1913055 h 3079750"/>
                  <a:gd name="T82" fmla="*/ 2127647 w 3030537"/>
                  <a:gd name="T83" fmla="*/ 2399536 h 3079750"/>
                  <a:gd name="T84" fmla="*/ 1473597 w 3030537"/>
                  <a:gd name="T85" fmla="*/ 2555480 h 3079750"/>
                  <a:gd name="T86" fmla="*/ 859631 w 3030537"/>
                  <a:gd name="T87" fmla="*/ 2307875 h 3079750"/>
                  <a:gd name="T88" fmla="*/ 501650 w 3030537"/>
                  <a:gd name="T89" fmla="*/ 1761476 h 3079750"/>
                  <a:gd name="T90" fmla="*/ 527050 w 3030537"/>
                  <a:gd name="T91" fmla="*/ 1083736 h 3079750"/>
                  <a:gd name="T92" fmla="*/ 922734 w 3030537"/>
                  <a:gd name="T93" fmla="*/ 565908 h 3079750"/>
                  <a:gd name="T94" fmla="*/ 1558528 w 3030537"/>
                  <a:gd name="T95" fmla="*/ 363538 h 3079750"/>
                  <a:gd name="T96" fmla="*/ 443103 w 3030537"/>
                  <a:gd name="T97" fmla="*/ 928291 h 3079750"/>
                  <a:gd name="T98" fmla="*/ 234841 w 3030537"/>
                  <a:gd name="T99" fmla="*/ 1502570 h 3079750"/>
                  <a:gd name="T100" fmla="*/ 363765 w 3030537"/>
                  <a:gd name="T101" fmla="*/ 2071688 h 3079750"/>
                  <a:gd name="T102" fmla="*/ 554177 w 3030537"/>
                  <a:gd name="T103" fmla="*/ 2614217 h 3079750"/>
                  <a:gd name="T104" fmla="*/ 172560 w 3030537"/>
                  <a:gd name="T105" fmla="*/ 2074467 h 3079750"/>
                  <a:gd name="T106" fmla="*/ 60694 w 3030537"/>
                  <a:gd name="T107" fmla="*/ 1422401 h 3079750"/>
                  <a:gd name="T108" fmla="*/ 233254 w 3030537"/>
                  <a:gd name="T109" fmla="*/ 695723 h 3079750"/>
                  <a:gd name="T110" fmla="*/ 1621178 w 3030537"/>
                  <a:gd name="T111" fmla="*/ 794 h 3079750"/>
                  <a:gd name="T112" fmla="*/ 2259747 w 3030537"/>
                  <a:gd name="T113" fmla="*/ 173923 h 3079750"/>
                  <a:gd name="T114" fmla="*/ 2847089 w 3030537"/>
                  <a:gd name="T115" fmla="*/ 578950 h 3079750"/>
                  <a:gd name="T116" fmla="*/ 2977344 w 3030537"/>
                  <a:gd name="T117" fmla="*/ 1466436 h 3079750"/>
                  <a:gd name="T118" fmla="*/ 2611993 w 3030537"/>
                  <a:gd name="T119" fmla="*/ 820378 h 3079750"/>
                  <a:gd name="T120" fmla="*/ 2218844 w 3030537"/>
                  <a:gd name="T121" fmla="*/ 352215 h 3079750"/>
                  <a:gd name="T122" fmla="*/ 1660890 w 3030537"/>
                  <a:gd name="T123" fmla="*/ 179483 h 3079750"/>
                  <a:gd name="T124" fmla="*/ 1094994 w 3030537"/>
                  <a:gd name="T125" fmla="*/ 72667 h 3079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30537" h="3079750">
                    <a:moveTo>
                      <a:pt x="2058194" y="2062253"/>
                    </a:moveTo>
                    <a:lnTo>
                      <a:pt x="2045494" y="2092807"/>
                    </a:lnTo>
                    <a:lnTo>
                      <a:pt x="2033191" y="2122567"/>
                    </a:lnTo>
                    <a:lnTo>
                      <a:pt x="2020094" y="2151137"/>
                    </a:lnTo>
                    <a:lnTo>
                      <a:pt x="2006997" y="2179310"/>
                    </a:lnTo>
                    <a:lnTo>
                      <a:pt x="1993900" y="2206293"/>
                    </a:lnTo>
                    <a:lnTo>
                      <a:pt x="1980803" y="2232085"/>
                    </a:lnTo>
                    <a:lnTo>
                      <a:pt x="1967707" y="2257084"/>
                    </a:lnTo>
                    <a:lnTo>
                      <a:pt x="1954213" y="2280892"/>
                    </a:lnTo>
                    <a:lnTo>
                      <a:pt x="1941116" y="2303907"/>
                    </a:lnTo>
                    <a:lnTo>
                      <a:pt x="1928019" y="2325731"/>
                    </a:lnTo>
                    <a:lnTo>
                      <a:pt x="1915319" y="2346761"/>
                    </a:lnTo>
                    <a:lnTo>
                      <a:pt x="1903016" y="2366998"/>
                    </a:lnTo>
                    <a:lnTo>
                      <a:pt x="1890713" y="2385648"/>
                    </a:lnTo>
                    <a:lnTo>
                      <a:pt x="1878410" y="2403107"/>
                    </a:lnTo>
                    <a:lnTo>
                      <a:pt x="1866900" y="2420170"/>
                    </a:lnTo>
                    <a:lnTo>
                      <a:pt x="1855788" y="2435249"/>
                    </a:lnTo>
                    <a:lnTo>
                      <a:pt x="1871663" y="2430487"/>
                    </a:lnTo>
                    <a:lnTo>
                      <a:pt x="1887141" y="2425328"/>
                    </a:lnTo>
                    <a:lnTo>
                      <a:pt x="1903016" y="2420170"/>
                    </a:lnTo>
                    <a:lnTo>
                      <a:pt x="1918097" y="2414615"/>
                    </a:lnTo>
                    <a:lnTo>
                      <a:pt x="1933575" y="2408266"/>
                    </a:lnTo>
                    <a:lnTo>
                      <a:pt x="1948657" y="2402314"/>
                    </a:lnTo>
                    <a:lnTo>
                      <a:pt x="1963341" y="2395965"/>
                    </a:lnTo>
                    <a:lnTo>
                      <a:pt x="1978422" y="2389219"/>
                    </a:lnTo>
                    <a:lnTo>
                      <a:pt x="2008188" y="2375331"/>
                    </a:lnTo>
                    <a:lnTo>
                      <a:pt x="2036763" y="2360253"/>
                    </a:lnTo>
                    <a:lnTo>
                      <a:pt x="2065338" y="2344777"/>
                    </a:lnTo>
                    <a:lnTo>
                      <a:pt x="2092722" y="2328508"/>
                    </a:lnTo>
                    <a:lnTo>
                      <a:pt x="2120107" y="2311049"/>
                    </a:lnTo>
                    <a:lnTo>
                      <a:pt x="2146300" y="2292796"/>
                    </a:lnTo>
                    <a:lnTo>
                      <a:pt x="2172494" y="2273353"/>
                    </a:lnTo>
                    <a:lnTo>
                      <a:pt x="2197894" y="2253909"/>
                    </a:lnTo>
                    <a:lnTo>
                      <a:pt x="2222897" y="2232879"/>
                    </a:lnTo>
                    <a:lnTo>
                      <a:pt x="2246710" y="2211451"/>
                    </a:lnTo>
                    <a:lnTo>
                      <a:pt x="2270125" y="2189627"/>
                    </a:lnTo>
                    <a:lnTo>
                      <a:pt x="2292747" y="2166613"/>
                    </a:lnTo>
                    <a:lnTo>
                      <a:pt x="2288382" y="2164232"/>
                    </a:lnTo>
                    <a:lnTo>
                      <a:pt x="2255441" y="2146772"/>
                    </a:lnTo>
                    <a:lnTo>
                      <a:pt x="2236788" y="2137646"/>
                    </a:lnTo>
                    <a:lnTo>
                      <a:pt x="2216150" y="2127726"/>
                    </a:lnTo>
                    <a:lnTo>
                      <a:pt x="2193925" y="2117409"/>
                    </a:lnTo>
                    <a:lnTo>
                      <a:pt x="2170907" y="2106695"/>
                    </a:lnTo>
                    <a:lnTo>
                      <a:pt x="2145903" y="2096378"/>
                    </a:lnTo>
                    <a:lnTo>
                      <a:pt x="2119710" y="2085268"/>
                    </a:lnTo>
                    <a:lnTo>
                      <a:pt x="2089547" y="2073761"/>
                    </a:lnTo>
                    <a:lnTo>
                      <a:pt x="2058194" y="2062253"/>
                    </a:lnTo>
                    <a:close/>
                    <a:moveTo>
                      <a:pt x="1058466" y="2062253"/>
                    </a:moveTo>
                    <a:lnTo>
                      <a:pt x="1021953" y="2075745"/>
                    </a:lnTo>
                    <a:lnTo>
                      <a:pt x="987425" y="2089236"/>
                    </a:lnTo>
                    <a:lnTo>
                      <a:pt x="954485" y="2103124"/>
                    </a:lnTo>
                    <a:lnTo>
                      <a:pt x="924322" y="2116219"/>
                    </a:lnTo>
                    <a:lnTo>
                      <a:pt x="896541" y="2129313"/>
                    </a:lnTo>
                    <a:lnTo>
                      <a:pt x="871141" y="2142011"/>
                    </a:lnTo>
                    <a:lnTo>
                      <a:pt x="848122" y="2153518"/>
                    </a:lnTo>
                    <a:lnTo>
                      <a:pt x="827881" y="2164232"/>
                    </a:lnTo>
                    <a:lnTo>
                      <a:pt x="823516" y="2166613"/>
                    </a:lnTo>
                    <a:lnTo>
                      <a:pt x="846138" y="2189627"/>
                    </a:lnTo>
                    <a:lnTo>
                      <a:pt x="869950" y="2211451"/>
                    </a:lnTo>
                    <a:lnTo>
                      <a:pt x="893763" y="2232879"/>
                    </a:lnTo>
                    <a:lnTo>
                      <a:pt x="918369" y="2253909"/>
                    </a:lnTo>
                    <a:lnTo>
                      <a:pt x="943769" y="2273353"/>
                    </a:lnTo>
                    <a:lnTo>
                      <a:pt x="969963" y="2292796"/>
                    </a:lnTo>
                    <a:lnTo>
                      <a:pt x="996553" y="2311049"/>
                    </a:lnTo>
                    <a:lnTo>
                      <a:pt x="1023541" y="2328508"/>
                    </a:lnTo>
                    <a:lnTo>
                      <a:pt x="1051322" y="2344777"/>
                    </a:lnTo>
                    <a:lnTo>
                      <a:pt x="1079897" y="2360253"/>
                    </a:lnTo>
                    <a:lnTo>
                      <a:pt x="1108472" y="2375331"/>
                    </a:lnTo>
                    <a:lnTo>
                      <a:pt x="1137841" y="2389219"/>
                    </a:lnTo>
                    <a:lnTo>
                      <a:pt x="1152922" y="2395965"/>
                    </a:lnTo>
                    <a:lnTo>
                      <a:pt x="1168003" y="2402314"/>
                    </a:lnTo>
                    <a:lnTo>
                      <a:pt x="1182688" y="2408266"/>
                    </a:lnTo>
                    <a:lnTo>
                      <a:pt x="1198166" y="2414615"/>
                    </a:lnTo>
                    <a:lnTo>
                      <a:pt x="1214041" y="2420170"/>
                    </a:lnTo>
                    <a:lnTo>
                      <a:pt x="1229122" y="2425328"/>
                    </a:lnTo>
                    <a:lnTo>
                      <a:pt x="1244997" y="2430487"/>
                    </a:lnTo>
                    <a:lnTo>
                      <a:pt x="1260475" y="2435249"/>
                    </a:lnTo>
                    <a:lnTo>
                      <a:pt x="1249760" y="2420170"/>
                    </a:lnTo>
                    <a:lnTo>
                      <a:pt x="1237853" y="2403107"/>
                    </a:lnTo>
                    <a:lnTo>
                      <a:pt x="1225947" y="2385648"/>
                    </a:lnTo>
                    <a:lnTo>
                      <a:pt x="1213247" y="2366998"/>
                    </a:lnTo>
                    <a:lnTo>
                      <a:pt x="1201341" y="2346761"/>
                    </a:lnTo>
                    <a:lnTo>
                      <a:pt x="1188244" y="2325731"/>
                    </a:lnTo>
                    <a:lnTo>
                      <a:pt x="1175147" y="2303907"/>
                    </a:lnTo>
                    <a:lnTo>
                      <a:pt x="1162050" y="2280892"/>
                    </a:lnTo>
                    <a:lnTo>
                      <a:pt x="1148953" y="2257084"/>
                    </a:lnTo>
                    <a:lnTo>
                      <a:pt x="1135459" y="2232085"/>
                    </a:lnTo>
                    <a:lnTo>
                      <a:pt x="1122363" y="2206293"/>
                    </a:lnTo>
                    <a:lnTo>
                      <a:pt x="1109266" y="2179310"/>
                    </a:lnTo>
                    <a:lnTo>
                      <a:pt x="1096169" y="2151137"/>
                    </a:lnTo>
                    <a:lnTo>
                      <a:pt x="1083469" y="2122567"/>
                    </a:lnTo>
                    <a:lnTo>
                      <a:pt x="1070769" y="2092807"/>
                    </a:lnTo>
                    <a:lnTo>
                      <a:pt x="1058466" y="2062253"/>
                    </a:lnTo>
                    <a:close/>
                    <a:moveTo>
                      <a:pt x="1597819" y="1971782"/>
                    </a:moveTo>
                    <a:lnTo>
                      <a:pt x="1597819" y="2478897"/>
                    </a:lnTo>
                    <a:lnTo>
                      <a:pt x="1614488" y="2478103"/>
                    </a:lnTo>
                    <a:lnTo>
                      <a:pt x="1631950" y="2477310"/>
                    </a:lnTo>
                    <a:lnTo>
                      <a:pt x="1649016" y="2476119"/>
                    </a:lnTo>
                    <a:lnTo>
                      <a:pt x="1666081" y="2474135"/>
                    </a:lnTo>
                    <a:lnTo>
                      <a:pt x="1683147" y="2472151"/>
                    </a:lnTo>
                    <a:lnTo>
                      <a:pt x="1700213" y="2469770"/>
                    </a:lnTo>
                    <a:lnTo>
                      <a:pt x="1716881" y="2467390"/>
                    </a:lnTo>
                    <a:lnTo>
                      <a:pt x="1733947" y="2464612"/>
                    </a:lnTo>
                    <a:lnTo>
                      <a:pt x="1752203" y="2442391"/>
                    </a:lnTo>
                    <a:lnTo>
                      <a:pt x="1763713" y="2428106"/>
                    </a:lnTo>
                    <a:lnTo>
                      <a:pt x="1776810" y="2411044"/>
                    </a:lnTo>
                    <a:lnTo>
                      <a:pt x="1790303" y="2392791"/>
                    </a:lnTo>
                    <a:lnTo>
                      <a:pt x="1804988" y="2371760"/>
                    </a:lnTo>
                    <a:lnTo>
                      <a:pt x="1820466" y="2349142"/>
                    </a:lnTo>
                    <a:lnTo>
                      <a:pt x="1836738" y="2324540"/>
                    </a:lnTo>
                    <a:lnTo>
                      <a:pt x="1853407" y="2297955"/>
                    </a:lnTo>
                    <a:lnTo>
                      <a:pt x="1870472" y="2268988"/>
                    </a:lnTo>
                    <a:lnTo>
                      <a:pt x="1888332" y="2238434"/>
                    </a:lnTo>
                    <a:lnTo>
                      <a:pt x="1905794" y="2206293"/>
                    </a:lnTo>
                    <a:lnTo>
                      <a:pt x="1916113" y="2187643"/>
                    </a:lnTo>
                    <a:lnTo>
                      <a:pt x="1925638" y="2167406"/>
                    </a:lnTo>
                    <a:lnTo>
                      <a:pt x="1935560" y="2147169"/>
                    </a:lnTo>
                    <a:lnTo>
                      <a:pt x="1945085" y="2126536"/>
                    </a:lnTo>
                    <a:lnTo>
                      <a:pt x="1954610" y="2105108"/>
                    </a:lnTo>
                    <a:lnTo>
                      <a:pt x="1964532" y="2082887"/>
                    </a:lnTo>
                    <a:lnTo>
                      <a:pt x="1974057" y="2060666"/>
                    </a:lnTo>
                    <a:lnTo>
                      <a:pt x="1983185" y="2037255"/>
                    </a:lnTo>
                    <a:lnTo>
                      <a:pt x="1961753" y="2030906"/>
                    </a:lnTo>
                    <a:lnTo>
                      <a:pt x="1939925" y="2024557"/>
                    </a:lnTo>
                    <a:lnTo>
                      <a:pt x="1918097" y="2019002"/>
                    </a:lnTo>
                    <a:lnTo>
                      <a:pt x="1895475" y="2013446"/>
                    </a:lnTo>
                    <a:lnTo>
                      <a:pt x="1872853" y="2007891"/>
                    </a:lnTo>
                    <a:lnTo>
                      <a:pt x="1849041" y="2002733"/>
                    </a:lnTo>
                    <a:lnTo>
                      <a:pt x="1825625" y="1997971"/>
                    </a:lnTo>
                    <a:lnTo>
                      <a:pt x="1801416" y="1993209"/>
                    </a:lnTo>
                    <a:lnTo>
                      <a:pt x="1777207" y="1989241"/>
                    </a:lnTo>
                    <a:lnTo>
                      <a:pt x="1752203" y="1985273"/>
                    </a:lnTo>
                    <a:lnTo>
                      <a:pt x="1727200" y="1982099"/>
                    </a:lnTo>
                    <a:lnTo>
                      <a:pt x="1701403" y="1979321"/>
                    </a:lnTo>
                    <a:lnTo>
                      <a:pt x="1676400" y="1976544"/>
                    </a:lnTo>
                    <a:lnTo>
                      <a:pt x="1650207" y="1974560"/>
                    </a:lnTo>
                    <a:lnTo>
                      <a:pt x="1624013" y="1973369"/>
                    </a:lnTo>
                    <a:lnTo>
                      <a:pt x="1597819" y="1971782"/>
                    </a:lnTo>
                    <a:close/>
                    <a:moveTo>
                      <a:pt x="1519238" y="1971385"/>
                    </a:moveTo>
                    <a:lnTo>
                      <a:pt x="1492250" y="1972972"/>
                    </a:lnTo>
                    <a:lnTo>
                      <a:pt x="1466057" y="1974163"/>
                    </a:lnTo>
                    <a:lnTo>
                      <a:pt x="1440657" y="1976147"/>
                    </a:lnTo>
                    <a:lnTo>
                      <a:pt x="1414860" y="1978925"/>
                    </a:lnTo>
                    <a:lnTo>
                      <a:pt x="1389460" y="1982099"/>
                    </a:lnTo>
                    <a:lnTo>
                      <a:pt x="1364060" y="1985273"/>
                    </a:lnTo>
                    <a:lnTo>
                      <a:pt x="1339453" y="1988845"/>
                    </a:lnTo>
                    <a:lnTo>
                      <a:pt x="1315244" y="1993209"/>
                    </a:lnTo>
                    <a:lnTo>
                      <a:pt x="1290638" y="1997574"/>
                    </a:lnTo>
                    <a:lnTo>
                      <a:pt x="1267222" y="2002336"/>
                    </a:lnTo>
                    <a:lnTo>
                      <a:pt x="1243410" y="2007891"/>
                    </a:lnTo>
                    <a:lnTo>
                      <a:pt x="1220788" y="2013446"/>
                    </a:lnTo>
                    <a:lnTo>
                      <a:pt x="1198166" y="2019002"/>
                    </a:lnTo>
                    <a:lnTo>
                      <a:pt x="1175941" y="2024557"/>
                    </a:lnTo>
                    <a:lnTo>
                      <a:pt x="1154510" y="2030906"/>
                    </a:lnTo>
                    <a:lnTo>
                      <a:pt x="1133078" y="2037255"/>
                    </a:lnTo>
                    <a:lnTo>
                      <a:pt x="1145778" y="2069396"/>
                    </a:lnTo>
                    <a:lnTo>
                      <a:pt x="1159272" y="2099950"/>
                    </a:lnTo>
                    <a:lnTo>
                      <a:pt x="1172369" y="2129313"/>
                    </a:lnTo>
                    <a:lnTo>
                      <a:pt x="1186260" y="2158280"/>
                    </a:lnTo>
                    <a:lnTo>
                      <a:pt x="1199753" y="2185659"/>
                    </a:lnTo>
                    <a:lnTo>
                      <a:pt x="1214041" y="2211848"/>
                    </a:lnTo>
                    <a:lnTo>
                      <a:pt x="1227535" y="2237244"/>
                    </a:lnTo>
                    <a:lnTo>
                      <a:pt x="1241425" y="2261449"/>
                    </a:lnTo>
                    <a:lnTo>
                      <a:pt x="1254919" y="2284463"/>
                    </a:lnTo>
                    <a:lnTo>
                      <a:pt x="1268016" y="2306287"/>
                    </a:lnTo>
                    <a:lnTo>
                      <a:pt x="1281113" y="2326921"/>
                    </a:lnTo>
                    <a:lnTo>
                      <a:pt x="1293813" y="2345968"/>
                    </a:lnTo>
                    <a:lnTo>
                      <a:pt x="1306116" y="2364221"/>
                    </a:lnTo>
                    <a:lnTo>
                      <a:pt x="1317625" y="2380886"/>
                    </a:lnTo>
                    <a:lnTo>
                      <a:pt x="1329135" y="2396759"/>
                    </a:lnTo>
                    <a:lnTo>
                      <a:pt x="1339453" y="2411044"/>
                    </a:lnTo>
                    <a:lnTo>
                      <a:pt x="1352550" y="2428106"/>
                    </a:lnTo>
                    <a:lnTo>
                      <a:pt x="1364456" y="2442391"/>
                    </a:lnTo>
                    <a:lnTo>
                      <a:pt x="1382316" y="2464612"/>
                    </a:lnTo>
                    <a:lnTo>
                      <a:pt x="1399381" y="2467390"/>
                    </a:lnTo>
                    <a:lnTo>
                      <a:pt x="1416050" y="2469770"/>
                    </a:lnTo>
                    <a:lnTo>
                      <a:pt x="1433116" y="2472151"/>
                    </a:lnTo>
                    <a:lnTo>
                      <a:pt x="1450181" y="2474135"/>
                    </a:lnTo>
                    <a:lnTo>
                      <a:pt x="1467247" y="2476119"/>
                    </a:lnTo>
                    <a:lnTo>
                      <a:pt x="1484710" y="2477310"/>
                    </a:lnTo>
                    <a:lnTo>
                      <a:pt x="1501775" y="2478103"/>
                    </a:lnTo>
                    <a:lnTo>
                      <a:pt x="1519238" y="2478897"/>
                    </a:lnTo>
                    <a:lnTo>
                      <a:pt x="1519238" y="1971385"/>
                    </a:lnTo>
                    <a:close/>
                    <a:moveTo>
                      <a:pt x="2857896" y="1752600"/>
                    </a:moveTo>
                    <a:lnTo>
                      <a:pt x="3030537" y="1786324"/>
                    </a:lnTo>
                    <a:lnTo>
                      <a:pt x="3025377" y="1812510"/>
                    </a:lnTo>
                    <a:lnTo>
                      <a:pt x="3019425" y="1838299"/>
                    </a:lnTo>
                    <a:lnTo>
                      <a:pt x="3013471" y="1864485"/>
                    </a:lnTo>
                    <a:lnTo>
                      <a:pt x="3006327" y="1890275"/>
                    </a:lnTo>
                    <a:lnTo>
                      <a:pt x="2999581" y="1916064"/>
                    </a:lnTo>
                    <a:lnTo>
                      <a:pt x="2991643" y="1941059"/>
                    </a:lnTo>
                    <a:lnTo>
                      <a:pt x="2983706" y="1966849"/>
                    </a:lnTo>
                    <a:lnTo>
                      <a:pt x="2974975" y="1992241"/>
                    </a:lnTo>
                    <a:lnTo>
                      <a:pt x="2966243" y="2017237"/>
                    </a:lnTo>
                    <a:lnTo>
                      <a:pt x="2956718" y="2042232"/>
                    </a:lnTo>
                    <a:lnTo>
                      <a:pt x="2946796" y="2066831"/>
                    </a:lnTo>
                    <a:lnTo>
                      <a:pt x="2936478" y="2091430"/>
                    </a:lnTo>
                    <a:lnTo>
                      <a:pt x="2925762" y="2115632"/>
                    </a:lnTo>
                    <a:lnTo>
                      <a:pt x="2914253" y="2140231"/>
                    </a:lnTo>
                    <a:lnTo>
                      <a:pt x="2903140" y="2164036"/>
                    </a:lnTo>
                    <a:lnTo>
                      <a:pt x="2890837" y="2187842"/>
                    </a:lnTo>
                    <a:lnTo>
                      <a:pt x="2878534" y="2211250"/>
                    </a:lnTo>
                    <a:lnTo>
                      <a:pt x="2865437" y="2235056"/>
                    </a:lnTo>
                    <a:lnTo>
                      <a:pt x="2852340" y="2258068"/>
                    </a:lnTo>
                    <a:lnTo>
                      <a:pt x="2838449" y="2280683"/>
                    </a:lnTo>
                    <a:lnTo>
                      <a:pt x="2824559" y="2303298"/>
                    </a:lnTo>
                    <a:lnTo>
                      <a:pt x="2809875" y="2325516"/>
                    </a:lnTo>
                    <a:lnTo>
                      <a:pt x="2795190" y="2348131"/>
                    </a:lnTo>
                    <a:lnTo>
                      <a:pt x="2780109" y="2369953"/>
                    </a:lnTo>
                    <a:lnTo>
                      <a:pt x="2764234" y="2390981"/>
                    </a:lnTo>
                    <a:lnTo>
                      <a:pt x="2747962" y="2412406"/>
                    </a:lnTo>
                    <a:lnTo>
                      <a:pt x="2731293" y="2433434"/>
                    </a:lnTo>
                    <a:lnTo>
                      <a:pt x="2715021" y="2454462"/>
                    </a:lnTo>
                    <a:lnTo>
                      <a:pt x="2697956" y="2474697"/>
                    </a:lnTo>
                    <a:lnTo>
                      <a:pt x="2680096" y="2494535"/>
                    </a:lnTo>
                    <a:lnTo>
                      <a:pt x="2662237" y="2514769"/>
                    </a:lnTo>
                    <a:lnTo>
                      <a:pt x="2643981" y="2533813"/>
                    </a:lnTo>
                    <a:lnTo>
                      <a:pt x="2625328" y="2553254"/>
                    </a:lnTo>
                    <a:lnTo>
                      <a:pt x="2606675" y="2571902"/>
                    </a:lnTo>
                    <a:lnTo>
                      <a:pt x="2587228" y="2590550"/>
                    </a:lnTo>
                    <a:lnTo>
                      <a:pt x="2567781" y="2608404"/>
                    </a:lnTo>
                    <a:lnTo>
                      <a:pt x="2547937" y="2626258"/>
                    </a:lnTo>
                    <a:lnTo>
                      <a:pt x="2527696" y="2643715"/>
                    </a:lnTo>
                    <a:lnTo>
                      <a:pt x="2507059" y="2660775"/>
                    </a:lnTo>
                    <a:lnTo>
                      <a:pt x="2486421" y="2677439"/>
                    </a:lnTo>
                    <a:lnTo>
                      <a:pt x="2464990" y="2693706"/>
                    </a:lnTo>
                    <a:lnTo>
                      <a:pt x="2443956" y="2709576"/>
                    </a:lnTo>
                    <a:lnTo>
                      <a:pt x="2422525" y="2725447"/>
                    </a:lnTo>
                    <a:lnTo>
                      <a:pt x="2400696" y="2740127"/>
                    </a:lnTo>
                    <a:lnTo>
                      <a:pt x="2378075" y="2755203"/>
                    </a:lnTo>
                    <a:lnTo>
                      <a:pt x="2355453" y="2769487"/>
                    </a:lnTo>
                    <a:lnTo>
                      <a:pt x="2332831" y="2783373"/>
                    </a:lnTo>
                    <a:lnTo>
                      <a:pt x="2310209" y="2796863"/>
                    </a:lnTo>
                    <a:lnTo>
                      <a:pt x="2287190" y="2810353"/>
                    </a:lnTo>
                    <a:lnTo>
                      <a:pt x="2263378" y="2823049"/>
                    </a:lnTo>
                    <a:lnTo>
                      <a:pt x="2239962" y="2835348"/>
                    </a:lnTo>
                    <a:lnTo>
                      <a:pt x="2215753" y="2847251"/>
                    </a:lnTo>
                    <a:lnTo>
                      <a:pt x="2191940" y="2859154"/>
                    </a:lnTo>
                    <a:lnTo>
                      <a:pt x="2167731" y="2869866"/>
                    </a:lnTo>
                    <a:lnTo>
                      <a:pt x="2143521" y="2880975"/>
                    </a:lnTo>
                    <a:lnTo>
                      <a:pt x="2118518" y="2890894"/>
                    </a:lnTo>
                    <a:lnTo>
                      <a:pt x="2093515" y="2900416"/>
                    </a:lnTo>
                    <a:lnTo>
                      <a:pt x="2068909" y="2909938"/>
                    </a:lnTo>
                    <a:lnTo>
                      <a:pt x="2043509" y="2918667"/>
                    </a:lnTo>
                    <a:lnTo>
                      <a:pt x="2018109" y="2926999"/>
                    </a:lnTo>
                    <a:lnTo>
                      <a:pt x="1992709" y="2934934"/>
                    </a:lnTo>
                    <a:lnTo>
                      <a:pt x="1966912" y="2942869"/>
                    </a:lnTo>
                    <a:lnTo>
                      <a:pt x="1941115" y="2949614"/>
                    </a:lnTo>
                    <a:lnTo>
                      <a:pt x="1915318" y="2956359"/>
                    </a:lnTo>
                    <a:lnTo>
                      <a:pt x="1944687" y="3075783"/>
                    </a:lnTo>
                    <a:lnTo>
                      <a:pt x="1905396" y="3078163"/>
                    </a:lnTo>
                    <a:lnTo>
                      <a:pt x="1866503" y="3079353"/>
                    </a:lnTo>
                    <a:lnTo>
                      <a:pt x="1827212" y="3079750"/>
                    </a:lnTo>
                    <a:lnTo>
                      <a:pt x="1788715" y="3079353"/>
                    </a:lnTo>
                    <a:lnTo>
                      <a:pt x="1749821" y="3077766"/>
                    </a:lnTo>
                    <a:lnTo>
                      <a:pt x="1711721" y="3074989"/>
                    </a:lnTo>
                    <a:lnTo>
                      <a:pt x="1673621" y="3071815"/>
                    </a:lnTo>
                    <a:lnTo>
                      <a:pt x="1635521" y="3067451"/>
                    </a:lnTo>
                    <a:lnTo>
                      <a:pt x="1598215" y="3062293"/>
                    </a:lnTo>
                    <a:lnTo>
                      <a:pt x="1560909" y="3056342"/>
                    </a:lnTo>
                    <a:lnTo>
                      <a:pt x="1523999" y="3049200"/>
                    </a:lnTo>
                    <a:lnTo>
                      <a:pt x="1487090" y="3041265"/>
                    </a:lnTo>
                    <a:lnTo>
                      <a:pt x="1450975" y="3032536"/>
                    </a:lnTo>
                    <a:lnTo>
                      <a:pt x="1415256" y="3023014"/>
                    </a:lnTo>
                    <a:lnTo>
                      <a:pt x="1379537" y="3012698"/>
                    </a:lnTo>
                    <a:lnTo>
                      <a:pt x="1344612" y="3001589"/>
                    </a:lnTo>
                    <a:lnTo>
                      <a:pt x="1309687" y="2989290"/>
                    </a:lnTo>
                    <a:lnTo>
                      <a:pt x="1275159" y="2976990"/>
                    </a:lnTo>
                    <a:lnTo>
                      <a:pt x="1241425" y="2963104"/>
                    </a:lnTo>
                    <a:lnTo>
                      <a:pt x="1208087" y="2948821"/>
                    </a:lnTo>
                    <a:lnTo>
                      <a:pt x="1175146" y="2933744"/>
                    </a:lnTo>
                    <a:lnTo>
                      <a:pt x="1142603" y="2917874"/>
                    </a:lnTo>
                    <a:lnTo>
                      <a:pt x="1111249" y="2901210"/>
                    </a:lnTo>
                    <a:lnTo>
                      <a:pt x="1079896" y="2883753"/>
                    </a:lnTo>
                    <a:lnTo>
                      <a:pt x="1049337" y="2865899"/>
                    </a:lnTo>
                    <a:lnTo>
                      <a:pt x="1019175" y="2847251"/>
                    </a:lnTo>
                    <a:lnTo>
                      <a:pt x="989806" y="2827810"/>
                    </a:lnTo>
                    <a:lnTo>
                      <a:pt x="961231" y="2807972"/>
                    </a:lnTo>
                    <a:lnTo>
                      <a:pt x="932656" y="2787341"/>
                    </a:lnTo>
                    <a:lnTo>
                      <a:pt x="905271" y="2765916"/>
                    </a:lnTo>
                    <a:lnTo>
                      <a:pt x="878681" y="2744491"/>
                    </a:lnTo>
                    <a:lnTo>
                      <a:pt x="852487" y="2721876"/>
                    </a:lnTo>
                    <a:lnTo>
                      <a:pt x="884634" y="2732985"/>
                    </a:lnTo>
                    <a:lnTo>
                      <a:pt x="917575" y="2742904"/>
                    </a:lnTo>
                    <a:lnTo>
                      <a:pt x="950118" y="2751633"/>
                    </a:lnTo>
                    <a:lnTo>
                      <a:pt x="983059" y="2759965"/>
                    </a:lnTo>
                    <a:lnTo>
                      <a:pt x="1015603" y="2767503"/>
                    </a:lnTo>
                    <a:lnTo>
                      <a:pt x="1048940" y="2773851"/>
                    </a:lnTo>
                    <a:lnTo>
                      <a:pt x="1081484" y="2779406"/>
                    </a:lnTo>
                    <a:lnTo>
                      <a:pt x="1114425" y="2784167"/>
                    </a:lnTo>
                    <a:lnTo>
                      <a:pt x="1146968" y="2788134"/>
                    </a:lnTo>
                    <a:lnTo>
                      <a:pt x="1179909" y="2791308"/>
                    </a:lnTo>
                    <a:lnTo>
                      <a:pt x="1212453" y="2793689"/>
                    </a:lnTo>
                    <a:lnTo>
                      <a:pt x="1245393" y="2794879"/>
                    </a:lnTo>
                    <a:lnTo>
                      <a:pt x="1277540" y="2795673"/>
                    </a:lnTo>
                    <a:lnTo>
                      <a:pt x="1310084" y="2795276"/>
                    </a:lnTo>
                    <a:lnTo>
                      <a:pt x="1341834" y="2794482"/>
                    </a:lnTo>
                    <a:lnTo>
                      <a:pt x="1373584" y="2792499"/>
                    </a:lnTo>
                    <a:lnTo>
                      <a:pt x="1405731" y="2790118"/>
                    </a:lnTo>
                    <a:lnTo>
                      <a:pt x="1437084" y="2786547"/>
                    </a:lnTo>
                    <a:lnTo>
                      <a:pt x="1468437" y="2782580"/>
                    </a:lnTo>
                    <a:lnTo>
                      <a:pt x="1499393" y="2777819"/>
                    </a:lnTo>
                    <a:lnTo>
                      <a:pt x="1529953" y="2772264"/>
                    </a:lnTo>
                    <a:lnTo>
                      <a:pt x="1560512" y="2765916"/>
                    </a:lnTo>
                    <a:lnTo>
                      <a:pt x="1590675" y="2759171"/>
                    </a:lnTo>
                    <a:lnTo>
                      <a:pt x="1620440" y="2751236"/>
                    </a:lnTo>
                    <a:lnTo>
                      <a:pt x="1649412" y="2742904"/>
                    </a:lnTo>
                    <a:lnTo>
                      <a:pt x="1678781" y="2733779"/>
                    </a:lnTo>
                    <a:lnTo>
                      <a:pt x="1707753" y="2724256"/>
                    </a:lnTo>
                    <a:lnTo>
                      <a:pt x="1735534" y="2713544"/>
                    </a:lnTo>
                    <a:lnTo>
                      <a:pt x="1763712" y="2702832"/>
                    </a:lnTo>
                    <a:lnTo>
                      <a:pt x="1791096" y="2690929"/>
                    </a:lnTo>
                    <a:lnTo>
                      <a:pt x="1818084" y="2678629"/>
                    </a:lnTo>
                    <a:lnTo>
                      <a:pt x="1844278" y="2665537"/>
                    </a:lnTo>
                    <a:lnTo>
                      <a:pt x="1873646" y="2785357"/>
                    </a:lnTo>
                    <a:lnTo>
                      <a:pt x="1896665" y="2779406"/>
                    </a:lnTo>
                    <a:lnTo>
                      <a:pt x="1919287" y="2773454"/>
                    </a:lnTo>
                    <a:lnTo>
                      <a:pt x="1941512" y="2766709"/>
                    </a:lnTo>
                    <a:lnTo>
                      <a:pt x="1964531" y="2759965"/>
                    </a:lnTo>
                    <a:lnTo>
                      <a:pt x="1986756" y="2752426"/>
                    </a:lnTo>
                    <a:lnTo>
                      <a:pt x="2008981" y="2744491"/>
                    </a:lnTo>
                    <a:lnTo>
                      <a:pt x="2030809" y="2736556"/>
                    </a:lnTo>
                    <a:lnTo>
                      <a:pt x="2052637" y="2727827"/>
                    </a:lnTo>
                    <a:lnTo>
                      <a:pt x="2074465" y="2719099"/>
                    </a:lnTo>
                    <a:lnTo>
                      <a:pt x="2096293" y="2709180"/>
                    </a:lnTo>
                    <a:lnTo>
                      <a:pt x="2117725" y="2699658"/>
                    </a:lnTo>
                    <a:lnTo>
                      <a:pt x="2138759" y="2689342"/>
                    </a:lnTo>
                    <a:lnTo>
                      <a:pt x="2159793" y="2678629"/>
                    </a:lnTo>
                    <a:lnTo>
                      <a:pt x="2180431" y="2667917"/>
                    </a:lnTo>
                    <a:lnTo>
                      <a:pt x="2201465" y="2656411"/>
                    </a:lnTo>
                    <a:lnTo>
                      <a:pt x="2221706" y="2645302"/>
                    </a:lnTo>
                    <a:lnTo>
                      <a:pt x="2241946" y="2633003"/>
                    </a:lnTo>
                    <a:lnTo>
                      <a:pt x="2262187" y="2620703"/>
                    </a:lnTo>
                    <a:lnTo>
                      <a:pt x="2281634" y="2608007"/>
                    </a:lnTo>
                    <a:lnTo>
                      <a:pt x="2301478" y="2594914"/>
                    </a:lnTo>
                    <a:lnTo>
                      <a:pt x="2320528" y="2581424"/>
                    </a:lnTo>
                    <a:lnTo>
                      <a:pt x="2339975" y="2567934"/>
                    </a:lnTo>
                    <a:lnTo>
                      <a:pt x="2358628" y="2554048"/>
                    </a:lnTo>
                    <a:lnTo>
                      <a:pt x="2377281" y="2539368"/>
                    </a:lnTo>
                    <a:lnTo>
                      <a:pt x="2395537" y="2524688"/>
                    </a:lnTo>
                    <a:lnTo>
                      <a:pt x="2414190" y="2509611"/>
                    </a:lnTo>
                    <a:lnTo>
                      <a:pt x="2431653" y="2494138"/>
                    </a:lnTo>
                    <a:lnTo>
                      <a:pt x="2449512" y="2478268"/>
                    </a:lnTo>
                    <a:lnTo>
                      <a:pt x="2466578" y="2462397"/>
                    </a:lnTo>
                    <a:lnTo>
                      <a:pt x="2483643" y="2446130"/>
                    </a:lnTo>
                    <a:lnTo>
                      <a:pt x="2499915" y="2429466"/>
                    </a:lnTo>
                    <a:lnTo>
                      <a:pt x="2516584" y="2412406"/>
                    </a:lnTo>
                    <a:lnTo>
                      <a:pt x="2532856" y="2395345"/>
                    </a:lnTo>
                    <a:lnTo>
                      <a:pt x="2548731" y="2377888"/>
                    </a:lnTo>
                    <a:lnTo>
                      <a:pt x="2564209" y="2360034"/>
                    </a:lnTo>
                    <a:lnTo>
                      <a:pt x="2579290" y="2342180"/>
                    </a:lnTo>
                    <a:lnTo>
                      <a:pt x="2593975" y="2323929"/>
                    </a:lnTo>
                    <a:lnTo>
                      <a:pt x="2608659" y="2305679"/>
                    </a:lnTo>
                    <a:lnTo>
                      <a:pt x="2622946" y="2286237"/>
                    </a:lnTo>
                    <a:lnTo>
                      <a:pt x="2636837" y="2267590"/>
                    </a:lnTo>
                    <a:lnTo>
                      <a:pt x="2650331" y="2248546"/>
                    </a:lnTo>
                    <a:lnTo>
                      <a:pt x="2663428" y="2228708"/>
                    </a:lnTo>
                    <a:lnTo>
                      <a:pt x="2676128" y="2209267"/>
                    </a:lnTo>
                    <a:lnTo>
                      <a:pt x="2688828" y="2189032"/>
                    </a:lnTo>
                    <a:lnTo>
                      <a:pt x="2700337" y="2169194"/>
                    </a:lnTo>
                    <a:lnTo>
                      <a:pt x="2712243" y="2148563"/>
                    </a:lnTo>
                    <a:lnTo>
                      <a:pt x="2723753" y="2127932"/>
                    </a:lnTo>
                    <a:lnTo>
                      <a:pt x="2734468" y="2106904"/>
                    </a:lnTo>
                    <a:lnTo>
                      <a:pt x="2745581" y="2086272"/>
                    </a:lnTo>
                    <a:lnTo>
                      <a:pt x="2755503" y="2064847"/>
                    </a:lnTo>
                    <a:lnTo>
                      <a:pt x="2765425" y="2043422"/>
                    </a:lnTo>
                    <a:lnTo>
                      <a:pt x="2774949" y="2021998"/>
                    </a:lnTo>
                    <a:lnTo>
                      <a:pt x="2783681" y="2000176"/>
                    </a:lnTo>
                    <a:lnTo>
                      <a:pt x="2792412" y="1978354"/>
                    </a:lnTo>
                    <a:lnTo>
                      <a:pt x="2801143" y="1956533"/>
                    </a:lnTo>
                    <a:lnTo>
                      <a:pt x="2809081" y="1934314"/>
                    </a:lnTo>
                    <a:lnTo>
                      <a:pt x="2816621" y="1912096"/>
                    </a:lnTo>
                    <a:lnTo>
                      <a:pt x="2823765" y="1889878"/>
                    </a:lnTo>
                    <a:lnTo>
                      <a:pt x="2830512" y="1866866"/>
                    </a:lnTo>
                    <a:lnTo>
                      <a:pt x="2836862" y="1844251"/>
                    </a:lnTo>
                    <a:lnTo>
                      <a:pt x="2842815" y="1821636"/>
                    </a:lnTo>
                    <a:lnTo>
                      <a:pt x="2847975" y="1799021"/>
                    </a:lnTo>
                    <a:lnTo>
                      <a:pt x="2853134" y="1776009"/>
                    </a:lnTo>
                    <a:lnTo>
                      <a:pt x="2857896" y="1752600"/>
                    </a:lnTo>
                    <a:close/>
                    <a:moveTo>
                      <a:pt x="2171700" y="1500380"/>
                    </a:moveTo>
                    <a:lnTo>
                      <a:pt x="2170510" y="1534505"/>
                    </a:lnTo>
                    <a:lnTo>
                      <a:pt x="2168525" y="1568233"/>
                    </a:lnTo>
                    <a:lnTo>
                      <a:pt x="2166144" y="1601961"/>
                    </a:lnTo>
                    <a:lnTo>
                      <a:pt x="2162969" y="1634499"/>
                    </a:lnTo>
                    <a:lnTo>
                      <a:pt x="2159000" y="1666640"/>
                    </a:lnTo>
                    <a:lnTo>
                      <a:pt x="2154635" y="1698781"/>
                    </a:lnTo>
                    <a:lnTo>
                      <a:pt x="2149872" y="1730129"/>
                    </a:lnTo>
                    <a:lnTo>
                      <a:pt x="2144316" y="1760683"/>
                    </a:lnTo>
                    <a:lnTo>
                      <a:pt x="2138760" y="1791237"/>
                    </a:lnTo>
                    <a:lnTo>
                      <a:pt x="2132013" y="1820997"/>
                    </a:lnTo>
                    <a:lnTo>
                      <a:pt x="2124869" y="1849963"/>
                    </a:lnTo>
                    <a:lnTo>
                      <a:pt x="2118122" y="1878930"/>
                    </a:lnTo>
                    <a:lnTo>
                      <a:pt x="2110185" y="1907500"/>
                    </a:lnTo>
                    <a:lnTo>
                      <a:pt x="2101850" y="1934879"/>
                    </a:lnTo>
                    <a:lnTo>
                      <a:pt x="2093516" y="1961862"/>
                    </a:lnTo>
                    <a:lnTo>
                      <a:pt x="2084785" y="1988448"/>
                    </a:lnTo>
                    <a:lnTo>
                      <a:pt x="2107010" y="1996384"/>
                    </a:lnTo>
                    <a:lnTo>
                      <a:pt x="2128441" y="2004717"/>
                    </a:lnTo>
                    <a:lnTo>
                      <a:pt x="2149079" y="2013050"/>
                    </a:lnTo>
                    <a:lnTo>
                      <a:pt x="2169319" y="2021383"/>
                    </a:lnTo>
                    <a:lnTo>
                      <a:pt x="2206625" y="2037255"/>
                    </a:lnTo>
                    <a:lnTo>
                      <a:pt x="2241550" y="2053127"/>
                    </a:lnTo>
                    <a:lnTo>
                      <a:pt x="2272507" y="2067809"/>
                    </a:lnTo>
                    <a:lnTo>
                      <a:pt x="2301082" y="2082490"/>
                    </a:lnTo>
                    <a:lnTo>
                      <a:pt x="2325291" y="2095585"/>
                    </a:lnTo>
                    <a:lnTo>
                      <a:pt x="2346325" y="2106695"/>
                    </a:lnTo>
                    <a:lnTo>
                      <a:pt x="2359025" y="2091220"/>
                    </a:lnTo>
                    <a:lnTo>
                      <a:pt x="2371329" y="2075348"/>
                    </a:lnTo>
                    <a:lnTo>
                      <a:pt x="2383235" y="2059079"/>
                    </a:lnTo>
                    <a:lnTo>
                      <a:pt x="2394744" y="2042810"/>
                    </a:lnTo>
                    <a:lnTo>
                      <a:pt x="2406254" y="2026144"/>
                    </a:lnTo>
                    <a:lnTo>
                      <a:pt x="2417366" y="2009082"/>
                    </a:lnTo>
                    <a:lnTo>
                      <a:pt x="2428082" y="1991622"/>
                    </a:lnTo>
                    <a:lnTo>
                      <a:pt x="2438401" y="1974560"/>
                    </a:lnTo>
                    <a:lnTo>
                      <a:pt x="2448719" y="1956704"/>
                    </a:lnTo>
                    <a:lnTo>
                      <a:pt x="2458244" y="1938847"/>
                    </a:lnTo>
                    <a:lnTo>
                      <a:pt x="2467769" y="1920991"/>
                    </a:lnTo>
                    <a:lnTo>
                      <a:pt x="2476897" y="1902341"/>
                    </a:lnTo>
                    <a:lnTo>
                      <a:pt x="2485232" y="1884089"/>
                    </a:lnTo>
                    <a:lnTo>
                      <a:pt x="2493566" y="1865439"/>
                    </a:lnTo>
                    <a:lnTo>
                      <a:pt x="2501901" y="1846789"/>
                    </a:lnTo>
                    <a:lnTo>
                      <a:pt x="2509441" y="1827346"/>
                    </a:lnTo>
                    <a:lnTo>
                      <a:pt x="2516585" y="1808299"/>
                    </a:lnTo>
                    <a:lnTo>
                      <a:pt x="2523332" y="1788856"/>
                    </a:lnTo>
                    <a:lnTo>
                      <a:pt x="2529682" y="1769412"/>
                    </a:lnTo>
                    <a:lnTo>
                      <a:pt x="2536032" y="1749175"/>
                    </a:lnTo>
                    <a:lnTo>
                      <a:pt x="2541588" y="1729732"/>
                    </a:lnTo>
                    <a:lnTo>
                      <a:pt x="2546747" y="1709495"/>
                    </a:lnTo>
                    <a:lnTo>
                      <a:pt x="2551510" y="1689258"/>
                    </a:lnTo>
                    <a:lnTo>
                      <a:pt x="2555875" y="1668624"/>
                    </a:lnTo>
                    <a:lnTo>
                      <a:pt x="2559844" y="1647991"/>
                    </a:lnTo>
                    <a:lnTo>
                      <a:pt x="2563813" y="1627357"/>
                    </a:lnTo>
                    <a:lnTo>
                      <a:pt x="2566988" y="1606723"/>
                    </a:lnTo>
                    <a:lnTo>
                      <a:pt x="2569766" y="1585692"/>
                    </a:lnTo>
                    <a:lnTo>
                      <a:pt x="2572147" y="1564662"/>
                    </a:lnTo>
                    <a:lnTo>
                      <a:pt x="2573735" y="1543234"/>
                    </a:lnTo>
                    <a:lnTo>
                      <a:pt x="2575719" y="1521807"/>
                    </a:lnTo>
                    <a:lnTo>
                      <a:pt x="2576513" y="1500380"/>
                    </a:lnTo>
                    <a:lnTo>
                      <a:pt x="2171700" y="1500380"/>
                    </a:lnTo>
                    <a:close/>
                    <a:moveTo>
                      <a:pt x="1597819" y="1500380"/>
                    </a:moveTo>
                    <a:lnTo>
                      <a:pt x="1597819" y="1893215"/>
                    </a:lnTo>
                    <a:lnTo>
                      <a:pt x="1625997" y="1894802"/>
                    </a:lnTo>
                    <a:lnTo>
                      <a:pt x="1654572" y="1896389"/>
                    </a:lnTo>
                    <a:lnTo>
                      <a:pt x="1682353" y="1898770"/>
                    </a:lnTo>
                    <a:lnTo>
                      <a:pt x="1709738" y="1901151"/>
                    </a:lnTo>
                    <a:lnTo>
                      <a:pt x="1736725" y="1904326"/>
                    </a:lnTo>
                    <a:lnTo>
                      <a:pt x="1764110" y="1908294"/>
                    </a:lnTo>
                    <a:lnTo>
                      <a:pt x="1790700" y="1912262"/>
                    </a:lnTo>
                    <a:lnTo>
                      <a:pt x="1816894" y="1916626"/>
                    </a:lnTo>
                    <a:lnTo>
                      <a:pt x="1842691" y="1921388"/>
                    </a:lnTo>
                    <a:lnTo>
                      <a:pt x="1868091" y="1926547"/>
                    </a:lnTo>
                    <a:lnTo>
                      <a:pt x="1892697" y="1932102"/>
                    </a:lnTo>
                    <a:lnTo>
                      <a:pt x="1917303" y="1938054"/>
                    </a:lnTo>
                    <a:lnTo>
                      <a:pt x="1941116" y="1944006"/>
                    </a:lnTo>
                    <a:lnTo>
                      <a:pt x="1964929" y="1950355"/>
                    </a:lnTo>
                    <a:lnTo>
                      <a:pt x="1987550" y="1957100"/>
                    </a:lnTo>
                    <a:lnTo>
                      <a:pt x="2010172" y="1963449"/>
                    </a:lnTo>
                    <a:lnTo>
                      <a:pt x="2018507" y="1938451"/>
                    </a:lnTo>
                    <a:lnTo>
                      <a:pt x="2026841" y="1912658"/>
                    </a:lnTo>
                    <a:lnTo>
                      <a:pt x="2034382" y="1886469"/>
                    </a:lnTo>
                    <a:lnTo>
                      <a:pt x="2041525" y="1859884"/>
                    </a:lnTo>
                    <a:lnTo>
                      <a:pt x="2048669" y="1832107"/>
                    </a:lnTo>
                    <a:lnTo>
                      <a:pt x="2055019" y="1804331"/>
                    </a:lnTo>
                    <a:lnTo>
                      <a:pt x="2061369" y="1776555"/>
                    </a:lnTo>
                    <a:lnTo>
                      <a:pt x="2066529" y="1747588"/>
                    </a:lnTo>
                    <a:lnTo>
                      <a:pt x="2071688" y="1718225"/>
                    </a:lnTo>
                    <a:lnTo>
                      <a:pt x="2076450" y="1688068"/>
                    </a:lnTo>
                    <a:lnTo>
                      <a:pt x="2080419" y="1657911"/>
                    </a:lnTo>
                    <a:lnTo>
                      <a:pt x="2083991" y="1627357"/>
                    </a:lnTo>
                    <a:lnTo>
                      <a:pt x="2087166" y="1596406"/>
                    </a:lnTo>
                    <a:lnTo>
                      <a:pt x="2089547" y="1564662"/>
                    </a:lnTo>
                    <a:lnTo>
                      <a:pt x="2091532" y="1532918"/>
                    </a:lnTo>
                    <a:lnTo>
                      <a:pt x="2092722" y="1500380"/>
                    </a:lnTo>
                    <a:lnTo>
                      <a:pt x="1597819" y="1500380"/>
                    </a:lnTo>
                    <a:close/>
                    <a:moveTo>
                      <a:pt x="1023541" y="1500380"/>
                    </a:moveTo>
                    <a:lnTo>
                      <a:pt x="1024731" y="1532918"/>
                    </a:lnTo>
                    <a:lnTo>
                      <a:pt x="1026716" y="1564662"/>
                    </a:lnTo>
                    <a:lnTo>
                      <a:pt x="1028700" y="1596406"/>
                    </a:lnTo>
                    <a:lnTo>
                      <a:pt x="1031875" y="1627357"/>
                    </a:lnTo>
                    <a:lnTo>
                      <a:pt x="1035447" y="1657911"/>
                    </a:lnTo>
                    <a:lnTo>
                      <a:pt x="1039813" y="1688068"/>
                    </a:lnTo>
                    <a:lnTo>
                      <a:pt x="1044575" y="1717828"/>
                    </a:lnTo>
                    <a:lnTo>
                      <a:pt x="1049338" y="1747191"/>
                    </a:lnTo>
                    <a:lnTo>
                      <a:pt x="1054894" y="1775761"/>
                    </a:lnTo>
                    <a:lnTo>
                      <a:pt x="1061244" y="1804331"/>
                    </a:lnTo>
                    <a:lnTo>
                      <a:pt x="1067594" y="1832107"/>
                    </a:lnTo>
                    <a:lnTo>
                      <a:pt x="1074738" y="1859884"/>
                    </a:lnTo>
                    <a:lnTo>
                      <a:pt x="1081881" y="1886469"/>
                    </a:lnTo>
                    <a:lnTo>
                      <a:pt x="1089819" y="1912658"/>
                    </a:lnTo>
                    <a:lnTo>
                      <a:pt x="1097756" y="1938451"/>
                    </a:lnTo>
                    <a:lnTo>
                      <a:pt x="1106091" y="1963449"/>
                    </a:lnTo>
                    <a:lnTo>
                      <a:pt x="1128713" y="1957100"/>
                    </a:lnTo>
                    <a:lnTo>
                      <a:pt x="1151731" y="1950355"/>
                    </a:lnTo>
                    <a:lnTo>
                      <a:pt x="1175544" y="1944006"/>
                    </a:lnTo>
                    <a:lnTo>
                      <a:pt x="1199356" y="1938054"/>
                    </a:lnTo>
                    <a:lnTo>
                      <a:pt x="1223963" y="1932102"/>
                    </a:lnTo>
                    <a:lnTo>
                      <a:pt x="1248966" y="1926547"/>
                    </a:lnTo>
                    <a:lnTo>
                      <a:pt x="1273969" y="1921388"/>
                    </a:lnTo>
                    <a:lnTo>
                      <a:pt x="1299766" y="1916626"/>
                    </a:lnTo>
                    <a:lnTo>
                      <a:pt x="1325960" y="1912262"/>
                    </a:lnTo>
                    <a:lnTo>
                      <a:pt x="1352550" y="1908294"/>
                    </a:lnTo>
                    <a:lnTo>
                      <a:pt x="1379538" y="1904326"/>
                    </a:lnTo>
                    <a:lnTo>
                      <a:pt x="1406922" y="1901151"/>
                    </a:lnTo>
                    <a:lnTo>
                      <a:pt x="1434307" y="1898770"/>
                    </a:lnTo>
                    <a:lnTo>
                      <a:pt x="1462485" y="1896389"/>
                    </a:lnTo>
                    <a:lnTo>
                      <a:pt x="1490663" y="1894802"/>
                    </a:lnTo>
                    <a:lnTo>
                      <a:pt x="1519238" y="1893215"/>
                    </a:lnTo>
                    <a:lnTo>
                      <a:pt x="1519238" y="1500380"/>
                    </a:lnTo>
                    <a:lnTo>
                      <a:pt x="1023541" y="1500380"/>
                    </a:lnTo>
                    <a:close/>
                    <a:moveTo>
                      <a:pt x="539750" y="1500380"/>
                    </a:moveTo>
                    <a:lnTo>
                      <a:pt x="540544" y="1521807"/>
                    </a:lnTo>
                    <a:lnTo>
                      <a:pt x="542528" y="1543234"/>
                    </a:lnTo>
                    <a:lnTo>
                      <a:pt x="544116" y="1564662"/>
                    </a:lnTo>
                    <a:lnTo>
                      <a:pt x="546894" y="1585692"/>
                    </a:lnTo>
                    <a:lnTo>
                      <a:pt x="549275" y="1606723"/>
                    </a:lnTo>
                    <a:lnTo>
                      <a:pt x="552847" y="1627357"/>
                    </a:lnTo>
                    <a:lnTo>
                      <a:pt x="556419" y="1647991"/>
                    </a:lnTo>
                    <a:lnTo>
                      <a:pt x="560388" y="1668624"/>
                    </a:lnTo>
                    <a:lnTo>
                      <a:pt x="564753" y="1689258"/>
                    </a:lnTo>
                    <a:lnTo>
                      <a:pt x="569913" y="1709495"/>
                    </a:lnTo>
                    <a:lnTo>
                      <a:pt x="575072" y="1729732"/>
                    </a:lnTo>
                    <a:lnTo>
                      <a:pt x="580628" y="1749175"/>
                    </a:lnTo>
                    <a:lnTo>
                      <a:pt x="586581" y="1769412"/>
                    </a:lnTo>
                    <a:lnTo>
                      <a:pt x="592931" y="1788856"/>
                    </a:lnTo>
                    <a:lnTo>
                      <a:pt x="600075" y="1808299"/>
                    </a:lnTo>
                    <a:lnTo>
                      <a:pt x="606822" y="1827346"/>
                    </a:lnTo>
                    <a:lnTo>
                      <a:pt x="614759" y="1846789"/>
                    </a:lnTo>
                    <a:lnTo>
                      <a:pt x="622697" y="1865439"/>
                    </a:lnTo>
                    <a:lnTo>
                      <a:pt x="631031" y="1884089"/>
                    </a:lnTo>
                    <a:lnTo>
                      <a:pt x="639763" y="1902341"/>
                    </a:lnTo>
                    <a:lnTo>
                      <a:pt x="648494" y="1920991"/>
                    </a:lnTo>
                    <a:lnTo>
                      <a:pt x="658019" y="1938847"/>
                    </a:lnTo>
                    <a:lnTo>
                      <a:pt x="667544" y="1956704"/>
                    </a:lnTo>
                    <a:lnTo>
                      <a:pt x="677863" y="1974560"/>
                    </a:lnTo>
                    <a:lnTo>
                      <a:pt x="688181" y="1991622"/>
                    </a:lnTo>
                    <a:lnTo>
                      <a:pt x="699294" y="2009082"/>
                    </a:lnTo>
                    <a:lnTo>
                      <a:pt x="710009" y="2026144"/>
                    </a:lnTo>
                    <a:lnTo>
                      <a:pt x="721519" y="2042810"/>
                    </a:lnTo>
                    <a:lnTo>
                      <a:pt x="733028" y="2059079"/>
                    </a:lnTo>
                    <a:lnTo>
                      <a:pt x="745331" y="2075348"/>
                    </a:lnTo>
                    <a:lnTo>
                      <a:pt x="757634" y="2091220"/>
                    </a:lnTo>
                    <a:lnTo>
                      <a:pt x="770334" y="2106695"/>
                    </a:lnTo>
                    <a:lnTo>
                      <a:pt x="791369" y="2095585"/>
                    </a:lnTo>
                    <a:lnTo>
                      <a:pt x="815578" y="2082490"/>
                    </a:lnTo>
                    <a:lnTo>
                      <a:pt x="843756" y="2067809"/>
                    </a:lnTo>
                    <a:lnTo>
                      <a:pt x="875109" y="2053127"/>
                    </a:lnTo>
                    <a:lnTo>
                      <a:pt x="909638" y="2037255"/>
                    </a:lnTo>
                    <a:lnTo>
                      <a:pt x="946944" y="2020986"/>
                    </a:lnTo>
                    <a:lnTo>
                      <a:pt x="967185" y="2013050"/>
                    </a:lnTo>
                    <a:lnTo>
                      <a:pt x="988219" y="2004717"/>
                    </a:lnTo>
                    <a:lnTo>
                      <a:pt x="1009650" y="1996384"/>
                    </a:lnTo>
                    <a:lnTo>
                      <a:pt x="1031478" y="1988448"/>
                    </a:lnTo>
                    <a:lnTo>
                      <a:pt x="1022747" y="1961862"/>
                    </a:lnTo>
                    <a:lnTo>
                      <a:pt x="1014413" y="1934879"/>
                    </a:lnTo>
                    <a:lnTo>
                      <a:pt x="1006078" y="1906706"/>
                    </a:lnTo>
                    <a:lnTo>
                      <a:pt x="998538" y="1878930"/>
                    </a:lnTo>
                    <a:lnTo>
                      <a:pt x="991394" y="1849963"/>
                    </a:lnTo>
                    <a:lnTo>
                      <a:pt x="984250" y="1820997"/>
                    </a:lnTo>
                    <a:lnTo>
                      <a:pt x="978297" y="1791237"/>
                    </a:lnTo>
                    <a:lnTo>
                      <a:pt x="971947" y="1760683"/>
                    </a:lnTo>
                    <a:lnTo>
                      <a:pt x="966391" y="1730129"/>
                    </a:lnTo>
                    <a:lnTo>
                      <a:pt x="961628" y="1698781"/>
                    </a:lnTo>
                    <a:lnTo>
                      <a:pt x="957263" y="1666640"/>
                    </a:lnTo>
                    <a:lnTo>
                      <a:pt x="953691" y="1634499"/>
                    </a:lnTo>
                    <a:lnTo>
                      <a:pt x="950119" y="1601961"/>
                    </a:lnTo>
                    <a:lnTo>
                      <a:pt x="947738" y="1568233"/>
                    </a:lnTo>
                    <a:lnTo>
                      <a:pt x="945753" y="1534505"/>
                    </a:lnTo>
                    <a:lnTo>
                      <a:pt x="944563" y="1500380"/>
                    </a:lnTo>
                    <a:lnTo>
                      <a:pt x="539750" y="1500380"/>
                    </a:lnTo>
                    <a:close/>
                    <a:moveTo>
                      <a:pt x="2010172" y="958346"/>
                    </a:moveTo>
                    <a:lnTo>
                      <a:pt x="1987550" y="965489"/>
                    </a:lnTo>
                    <a:lnTo>
                      <a:pt x="1964532" y="971838"/>
                    </a:lnTo>
                    <a:lnTo>
                      <a:pt x="1941116" y="978187"/>
                    </a:lnTo>
                    <a:lnTo>
                      <a:pt x="1916907" y="984139"/>
                    </a:lnTo>
                    <a:lnTo>
                      <a:pt x="1892300" y="990487"/>
                    </a:lnTo>
                    <a:lnTo>
                      <a:pt x="1867297" y="995646"/>
                    </a:lnTo>
                    <a:lnTo>
                      <a:pt x="1842294" y="1000804"/>
                    </a:lnTo>
                    <a:lnTo>
                      <a:pt x="1816497" y="1005566"/>
                    </a:lnTo>
                    <a:lnTo>
                      <a:pt x="1790700" y="1009931"/>
                    </a:lnTo>
                    <a:lnTo>
                      <a:pt x="1764110" y="1014296"/>
                    </a:lnTo>
                    <a:lnTo>
                      <a:pt x="1736725" y="1017867"/>
                    </a:lnTo>
                    <a:lnTo>
                      <a:pt x="1709738" y="1021041"/>
                    </a:lnTo>
                    <a:lnTo>
                      <a:pt x="1682353" y="1023819"/>
                    </a:lnTo>
                    <a:lnTo>
                      <a:pt x="1654572" y="1026200"/>
                    </a:lnTo>
                    <a:lnTo>
                      <a:pt x="1625997" y="1027390"/>
                    </a:lnTo>
                    <a:lnTo>
                      <a:pt x="1597819" y="1028581"/>
                    </a:lnTo>
                    <a:lnTo>
                      <a:pt x="1597819" y="1421813"/>
                    </a:lnTo>
                    <a:lnTo>
                      <a:pt x="2092722" y="1421813"/>
                    </a:lnTo>
                    <a:lnTo>
                      <a:pt x="2091929" y="1389672"/>
                    </a:lnTo>
                    <a:lnTo>
                      <a:pt x="2089944" y="1357531"/>
                    </a:lnTo>
                    <a:lnTo>
                      <a:pt x="2087563" y="1325786"/>
                    </a:lnTo>
                    <a:lnTo>
                      <a:pt x="2084388" y="1294836"/>
                    </a:lnTo>
                    <a:lnTo>
                      <a:pt x="2080816" y="1263885"/>
                    </a:lnTo>
                    <a:lnTo>
                      <a:pt x="2076450" y="1233728"/>
                    </a:lnTo>
                    <a:lnTo>
                      <a:pt x="2072085" y="1204364"/>
                    </a:lnTo>
                    <a:lnTo>
                      <a:pt x="2066925" y="1175001"/>
                    </a:lnTo>
                    <a:lnTo>
                      <a:pt x="2061369" y="1146034"/>
                    </a:lnTo>
                    <a:lnTo>
                      <a:pt x="2055019" y="1117861"/>
                    </a:lnTo>
                    <a:lnTo>
                      <a:pt x="2048669" y="1090085"/>
                    </a:lnTo>
                    <a:lnTo>
                      <a:pt x="2041525" y="1062706"/>
                    </a:lnTo>
                    <a:lnTo>
                      <a:pt x="2034382" y="1036120"/>
                    </a:lnTo>
                    <a:lnTo>
                      <a:pt x="2026841" y="1009534"/>
                    </a:lnTo>
                    <a:lnTo>
                      <a:pt x="2018507" y="983742"/>
                    </a:lnTo>
                    <a:lnTo>
                      <a:pt x="2010172" y="958346"/>
                    </a:lnTo>
                    <a:close/>
                    <a:moveTo>
                      <a:pt x="1106091" y="958346"/>
                    </a:moveTo>
                    <a:lnTo>
                      <a:pt x="1097756" y="983742"/>
                    </a:lnTo>
                    <a:lnTo>
                      <a:pt x="1089819" y="1009534"/>
                    </a:lnTo>
                    <a:lnTo>
                      <a:pt x="1081881" y="1035723"/>
                    </a:lnTo>
                    <a:lnTo>
                      <a:pt x="1074738" y="1062706"/>
                    </a:lnTo>
                    <a:lnTo>
                      <a:pt x="1067991" y="1089688"/>
                    </a:lnTo>
                    <a:lnTo>
                      <a:pt x="1061641" y="1117861"/>
                    </a:lnTo>
                    <a:lnTo>
                      <a:pt x="1055291" y="1146034"/>
                    </a:lnTo>
                    <a:lnTo>
                      <a:pt x="1049735" y="1175001"/>
                    </a:lnTo>
                    <a:lnTo>
                      <a:pt x="1044575" y="1204364"/>
                    </a:lnTo>
                    <a:lnTo>
                      <a:pt x="1039813" y="1233728"/>
                    </a:lnTo>
                    <a:lnTo>
                      <a:pt x="1035844" y="1263885"/>
                    </a:lnTo>
                    <a:lnTo>
                      <a:pt x="1032272" y="1294836"/>
                    </a:lnTo>
                    <a:lnTo>
                      <a:pt x="1029097" y="1325786"/>
                    </a:lnTo>
                    <a:lnTo>
                      <a:pt x="1026716" y="1357531"/>
                    </a:lnTo>
                    <a:lnTo>
                      <a:pt x="1024731" y="1389672"/>
                    </a:lnTo>
                    <a:lnTo>
                      <a:pt x="1023938" y="1421813"/>
                    </a:lnTo>
                    <a:lnTo>
                      <a:pt x="1519238" y="1421813"/>
                    </a:lnTo>
                    <a:lnTo>
                      <a:pt x="1519238" y="1028581"/>
                    </a:lnTo>
                    <a:lnTo>
                      <a:pt x="1490663" y="1027390"/>
                    </a:lnTo>
                    <a:lnTo>
                      <a:pt x="1462485" y="1026200"/>
                    </a:lnTo>
                    <a:lnTo>
                      <a:pt x="1434307" y="1023819"/>
                    </a:lnTo>
                    <a:lnTo>
                      <a:pt x="1406922" y="1021041"/>
                    </a:lnTo>
                    <a:lnTo>
                      <a:pt x="1379538" y="1017867"/>
                    </a:lnTo>
                    <a:lnTo>
                      <a:pt x="1352550" y="1014296"/>
                    </a:lnTo>
                    <a:lnTo>
                      <a:pt x="1325960" y="1009931"/>
                    </a:lnTo>
                    <a:lnTo>
                      <a:pt x="1299766" y="1005566"/>
                    </a:lnTo>
                    <a:lnTo>
                      <a:pt x="1273969" y="1000804"/>
                    </a:lnTo>
                    <a:lnTo>
                      <a:pt x="1248966" y="995646"/>
                    </a:lnTo>
                    <a:lnTo>
                      <a:pt x="1223963" y="990487"/>
                    </a:lnTo>
                    <a:lnTo>
                      <a:pt x="1199356" y="984139"/>
                    </a:lnTo>
                    <a:lnTo>
                      <a:pt x="1175544" y="978187"/>
                    </a:lnTo>
                    <a:lnTo>
                      <a:pt x="1151731" y="971838"/>
                    </a:lnTo>
                    <a:lnTo>
                      <a:pt x="1128713" y="965489"/>
                    </a:lnTo>
                    <a:lnTo>
                      <a:pt x="1106091" y="958346"/>
                    </a:lnTo>
                    <a:close/>
                    <a:moveTo>
                      <a:pt x="2346325" y="815100"/>
                    </a:moveTo>
                    <a:lnTo>
                      <a:pt x="2325291" y="827004"/>
                    </a:lnTo>
                    <a:lnTo>
                      <a:pt x="2301082" y="840099"/>
                    </a:lnTo>
                    <a:lnTo>
                      <a:pt x="2272903" y="853987"/>
                    </a:lnTo>
                    <a:lnTo>
                      <a:pt x="2241550" y="869462"/>
                    </a:lnTo>
                    <a:lnTo>
                      <a:pt x="2206625" y="884938"/>
                    </a:lnTo>
                    <a:lnTo>
                      <a:pt x="2169319" y="901207"/>
                    </a:lnTo>
                    <a:lnTo>
                      <a:pt x="2149079" y="909540"/>
                    </a:lnTo>
                    <a:lnTo>
                      <a:pt x="2128441" y="917476"/>
                    </a:lnTo>
                    <a:lnTo>
                      <a:pt x="2107010" y="925809"/>
                    </a:lnTo>
                    <a:lnTo>
                      <a:pt x="2084785" y="934141"/>
                    </a:lnTo>
                    <a:lnTo>
                      <a:pt x="2093516" y="960727"/>
                    </a:lnTo>
                    <a:lnTo>
                      <a:pt x="2101850" y="987710"/>
                    </a:lnTo>
                    <a:lnTo>
                      <a:pt x="2110185" y="1015089"/>
                    </a:lnTo>
                    <a:lnTo>
                      <a:pt x="2118122" y="1043659"/>
                    </a:lnTo>
                    <a:lnTo>
                      <a:pt x="2124869" y="1072229"/>
                    </a:lnTo>
                    <a:lnTo>
                      <a:pt x="2132013" y="1101592"/>
                    </a:lnTo>
                    <a:lnTo>
                      <a:pt x="2138760" y="1131353"/>
                    </a:lnTo>
                    <a:lnTo>
                      <a:pt x="2144316" y="1161510"/>
                    </a:lnTo>
                    <a:lnTo>
                      <a:pt x="2149872" y="1192460"/>
                    </a:lnTo>
                    <a:lnTo>
                      <a:pt x="2154635" y="1223808"/>
                    </a:lnTo>
                    <a:lnTo>
                      <a:pt x="2159000" y="1255552"/>
                    </a:lnTo>
                    <a:lnTo>
                      <a:pt x="2162969" y="1288090"/>
                    </a:lnTo>
                    <a:lnTo>
                      <a:pt x="2166144" y="1320628"/>
                    </a:lnTo>
                    <a:lnTo>
                      <a:pt x="2168525" y="1353959"/>
                    </a:lnTo>
                    <a:lnTo>
                      <a:pt x="2170510" y="1388084"/>
                    </a:lnTo>
                    <a:lnTo>
                      <a:pt x="2171700" y="1421813"/>
                    </a:lnTo>
                    <a:lnTo>
                      <a:pt x="2576513" y="1421813"/>
                    </a:lnTo>
                    <a:lnTo>
                      <a:pt x="2575719" y="1400385"/>
                    </a:lnTo>
                    <a:lnTo>
                      <a:pt x="2573735" y="1379355"/>
                    </a:lnTo>
                    <a:lnTo>
                      <a:pt x="2572147" y="1357927"/>
                    </a:lnTo>
                    <a:lnTo>
                      <a:pt x="2569766" y="1336897"/>
                    </a:lnTo>
                    <a:lnTo>
                      <a:pt x="2566988" y="1315866"/>
                    </a:lnTo>
                    <a:lnTo>
                      <a:pt x="2563813" y="1294836"/>
                    </a:lnTo>
                    <a:lnTo>
                      <a:pt x="2559844" y="1274202"/>
                    </a:lnTo>
                    <a:lnTo>
                      <a:pt x="2555875" y="1253568"/>
                    </a:lnTo>
                    <a:lnTo>
                      <a:pt x="2551510" y="1232934"/>
                    </a:lnTo>
                    <a:lnTo>
                      <a:pt x="2546747" y="1213094"/>
                    </a:lnTo>
                    <a:lnTo>
                      <a:pt x="2541588" y="1192857"/>
                    </a:lnTo>
                    <a:lnTo>
                      <a:pt x="2536032" y="1172620"/>
                    </a:lnTo>
                    <a:lnTo>
                      <a:pt x="2529682" y="1153177"/>
                    </a:lnTo>
                    <a:lnTo>
                      <a:pt x="2523332" y="1133337"/>
                    </a:lnTo>
                    <a:lnTo>
                      <a:pt x="2516585" y="1114290"/>
                    </a:lnTo>
                    <a:lnTo>
                      <a:pt x="2509441" y="1094450"/>
                    </a:lnTo>
                    <a:lnTo>
                      <a:pt x="2501901" y="1075800"/>
                    </a:lnTo>
                    <a:lnTo>
                      <a:pt x="2493566" y="1057150"/>
                    </a:lnTo>
                    <a:lnTo>
                      <a:pt x="2485232" y="1038501"/>
                    </a:lnTo>
                    <a:lnTo>
                      <a:pt x="2476897" y="1019851"/>
                    </a:lnTo>
                    <a:lnTo>
                      <a:pt x="2467769" y="1001598"/>
                    </a:lnTo>
                    <a:lnTo>
                      <a:pt x="2458244" y="983345"/>
                    </a:lnTo>
                    <a:lnTo>
                      <a:pt x="2448719" y="965886"/>
                    </a:lnTo>
                    <a:lnTo>
                      <a:pt x="2438401" y="948029"/>
                    </a:lnTo>
                    <a:lnTo>
                      <a:pt x="2428082" y="930570"/>
                    </a:lnTo>
                    <a:lnTo>
                      <a:pt x="2417366" y="913508"/>
                    </a:lnTo>
                    <a:lnTo>
                      <a:pt x="2406254" y="896445"/>
                    </a:lnTo>
                    <a:lnTo>
                      <a:pt x="2394744" y="879779"/>
                    </a:lnTo>
                    <a:lnTo>
                      <a:pt x="2383235" y="863114"/>
                    </a:lnTo>
                    <a:lnTo>
                      <a:pt x="2371329" y="847242"/>
                    </a:lnTo>
                    <a:lnTo>
                      <a:pt x="2359025" y="830973"/>
                    </a:lnTo>
                    <a:lnTo>
                      <a:pt x="2346325" y="815100"/>
                    </a:lnTo>
                    <a:close/>
                    <a:moveTo>
                      <a:pt x="770334" y="815100"/>
                    </a:moveTo>
                    <a:lnTo>
                      <a:pt x="757634" y="830973"/>
                    </a:lnTo>
                    <a:lnTo>
                      <a:pt x="745331" y="847242"/>
                    </a:lnTo>
                    <a:lnTo>
                      <a:pt x="733028" y="863114"/>
                    </a:lnTo>
                    <a:lnTo>
                      <a:pt x="721519" y="879779"/>
                    </a:lnTo>
                    <a:lnTo>
                      <a:pt x="710009" y="896445"/>
                    </a:lnTo>
                    <a:lnTo>
                      <a:pt x="699294" y="913508"/>
                    </a:lnTo>
                    <a:lnTo>
                      <a:pt x="688181" y="930570"/>
                    </a:lnTo>
                    <a:lnTo>
                      <a:pt x="677863" y="948029"/>
                    </a:lnTo>
                    <a:lnTo>
                      <a:pt x="667544" y="965886"/>
                    </a:lnTo>
                    <a:lnTo>
                      <a:pt x="658019" y="983345"/>
                    </a:lnTo>
                    <a:lnTo>
                      <a:pt x="648494" y="1001598"/>
                    </a:lnTo>
                    <a:lnTo>
                      <a:pt x="639763" y="1019851"/>
                    </a:lnTo>
                    <a:lnTo>
                      <a:pt x="631031" y="1038501"/>
                    </a:lnTo>
                    <a:lnTo>
                      <a:pt x="622697" y="1057150"/>
                    </a:lnTo>
                    <a:lnTo>
                      <a:pt x="614759" y="1075800"/>
                    </a:lnTo>
                    <a:lnTo>
                      <a:pt x="606822" y="1094450"/>
                    </a:lnTo>
                    <a:lnTo>
                      <a:pt x="600075" y="1114290"/>
                    </a:lnTo>
                    <a:lnTo>
                      <a:pt x="592931" y="1133337"/>
                    </a:lnTo>
                    <a:lnTo>
                      <a:pt x="586581" y="1153177"/>
                    </a:lnTo>
                    <a:lnTo>
                      <a:pt x="580628" y="1172620"/>
                    </a:lnTo>
                    <a:lnTo>
                      <a:pt x="575072" y="1192857"/>
                    </a:lnTo>
                    <a:lnTo>
                      <a:pt x="569913" y="1213094"/>
                    </a:lnTo>
                    <a:lnTo>
                      <a:pt x="564753" y="1232934"/>
                    </a:lnTo>
                    <a:lnTo>
                      <a:pt x="560388" y="1253568"/>
                    </a:lnTo>
                    <a:lnTo>
                      <a:pt x="556419" y="1274202"/>
                    </a:lnTo>
                    <a:lnTo>
                      <a:pt x="552847" y="1294836"/>
                    </a:lnTo>
                    <a:lnTo>
                      <a:pt x="549275" y="1315866"/>
                    </a:lnTo>
                    <a:lnTo>
                      <a:pt x="546894" y="1336897"/>
                    </a:lnTo>
                    <a:lnTo>
                      <a:pt x="544116" y="1357927"/>
                    </a:lnTo>
                    <a:lnTo>
                      <a:pt x="542528" y="1379355"/>
                    </a:lnTo>
                    <a:lnTo>
                      <a:pt x="540544" y="1400385"/>
                    </a:lnTo>
                    <a:lnTo>
                      <a:pt x="539750" y="1421813"/>
                    </a:lnTo>
                    <a:lnTo>
                      <a:pt x="944563" y="1421813"/>
                    </a:lnTo>
                    <a:lnTo>
                      <a:pt x="945753" y="1388084"/>
                    </a:lnTo>
                    <a:lnTo>
                      <a:pt x="947738" y="1353959"/>
                    </a:lnTo>
                    <a:lnTo>
                      <a:pt x="950119" y="1320628"/>
                    </a:lnTo>
                    <a:lnTo>
                      <a:pt x="953691" y="1288090"/>
                    </a:lnTo>
                    <a:lnTo>
                      <a:pt x="957263" y="1255552"/>
                    </a:lnTo>
                    <a:lnTo>
                      <a:pt x="961628" y="1223808"/>
                    </a:lnTo>
                    <a:lnTo>
                      <a:pt x="966391" y="1192460"/>
                    </a:lnTo>
                    <a:lnTo>
                      <a:pt x="971947" y="1161510"/>
                    </a:lnTo>
                    <a:lnTo>
                      <a:pt x="978297" y="1131353"/>
                    </a:lnTo>
                    <a:lnTo>
                      <a:pt x="984250" y="1101196"/>
                    </a:lnTo>
                    <a:lnTo>
                      <a:pt x="991394" y="1071832"/>
                    </a:lnTo>
                    <a:lnTo>
                      <a:pt x="998538" y="1043262"/>
                    </a:lnTo>
                    <a:lnTo>
                      <a:pt x="1006078" y="1015089"/>
                    </a:lnTo>
                    <a:lnTo>
                      <a:pt x="1014413" y="987313"/>
                    </a:lnTo>
                    <a:lnTo>
                      <a:pt x="1022747" y="960330"/>
                    </a:lnTo>
                    <a:lnTo>
                      <a:pt x="1031478" y="933745"/>
                    </a:lnTo>
                    <a:lnTo>
                      <a:pt x="1009650" y="925809"/>
                    </a:lnTo>
                    <a:lnTo>
                      <a:pt x="988219" y="917476"/>
                    </a:lnTo>
                    <a:lnTo>
                      <a:pt x="967185" y="909540"/>
                    </a:lnTo>
                    <a:lnTo>
                      <a:pt x="946944" y="901207"/>
                    </a:lnTo>
                    <a:lnTo>
                      <a:pt x="909638" y="884938"/>
                    </a:lnTo>
                    <a:lnTo>
                      <a:pt x="875109" y="869462"/>
                    </a:lnTo>
                    <a:lnTo>
                      <a:pt x="843756" y="853987"/>
                    </a:lnTo>
                    <a:lnTo>
                      <a:pt x="815578" y="840099"/>
                    </a:lnTo>
                    <a:lnTo>
                      <a:pt x="791369" y="827004"/>
                    </a:lnTo>
                    <a:lnTo>
                      <a:pt x="770334" y="815100"/>
                    </a:lnTo>
                    <a:close/>
                    <a:moveTo>
                      <a:pt x="1855788" y="486547"/>
                    </a:moveTo>
                    <a:lnTo>
                      <a:pt x="1866900" y="502419"/>
                    </a:lnTo>
                    <a:lnTo>
                      <a:pt x="1878410" y="519085"/>
                    </a:lnTo>
                    <a:lnTo>
                      <a:pt x="1890713" y="536941"/>
                    </a:lnTo>
                    <a:lnTo>
                      <a:pt x="1903016" y="555591"/>
                    </a:lnTo>
                    <a:lnTo>
                      <a:pt x="1915319" y="575431"/>
                    </a:lnTo>
                    <a:lnTo>
                      <a:pt x="1928019" y="596065"/>
                    </a:lnTo>
                    <a:lnTo>
                      <a:pt x="1941116" y="618286"/>
                    </a:lnTo>
                    <a:lnTo>
                      <a:pt x="1954213" y="641301"/>
                    </a:lnTo>
                    <a:lnTo>
                      <a:pt x="1967310" y="665109"/>
                    </a:lnTo>
                    <a:lnTo>
                      <a:pt x="1980803" y="690107"/>
                    </a:lnTo>
                    <a:lnTo>
                      <a:pt x="1993900" y="716296"/>
                    </a:lnTo>
                    <a:lnTo>
                      <a:pt x="2006997" y="742882"/>
                    </a:lnTo>
                    <a:lnTo>
                      <a:pt x="2020094" y="770658"/>
                    </a:lnTo>
                    <a:lnTo>
                      <a:pt x="2033191" y="799625"/>
                    </a:lnTo>
                    <a:lnTo>
                      <a:pt x="2045494" y="829385"/>
                    </a:lnTo>
                    <a:lnTo>
                      <a:pt x="2058194" y="860336"/>
                    </a:lnTo>
                    <a:lnTo>
                      <a:pt x="2095103" y="846845"/>
                    </a:lnTo>
                    <a:lnTo>
                      <a:pt x="2129235" y="832560"/>
                    </a:lnTo>
                    <a:lnTo>
                      <a:pt x="2161779" y="819068"/>
                    </a:lnTo>
                    <a:lnTo>
                      <a:pt x="2191941" y="805577"/>
                    </a:lnTo>
                    <a:lnTo>
                      <a:pt x="2219722" y="792483"/>
                    </a:lnTo>
                    <a:lnTo>
                      <a:pt x="2245519" y="780182"/>
                    </a:lnTo>
                    <a:lnTo>
                      <a:pt x="2268141" y="768674"/>
                    </a:lnTo>
                    <a:lnTo>
                      <a:pt x="2288382" y="757564"/>
                    </a:lnTo>
                    <a:lnTo>
                      <a:pt x="2292747" y="755580"/>
                    </a:lnTo>
                    <a:lnTo>
                      <a:pt x="2270125" y="732962"/>
                    </a:lnTo>
                    <a:lnTo>
                      <a:pt x="2246710" y="710344"/>
                    </a:lnTo>
                    <a:lnTo>
                      <a:pt x="2222897" y="689314"/>
                    </a:lnTo>
                    <a:lnTo>
                      <a:pt x="2197894" y="668680"/>
                    </a:lnTo>
                    <a:lnTo>
                      <a:pt x="2172494" y="648443"/>
                    </a:lnTo>
                    <a:lnTo>
                      <a:pt x="2146300" y="629793"/>
                    </a:lnTo>
                    <a:lnTo>
                      <a:pt x="2119710" y="611540"/>
                    </a:lnTo>
                    <a:lnTo>
                      <a:pt x="2092722" y="594081"/>
                    </a:lnTo>
                    <a:lnTo>
                      <a:pt x="2065338" y="577415"/>
                    </a:lnTo>
                    <a:lnTo>
                      <a:pt x="2036763" y="561543"/>
                    </a:lnTo>
                    <a:lnTo>
                      <a:pt x="2007791" y="546861"/>
                    </a:lnTo>
                    <a:lnTo>
                      <a:pt x="1978422" y="532973"/>
                    </a:lnTo>
                    <a:lnTo>
                      <a:pt x="1963341" y="526228"/>
                    </a:lnTo>
                    <a:lnTo>
                      <a:pt x="1948657" y="519879"/>
                    </a:lnTo>
                    <a:lnTo>
                      <a:pt x="1933575" y="513530"/>
                    </a:lnTo>
                    <a:lnTo>
                      <a:pt x="1918097" y="507975"/>
                    </a:lnTo>
                    <a:lnTo>
                      <a:pt x="1903016" y="502419"/>
                    </a:lnTo>
                    <a:lnTo>
                      <a:pt x="1887141" y="496864"/>
                    </a:lnTo>
                    <a:lnTo>
                      <a:pt x="1871266" y="491309"/>
                    </a:lnTo>
                    <a:lnTo>
                      <a:pt x="1855788" y="486547"/>
                    </a:lnTo>
                    <a:close/>
                    <a:moveTo>
                      <a:pt x="1260475" y="486547"/>
                    </a:moveTo>
                    <a:lnTo>
                      <a:pt x="1244997" y="491309"/>
                    </a:lnTo>
                    <a:lnTo>
                      <a:pt x="1229122" y="496864"/>
                    </a:lnTo>
                    <a:lnTo>
                      <a:pt x="1214041" y="502419"/>
                    </a:lnTo>
                    <a:lnTo>
                      <a:pt x="1198563" y="507975"/>
                    </a:lnTo>
                    <a:lnTo>
                      <a:pt x="1183481" y="513530"/>
                    </a:lnTo>
                    <a:lnTo>
                      <a:pt x="1168003" y="519879"/>
                    </a:lnTo>
                    <a:lnTo>
                      <a:pt x="1152922" y="526228"/>
                    </a:lnTo>
                    <a:lnTo>
                      <a:pt x="1137841" y="532973"/>
                    </a:lnTo>
                    <a:lnTo>
                      <a:pt x="1108472" y="546861"/>
                    </a:lnTo>
                    <a:lnTo>
                      <a:pt x="1079897" y="561543"/>
                    </a:lnTo>
                    <a:lnTo>
                      <a:pt x="1051322" y="577415"/>
                    </a:lnTo>
                    <a:lnTo>
                      <a:pt x="1023541" y="594081"/>
                    </a:lnTo>
                    <a:lnTo>
                      <a:pt x="996553" y="611540"/>
                    </a:lnTo>
                    <a:lnTo>
                      <a:pt x="969963" y="629793"/>
                    </a:lnTo>
                    <a:lnTo>
                      <a:pt x="944166" y="648443"/>
                    </a:lnTo>
                    <a:lnTo>
                      <a:pt x="918766" y="668680"/>
                    </a:lnTo>
                    <a:lnTo>
                      <a:pt x="893763" y="689314"/>
                    </a:lnTo>
                    <a:lnTo>
                      <a:pt x="869950" y="710344"/>
                    </a:lnTo>
                    <a:lnTo>
                      <a:pt x="846138" y="732962"/>
                    </a:lnTo>
                    <a:lnTo>
                      <a:pt x="823913" y="755580"/>
                    </a:lnTo>
                    <a:lnTo>
                      <a:pt x="827881" y="757564"/>
                    </a:lnTo>
                    <a:lnTo>
                      <a:pt x="843756" y="765897"/>
                    </a:lnTo>
                    <a:lnTo>
                      <a:pt x="860822" y="775023"/>
                    </a:lnTo>
                    <a:lnTo>
                      <a:pt x="879872" y="784547"/>
                    </a:lnTo>
                    <a:lnTo>
                      <a:pt x="900509" y="794467"/>
                    </a:lnTo>
                    <a:lnTo>
                      <a:pt x="922338" y="804784"/>
                    </a:lnTo>
                    <a:lnTo>
                      <a:pt x="945356" y="815100"/>
                    </a:lnTo>
                    <a:lnTo>
                      <a:pt x="970359" y="825814"/>
                    </a:lnTo>
                    <a:lnTo>
                      <a:pt x="996553" y="836528"/>
                    </a:lnTo>
                    <a:lnTo>
                      <a:pt x="1026716" y="848432"/>
                    </a:lnTo>
                    <a:lnTo>
                      <a:pt x="1058466" y="860336"/>
                    </a:lnTo>
                    <a:lnTo>
                      <a:pt x="1070769" y="829385"/>
                    </a:lnTo>
                    <a:lnTo>
                      <a:pt x="1083469" y="799625"/>
                    </a:lnTo>
                    <a:lnTo>
                      <a:pt x="1096169" y="770658"/>
                    </a:lnTo>
                    <a:lnTo>
                      <a:pt x="1109266" y="742882"/>
                    </a:lnTo>
                    <a:lnTo>
                      <a:pt x="1122363" y="716296"/>
                    </a:lnTo>
                    <a:lnTo>
                      <a:pt x="1135459" y="690107"/>
                    </a:lnTo>
                    <a:lnTo>
                      <a:pt x="1148953" y="665109"/>
                    </a:lnTo>
                    <a:lnTo>
                      <a:pt x="1162050" y="641301"/>
                    </a:lnTo>
                    <a:lnTo>
                      <a:pt x="1175147" y="618286"/>
                    </a:lnTo>
                    <a:lnTo>
                      <a:pt x="1188244" y="596065"/>
                    </a:lnTo>
                    <a:lnTo>
                      <a:pt x="1201341" y="575431"/>
                    </a:lnTo>
                    <a:lnTo>
                      <a:pt x="1213247" y="555591"/>
                    </a:lnTo>
                    <a:lnTo>
                      <a:pt x="1225947" y="536941"/>
                    </a:lnTo>
                    <a:lnTo>
                      <a:pt x="1237853" y="519085"/>
                    </a:lnTo>
                    <a:lnTo>
                      <a:pt x="1249760" y="502419"/>
                    </a:lnTo>
                    <a:lnTo>
                      <a:pt x="1260475" y="486547"/>
                    </a:lnTo>
                    <a:close/>
                    <a:moveTo>
                      <a:pt x="1597819" y="442899"/>
                    </a:moveTo>
                    <a:lnTo>
                      <a:pt x="1597819" y="950410"/>
                    </a:lnTo>
                    <a:lnTo>
                      <a:pt x="1624013" y="949617"/>
                    </a:lnTo>
                    <a:lnTo>
                      <a:pt x="1650207" y="948029"/>
                    </a:lnTo>
                    <a:lnTo>
                      <a:pt x="1676400" y="945649"/>
                    </a:lnTo>
                    <a:lnTo>
                      <a:pt x="1701800" y="943268"/>
                    </a:lnTo>
                    <a:lnTo>
                      <a:pt x="1727200" y="940490"/>
                    </a:lnTo>
                    <a:lnTo>
                      <a:pt x="1752203" y="936919"/>
                    </a:lnTo>
                    <a:lnTo>
                      <a:pt x="1777207" y="932951"/>
                    </a:lnTo>
                    <a:lnTo>
                      <a:pt x="1801416" y="929380"/>
                    </a:lnTo>
                    <a:lnTo>
                      <a:pt x="1825625" y="924221"/>
                    </a:lnTo>
                    <a:lnTo>
                      <a:pt x="1849041" y="919460"/>
                    </a:lnTo>
                    <a:lnTo>
                      <a:pt x="1872853" y="914301"/>
                    </a:lnTo>
                    <a:lnTo>
                      <a:pt x="1895475" y="909143"/>
                    </a:lnTo>
                    <a:lnTo>
                      <a:pt x="1918097" y="903588"/>
                    </a:lnTo>
                    <a:lnTo>
                      <a:pt x="1940322" y="897239"/>
                    </a:lnTo>
                    <a:lnTo>
                      <a:pt x="1962150" y="891287"/>
                    </a:lnTo>
                    <a:lnTo>
                      <a:pt x="1983185" y="884541"/>
                    </a:lnTo>
                    <a:lnTo>
                      <a:pt x="1970485" y="853194"/>
                    </a:lnTo>
                    <a:lnTo>
                      <a:pt x="1957388" y="822243"/>
                    </a:lnTo>
                    <a:lnTo>
                      <a:pt x="1943894" y="792483"/>
                    </a:lnTo>
                    <a:lnTo>
                      <a:pt x="1930400" y="764310"/>
                    </a:lnTo>
                    <a:lnTo>
                      <a:pt x="1916510" y="736533"/>
                    </a:lnTo>
                    <a:lnTo>
                      <a:pt x="1903016" y="709948"/>
                    </a:lnTo>
                    <a:lnTo>
                      <a:pt x="1888729" y="685346"/>
                    </a:lnTo>
                    <a:lnTo>
                      <a:pt x="1875235" y="660744"/>
                    </a:lnTo>
                    <a:lnTo>
                      <a:pt x="1861741" y="638126"/>
                    </a:lnTo>
                    <a:lnTo>
                      <a:pt x="1848247" y="616302"/>
                    </a:lnTo>
                    <a:lnTo>
                      <a:pt x="1835150" y="595668"/>
                    </a:lnTo>
                    <a:lnTo>
                      <a:pt x="1822450" y="576225"/>
                    </a:lnTo>
                    <a:lnTo>
                      <a:pt x="1810147" y="558369"/>
                    </a:lnTo>
                    <a:lnTo>
                      <a:pt x="1798638" y="541306"/>
                    </a:lnTo>
                    <a:lnTo>
                      <a:pt x="1787128" y="525434"/>
                    </a:lnTo>
                    <a:lnTo>
                      <a:pt x="1776810" y="511149"/>
                    </a:lnTo>
                    <a:lnTo>
                      <a:pt x="1763713" y="494086"/>
                    </a:lnTo>
                    <a:lnTo>
                      <a:pt x="1752203" y="479802"/>
                    </a:lnTo>
                    <a:lnTo>
                      <a:pt x="1733947" y="457581"/>
                    </a:lnTo>
                    <a:lnTo>
                      <a:pt x="1716881" y="454803"/>
                    </a:lnTo>
                    <a:lnTo>
                      <a:pt x="1700213" y="452025"/>
                    </a:lnTo>
                    <a:lnTo>
                      <a:pt x="1683147" y="450041"/>
                    </a:lnTo>
                    <a:lnTo>
                      <a:pt x="1666081" y="448057"/>
                    </a:lnTo>
                    <a:lnTo>
                      <a:pt x="1649016" y="446470"/>
                    </a:lnTo>
                    <a:lnTo>
                      <a:pt x="1631950" y="444883"/>
                    </a:lnTo>
                    <a:lnTo>
                      <a:pt x="1614488" y="443692"/>
                    </a:lnTo>
                    <a:lnTo>
                      <a:pt x="1597819" y="442899"/>
                    </a:lnTo>
                    <a:close/>
                    <a:moveTo>
                      <a:pt x="1519238" y="442899"/>
                    </a:moveTo>
                    <a:lnTo>
                      <a:pt x="1501775" y="443692"/>
                    </a:lnTo>
                    <a:lnTo>
                      <a:pt x="1484710" y="444883"/>
                    </a:lnTo>
                    <a:lnTo>
                      <a:pt x="1467247" y="446470"/>
                    </a:lnTo>
                    <a:lnTo>
                      <a:pt x="1450181" y="448057"/>
                    </a:lnTo>
                    <a:lnTo>
                      <a:pt x="1433116" y="450041"/>
                    </a:lnTo>
                    <a:lnTo>
                      <a:pt x="1416447" y="452025"/>
                    </a:lnTo>
                    <a:lnTo>
                      <a:pt x="1399381" y="454803"/>
                    </a:lnTo>
                    <a:lnTo>
                      <a:pt x="1382713" y="457581"/>
                    </a:lnTo>
                    <a:lnTo>
                      <a:pt x="1364456" y="479802"/>
                    </a:lnTo>
                    <a:lnTo>
                      <a:pt x="1352550" y="494086"/>
                    </a:lnTo>
                    <a:lnTo>
                      <a:pt x="1339453" y="511149"/>
                    </a:lnTo>
                    <a:lnTo>
                      <a:pt x="1325960" y="529799"/>
                    </a:lnTo>
                    <a:lnTo>
                      <a:pt x="1311275" y="550433"/>
                    </a:lnTo>
                    <a:lnTo>
                      <a:pt x="1295797" y="573050"/>
                    </a:lnTo>
                    <a:lnTo>
                      <a:pt x="1279922" y="598049"/>
                    </a:lnTo>
                    <a:lnTo>
                      <a:pt x="1262856" y="624635"/>
                    </a:lnTo>
                    <a:lnTo>
                      <a:pt x="1245791" y="652808"/>
                    </a:lnTo>
                    <a:lnTo>
                      <a:pt x="1228328" y="683362"/>
                    </a:lnTo>
                    <a:lnTo>
                      <a:pt x="1210469" y="715900"/>
                    </a:lnTo>
                    <a:lnTo>
                      <a:pt x="1200944" y="734946"/>
                    </a:lnTo>
                    <a:lnTo>
                      <a:pt x="1190625" y="754786"/>
                    </a:lnTo>
                    <a:lnTo>
                      <a:pt x="1180703" y="775023"/>
                    </a:lnTo>
                    <a:lnTo>
                      <a:pt x="1171178" y="795657"/>
                    </a:lnTo>
                    <a:lnTo>
                      <a:pt x="1161653" y="817481"/>
                    </a:lnTo>
                    <a:lnTo>
                      <a:pt x="1151731" y="839305"/>
                    </a:lnTo>
                    <a:lnTo>
                      <a:pt x="1142603" y="861923"/>
                    </a:lnTo>
                    <a:lnTo>
                      <a:pt x="1133078" y="884541"/>
                    </a:lnTo>
                    <a:lnTo>
                      <a:pt x="1154510" y="891287"/>
                    </a:lnTo>
                    <a:lnTo>
                      <a:pt x="1176338" y="897239"/>
                    </a:lnTo>
                    <a:lnTo>
                      <a:pt x="1198563" y="903588"/>
                    </a:lnTo>
                    <a:lnTo>
                      <a:pt x="1220788" y="909143"/>
                    </a:lnTo>
                    <a:lnTo>
                      <a:pt x="1244203" y="914301"/>
                    </a:lnTo>
                    <a:lnTo>
                      <a:pt x="1267222" y="919460"/>
                    </a:lnTo>
                    <a:lnTo>
                      <a:pt x="1291035" y="924221"/>
                    </a:lnTo>
                    <a:lnTo>
                      <a:pt x="1315244" y="928586"/>
                    </a:lnTo>
                    <a:lnTo>
                      <a:pt x="1339453" y="932951"/>
                    </a:lnTo>
                    <a:lnTo>
                      <a:pt x="1364060" y="936522"/>
                    </a:lnTo>
                    <a:lnTo>
                      <a:pt x="1389460" y="940094"/>
                    </a:lnTo>
                    <a:lnTo>
                      <a:pt x="1414860" y="943268"/>
                    </a:lnTo>
                    <a:lnTo>
                      <a:pt x="1440657" y="945649"/>
                    </a:lnTo>
                    <a:lnTo>
                      <a:pt x="1466057" y="947633"/>
                    </a:lnTo>
                    <a:lnTo>
                      <a:pt x="1492250" y="949220"/>
                    </a:lnTo>
                    <a:lnTo>
                      <a:pt x="1519238" y="950014"/>
                    </a:lnTo>
                    <a:lnTo>
                      <a:pt x="1519238" y="442899"/>
                    </a:lnTo>
                    <a:close/>
                    <a:moveTo>
                      <a:pt x="1558528" y="363538"/>
                    </a:moveTo>
                    <a:lnTo>
                      <a:pt x="1586707" y="363935"/>
                    </a:lnTo>
                    <a:lnTo>
                      <a:pt x="1614488" y="364729"/>
                    </a:lnTo>
                    <a:lnTo>
                      <a:pt x="1642666" y="366713"/>
                    </a:lnTo>
                    <a:lnTo>
                      <a:pt x="1670447" y="369093"/>
                    </a:lnTo>
                    <a:lnTo>
                      <a:pt x="1698228" y="372268"/>
                    </a:lnTo>
                    <a:lnTo>
                      <a:pt x="1725613" y="376236"/>
                    </a:lnTo>
                    <a:lnTo>
                      <a:pt x="1752600" y="380601"/>
                    </a:lnTo>
                    <a:lnTo>
                      <a:pt x="1779191" y="385759"/>
                    </a:lnTo>
                    <a:lnTo>
                      <a:pt x="1806178" y="391314"/>
                    </a:lnTo>
                    <a:lnTo>
                      <a:pt x="1832372" y="398060"/>
                    </a:lnTo>
                    <a:lnTo>
                      <a:pt x="1858566" y="405202"/>
                    </a:lnTo>
                    <a:lnTo>
                      <a:pt x="1884363" y="412742"/>
                    </a:lnTo>
                    <a:lnTo>
                      <a:pt x="1910160" y="421075"/>
                    </a:lnTo>
                    <a:lnTo>
                      <a:pt x="1935560" y="430201"/>
                    </a:lnTo>
                    <a:lnTo>
                      <a:pt x="1960960" y="439328"/>
                    </a:lnTo>
                    <a:lnTo>
                      <a:pt x="1985963" y="450041"/>
                    </a:lnTo>
                    <a:lnTo>
                      <a:pt x="2010172" y="460358"/>
                    </a:lnTo>
                    <a:lnTo>
                      <a:pt x="2034382" y="471865"/>
                    </a:lnTo>
                    <a:lnTo>
                      <a:pt x="2057797" y="483770"/>
                    </a:lnTo>
                    <a:lnTo>
                      <a:pt x="2081213" y="496070"/>
                    </a:lnTo>
                    <a:lnTo>
                      <a:pt x="2104629" y="508768"/>
                    </a:lnTo>
                    <a:lnTo>
                      <a:pt x="2127647" y="522259"/>
                    </a:lnTo>
                    <a:lnTo>
                      <a:pt x="2149872" y="536544"/>
                    </a:lnTo>
                    <a:lnTo>
                      <a:pt x="2172097" y="550829"/>
                    </a:lnTo>
                    <a:lnTo>
                      <a:pt x="2193529" y="565908"/>
                    </a:lnTo>
                    <a:lnTo>
                      <a:pt x="2214960" y="581780"/>
                    </a:lnTo>
                    <a:lnTo>
                      <a:pt x="2235994" y="597652"/>
                    </a:lnTo>
                    <a:lnTo>
                      <a:pt x="2256632" y="613921"/>
                    </a:lnTo>
                    <a:lnTo>
                      <a:pt x="2276475" y="630984"/>
                    </a:lnTo>
                    <a:lnTo>
                      <a:pt x="2296716" y="648443"/>
                    </a:lnTo>
                    <a:lnTo>
                      <a:pt x="2315766" y="666299"/>
                    </a:lnTo>
                    <a:lnTo>
                      <a:pt x="2334419" y="685346"/>
                    </a:lnTo>
                    <a:lnTo>
                      <a:pt x="2353072" y="703995"/>
                    </a:lnTo>
                    <a:lnTo>
                      <a:pt x="2370932" y="723042"/>
                    </a:lnTo>
                    <a:lnTo>
                      <a:pt x="2388394" y="742882"/>
                    </a:lnTo>
                    <a:lnTo>
                      <a:pt x="2405460" y="762722"/>
                    </a:lnTo>
                    <a:lnTo>
                      <a:pt x="2421732" y="783356"/>
                    </a:lnTo>
                    <a:lnTo>
                      <a:pt x="2438004" y="804387"/>
                    </a:lnTo>
                    <a:lnTo>
                      <a:pt x="2453482" y="825814"/>
                    </a:lnTo>
                    <a:lnTo>
                      <a:pt x="2468563" y="847638"/>
                    </a:lnTo>
                    <a:lnTo>
                      <a:pt x="2483247" y="869462"/>
                    </a:lnTo>
                    <a:lnTo>
                      <a:pt x="2497138" y="892080"/>
                    </a:lnTo>
                    <a:lnTo>
                      <a:pt x="2510632" y="914698"/>
                    </a:lnTo>
                    <a:lnTo>
                      <a:pt x="2523729" y="938109"/>
                    </a:lnTo>
                    <a:lnTo>
                      <a:pt x="2536032" y="961521"/>
                    </a:lnTo>
                    <a:lnTo>
                      <a:pt x="2547541" y="985329"/>
                    </a:lnTo>
                    <a:lnTo>
                      <a:pt x="2559051" y="1009534"/>
                    </a:lnTo>
                    <a:lnTo>
                      <a:pt x="2569766" y="1034136"/>
                    </a:lnTo>
                    <a:lnTo>
                      <a:pt x="2580085" y="1058738"/>
                    </a:lnTo>
                    <a:lnTo>
                      <a:pt x="2589610" y="1083736"/>
                    </a:lnTo>
                    <a:lnTo>
                      <a:pt x="2598341" y="1109132"/>
                    </a:lnTo>
                    <a:lnTo>
                      <a:pt x="2606675" y="1134924"/>
                    </a:lnTo>
                    <a:lnTo>
                      <a:pt x="2614613" y="1160716"/>
                    </a:lnTo>
                    <a:lnTo>
                      <a:pt x="2621360" y="1186905"/>
                    </a:lnTo>
                    <a:lnTo>
                      <a:pt x="2628107" y="1213491"/>
                    </a:lnTo>
                    <a:lnTo>
                      <a:pt x="2633663" y="1240077"/>
                    </a:lnTo>
                    <a:lnTo>
                      <a:pt x="2638822" y="1267059"/>
                    </a:lnTo>
                    <a:lnTo>
                      <a:pt x="2643188" y="1294042"/>
                    </a:lnTo>
                    <a:lnTo>
                      <a:pt x="2647157" y="1321025"/>
                    </a:lnTo>
                    <a:lnTo>
                      <a:pt x="2650332" y="1349198"/>
                    </a:lnTo>
                    <a:lnTo>
                      <a:pt x="2652713" y="1376577"/>
                    </a:lnTo>
                    <a:lnTo>
                      <a:pt x="2654697" y="1404353"/>
                    </a:lnTo>
                    <a:lnTo>
                      <a:pt x="2655888" y="1432923"/>
                    </a:lnTo>
                    <a:lnTo>
                      <a:pt x="2655888" y="1461096"/>
                    </a:lnTo>
                    <a:lnTo>
                      <a:pt x="2655888" y="1489666"/>
                    </a:lnTo>
                    <a:lnTo>
                      <a:pt x="2654697" y="1517442"/>
                    </a:lnTo>
                    <a:lnTo>
                      <a:pt x="2652713" y="1545615"/>
                    </a:lnTo>
                    <a:lnTo>
                      <a:pt x="2650332" y="1573392"/>
                    </a:lnTo>
                    <a:lnTo>
                      <a:pt x="2647157" y="1600771"/>
                    </a:lnTo>
                    <a:lnTo>
                      <a:pt x="2643188" y="1628547"/>
                    </a:lnTo>
                    <a:lnTo>
                      <a:pt x="2638822" y="1655530"/>
                    </a:lnTo>
                    <a:lnTo>
                      <a:pt x="2633663" y="1682512"/>
                    </a:lnTo>
                    <a:lnTo>
                      <a:pt x="2628107" y="1709098"/>
                    </a:lnTo>
                    <a:lnTo>
                      <a:pt x="2621360" y="1735287"/>
                    </a:lnTo>
                    <a:lnTo>
                      <a:pt x="2614613" y="1761476"/>
                    </a:lnTo>
                    <a:lnTo>
                      <a:pt x="2606675" y="1787665"/>
                    </a:lnTo>
                    <a:lnTo>
                      <a:pt x="2598341" y="1813061"/>
                    </a:lnTo>
                    <a:lnTo>
                      <a:pt x="2589610" y="1838456"/>
                    </a:lnTo>
                    <a:lnTo>
                      <a:pt x="2580085" y="1863852"/>
                    </a:lnTo>
                    <a:lnTo>
                      <a:pt x="2569766" y="1888453"/>
                    </a:lnTo>
                    <a:lnTo>
                      <a:pt x="2559051" y="1913055"/>
                    </a:lnTo>
                    <a:lnTo>
                      <a:pt x="2547541" y="1936863"/>
                    </a:lnTo>
                    <a:lnTo>
                      <a:pt x="2536032" y="1961068"/>
                    </a:lnTo>
                    <a:lnTo>
                      <a:pt x="2523729" y="1984083"/>
                    </a:lnTo>
                    <a:lnTo>
                      <a:pt x="2510632" y="2007098"/>
                    </a:lnTo>
                    <a:lnTo>
                      <a:pt x="2497138" y="2030509"/>
                    </a:lnTo>
                    <a:lnTo>
                      <a:pt x="2483247" y="2052730"/>
                    </a:lnTo>
                    <a:lnTo>
                      <a:pt x="2468563" y="2074951"/>
                    </a:lnTo>
                    <a:lnTo>
                      <a:pt x="2453482" y="2096775"/>
                    </a:lnTo>
                    <a:lnTo>
                      <a:pt x="2438004" y="2117806"/>
                    </a:lnTo>
                    <a:lnTo>
                      <a:pt x="2421732" y="2138440"/>
                    </a:lnTo>
                    <a:lnTo>
                      <a:pt x="2405460" y="2159073"/>
                    </a:lnTo>
                    <a:lnTo>
                      <a:pt x="2388394" y="2179310"/>
                    </a:lnTo>
                    <a:lnTo>
                      <a:pt x="2370932" y="2199151"/>
                    </a:lnTo>
                    <a:lnTo>
                      <a:pt x="2353072" y="2218594"/>
                    </a:lnTo>
                    <a:lnTo>
                      <a:pt x="2334419" y="2237244"/>
                    </a:lnTo>
                    <a:lnTo>
                      <a:pt x="2315766" y="2255497"/>
                    </a:lnTo>
                    <a:lnTo>
                      <a:pt x="2296716" y="2273353"/>
                    </a:lnTo>
                    <a:lnTo>
                      <a:pt x="2276475" y="2290812"/>
                    </a:lnTo>
                    <a:lnTo>
                      <a:pt x="2256632" y="2307875"/>
                    </a:lnTo>
                    <a:lnTo>
                      <a:pt x="2235994" y="2324540"/>
                    </a:lnTo>
                    <a:lnTo>
                      <a:pt x="2214960" y="2340809"/>
                    </a:lnTo>
                    <a:lnTo>
                      <a:pt x="2193529" y="2356285"/>
                    </a:lnTo>
                    <a:lnTo>
                      <a:pt x="2172097" y="2371363"/>
                    </a:lnTo>
                    <a:lnTo>
                      <a:pt x="2149872" y="2385648"/>
                    </a:lnTo>
                    <a:lnTo>
                      <a:pt x="2127647" y="2399536"/>
                    </a:lnTo>
                    <a:lnTo>
                      <a:pt x="2104629" y="2413028"/>
                    </a:lnTo>
                    <a:lnTo>
                      <a:pt x="2081213" y="2426122"/>
                    </a:lnTo>
                    <a:lnTo>
                      <a:pt x="2057797" y="2438423"/>
                    </a:lnTo>
                    <a:lnTo>
                      <a:pt x="2034382" y="2450724"/>
                    </a:lnTo>
                    <a:lnTo>
                      <a:pt x="2010172" y="2461437"/>
                    </a:lnTo>
                    <a:lnTo>
                      <a:pt x="1985963" y="2472548"/>
                    </a:lnTo>
                    <a:lnTo>
                      <a:pt x="1960960" y="2482468"/>
                    </a:lnTo>
                    <a:lnTo>
                      <a:pt x="1935560" y="2491991"/>
                    </a:lnTo>
                    <a:lnTo>
                      <a:pt x="1910160" y="2500721"/>
                    </a:lnTo>
                    <a:lnTo>
                      <a:pt x="1884363" y="2509054"/>
                    </a:lnTo>
                    <a:lnTo>
                      <a:pt x="1858566" y="2516990"/>
                    </a:lnTo>
                    <a:lnTo>
                      <a:pt x="1832372" y="2524132"/>
                    </a:lnTo>
                    <a:lnTo>
                      <a:pt x="1806178" y="2530481"/>
                    </a:lnTo>
                    <a:lnTo>
                      <a:pt x="1779191" y="2536433"/>
                    </a:lnTo>
                    <a:lnTo>
                      <a:pt x="1752600" y="2541592"/>
                    </a:lnTo>
                    <a:lnTo>
                      <a:pt x="1725613" y="2546353"/>
                    </a:lnTo>
                    <a:lnTo>
                      <a:pt x="1698228" y="2549925"/>
                    </a:lnTo>
                    <a:lnTo>
                      <a:pt x="1670447" y="2553099"/>
                    </a:lnTo>
                    <a:lnTo>
                      <a:pt x="1642666" y="2555480"/>
                    </a:lnTo>
                    <a:lnTo>
                      <a:pt x="1614488" y="2557067"/>
                    </a:lnTo>
                    <a:lnTo>
                      <a:pt x="1586707" y="2558654"/>
                    </a:lnTo>
                    <a:lnTo>
                      <a:pt x="1558528" y="2559051"/>
                    </a:lnTo>
                    <a:lnTo>
                      <a:pt x="1529953" y="2558654"/>
                    </a:lnTo>
                    <a:lnTo>
                      <a:pt x="1501775" y="2557067"/>
                    </a:lnTo>
                    <a:lnTo>
                      <a:pt x="1473597" y="2555480"/>
                    </a:lnTo>
                    <a:lnTo>
                      <a:pt x="1446213" y="2553099"/>
                    </a:lnTo>
                    <a:lnTo>
                      <a:pt x="1418035" y="2549925"/>
                    </a:lnTo>
                    <a:lnTo>
                      <a:pt x="1391047" y="2546353"/>
                    </a:lnTo>
                    <a:lnTo>
                      <a:pt x="1364060" y="2541592"/>
                    </a:lnTo>
                    <a:lnTo>
                      <a:pt x="1337072" y="2536433"/>
                    </a:lnTo>
                    <a:lnTo>
                      <a:pt x="1310481" y="2530481"/>
                    </a:lnTo>
                    <a:lnTo>
                      <a:pt x="1283891" y="2524132"/>
                    </a:lnTo>
                    <a:lnTo>
                      <a:pt x="1257697" y="2516990"/>
                    </a:lnTo>
                    <a:lnTo>
                      <a:pt x="1231900" y="2509054"/>
                    </a:lnTo>
                    <a:lnTo>
                      <a:pt x="1206103" y="2500721"/>
                    </a:lnTo>
                    <a:lnTo>
                      <a:pt x="1180703" y="2491991"/>
                    </a:lnTo>
                    <a:lnTo>
                      <a:pt x="1155700" y="2482468"/>
                    </a:lnTo>
                    <a:lnTo>
                      <a:pt x="1131094" y="2472548"/>
                    </a:lnTo>
                    <a:lnTo>
                      <a:pt x="1106488" y="2461437"/>
                    </a:lnTo>
                    <a:lnTo>
                      <a:pt x="1081881" y="2450724"/>
                    </a:lnTo>
                    <a:lnTo>
                      <a:pt x="1058466" y="2438423"/>
                    </a:lnTo>
                    <a:lnTo>
                      <a:pt x="1035050" y="2426122"/>
                    </a:lnTo>
                    <a:lnTo>
                      <a:pt x="1011635" y="2413028"/>
                    </a:lnTo>
                    <a:lnTo>
                      <a:pt x="989013" y="2399536"/>
                    </a:lnTo>
                    <a:lnTo>
                      <a:pt x="966391" y="2385648"/>
                    </a:lnTo>
                    <a:lnTo>
                      <a:pt x="944563" y="2371363"/>
                    </a:lnTo>
                    <a:lnTo>
                      <a:pt x="922734" y="2356285"/>
                    </a:lnTo>
                    <a:lnTo>
                      <a:pt x="901303" y="2340809"/>
                    </a:lnTo>
                    <a:lnTo>
                      <a:pt x="880269" y="2324540"/>
                    </a:lnTo>
                    <a:lnTo>
                      <a:pt x="859631" y="2307875"/>
                    </a:lnTo>
                    <a:lnTo>
                      <a:pt x="839788" y="2290812"/>
                    </a:lnTo>
                    <a:lnTo>
                      <a:pt x="819944" y="2273353"/>
                    </a:lnTo>
                    <a:lnTo>
                      <a:pt x="800894" y="2255497"/>
                    </a:lnTo>
                    <a:lnTo>
                      <a:pt x="781844" y="2237244"/>
                    </a:lnTo>
                    <a:lnTo>
                      <a:pt x="763191" y="2218594"/>
                    </a:lnTo>
                    <a:lnTo>
                      <a:pt x="745331" y="2199151"/>
                    </a:lnTo>
                    <a:lnTo>
                      <a:pt x="727869" y="2179310"/>
                    </a:lnTo>
                    <a:lnTo>
                      <a:pt x="710803" y="2159073"/>
                    </a:lnTo>
                    <a:lnTo>
                      <a:pt x="694531" y="2138440"/>
                    </a:lnTo>
                    <a:lnTo>
                      <a:pt x="678656" y="2117806"/>
                    </a:lnTo>
                    <a:lnTo>
                      <a:pt x="662781" y="2096775"/>
                    </a:lnTo>
                    <a:lnTo>
                      <a:pt x="647700" y="2074951"/>
                    </a:lnTo>
                    <a:lnTo>
                      <a:pt x="633413" y="2052730"/>
                    </a:lnTo>
                    <a:lnTo>
                      <a:pt x="619125" y="2030509"/>
                    </a:lnTo>
                    <a:lnTo>
                      <a:pt x="605631" y="2007098"/>
                    </a:lnTo>
                    <a:lnTo>
                      <a:pt x="592534" y="1984083"/>
                    </a:lnTo>
                    <a:lnTo>
                      <a:pt x="580231" y="1961068"/>
                    </a:lnTo>
                    <a:lnTo>
                      <a:pt x="568722" y="1936863"/>
                    </a:lnTo>
                    <a:lnTo>
                      <a:pt x="557213" y="1913055"/>
                    </a:lnTo>
                    <a:lnTo>
                      <a:pt x="546894" y="1888453"/>
                    </a:lnTo>
                    <a:lnTo>
                      <a:pt x="536178" y="1863852"/>
                    </a:lnTo>
                    <a:lnTo>
                      <a:pt x="527050" y="1838456"/>
                    </a:lnTo>
                    <a:lnTo>
                      <a:pt x="517922" y="1813061"/>
                    </a:lnTo>
                    <a:lnTo>
                      <a:pt x="509588" y="1787665"/>
                    </a:lnTo>
                    <a:lnTo>
                      <a:pt x="501650" y="1761476"/>
                    </a:lnTo>
                    <a:lnTo>
                      <a:pt x="494903" y="1735287"/>
                    </a:lnTo>
                    <a:lnTo>
                      <a:pt x="488156" y="1709098"/>
                    </a:lnTo>
                    <a:lnTo>
                      <a:pt x="482600" y="1682512"/>
                    </a:lnTo>
                    <a:lnTo>
                      <a:pt x="477441" y="1655530"/>
                    </a:lnTo>
                    <a:lnTo>
                      <a:pt x="473075" y="1628547"/>
                    </a:lnTo>
                    <a:lnTo>
                      <a:pt x="469106" y="1600771"/>
                    </a:lnTo>
                    <a:lnTo>
                      <a:pt x="465931" y="1573392"/>
                    </a:lnTo>
                    <a:lnTo>
                      <a:pt x="463550" y="1545615"/>
                    </a:lnTo>
                    <a:lnTo>
                      <a:pt x="461566" y="1517442"/>
                    </a:lnTo>
                    <a:lnTo>
                      <a:pt x="460772" y="1489666"/>
                    </a:lnTo>
                    <a:lnTo>
                      <a:pt x="460375" y="1461096"/>
                    </a:lnTo>
                    <a:lnTo>
                      <a:pt x="460772" y="1432923"/>
                    </a:lnTo>
                    <a:lnTo>
                      <a:pt x="461566" y="1404353"/>
                    </a:lnTo>
                    <a:lnTo>
                      <a:pt x="463550" y="1376577"/>
                    </a:lnTo>
                    <a:lnTo>
                      <a:pt x="465931" y="1349198"/>
                    </a:lnTo>
                    <a:lnTo>
                      <a:pt x="469106" y="1321025"/>
                    </a:lnTo>
                    <a:lnTo>
                      <a:pt x="473075" y="1294042"/>
                    </a:lnTo>
                    <a:lnTo>
                      <a:pt x="477441" y="1267059"/>
                    </a:lnTo>
                    <a:lnTo>
                      <a:pt x="482600" y="1240077"/>
                    </a:lnTo>
                    <a:lnTo>
                      <a:pt x="488156" y="1213491"/>
                    </a:lnTo>
                    <a:lnTo>
                      <a:pt x="494903" y="1186905"/>
                    </a:lnTo>
                    <a:lnTo>
                      <a:pt x="501650" y="1160716"/>
                    </a:lnTo>
                    <a:lnTo>
                      <a:pt x="509588" y="1134924"/>
                    </a:lnTo>
                    <a:lnTo>
                      <a:pt x="517922" y="1109132"/>
                    </a:lnTo>
                    <a:lnTo>
                      <a:pt x="527050" y="1083736"/>
                    </a:lnTo>
                    <a:lnTo>
                      <a:pt x="536178" y="1058738"/>
                    </a:lnTo>
                    <a:lnTo>
                      <a:pt x="546894" y="1034136"/>
                    </a:lnTo>
                    <a:lnTo>
                      <a:pt x="557213" y="1009534"/>
                    </a:lnTo>
                    <a:lnTo>
                      <a:pt x="568722" y="985329"/>
                    </a:lnTo>
                    <a:lnTo>
                      <a:pt x="580231" y="961521"/>
                    </a:lnTo>
                    <a:lnTo>
                      <a:pt x="592534" y="938109"/>
                    </a:lnTo>
                    <a:lnTo>
                      <a:pt x="605631" y="914698"/>
                    </a:lnTo>
                    <a:lnTo>
                      <a:pt x="619125" y="892080"/>
                    </a:lnTo>
                    <a:lnTo>
                      <a:pt x="633413" y="869462"/>
                    </a:lnTo>
                    <a:lnTo>
                      <a:pt x="647700" y="847638"/>
                    </a:lnTo>
                    <a:lnTo>
                      <a:pt x="662781" y="825814"/>
                    </a:lnTo>
                    <a:lnTo>
                      <a:pt x="678656" y="804387"/>
                    </a:lnTo>
                    <a:lnTo>
                      <a:pt x="694531" y="783356"/>
                    </a:lnTo>
                    <a:lnTo>
                      <a:pt x="710803" y="762722"/>
                    </a:lnTo>
                    <a:lnTo>
                      <a:pt x="727869" y="742882"/>
                    </a:lnTo>
                    <a:lnTo>
                      <a:pt x="745331" y="723042"/>
                    </a:lnTo>
                    <a:lnTo>
                      <a:pt x="763191" y="703995"/>
                    </a:lnTo>
                    <a:lnTo>
                      <a:pt x="781844" y="685346"/>
                    </a:lnTo>
                    <a:lnTo>
                      <a:pt x="800894" y="666299"/>
                    </a:lnTo>
                    <a:lnTo>
                      <a:pt x="819944" y="648443"/>
                    </a:lnTo>
                    <a:lnTo>
                      <a:pt x="839788" y="630984"/>
                    </a:lnTo>
                    <a:lnTo>
                      <a:pt x="859631" y="613921"/>
                    </a:lnTo>
                    <a:lnTo>
                      <a:pt x="880269" y="597652"/>
                    </a:lnTo>
                    <a:lnTo>
                      <a:pt x="901303" y="581780"/>
                    </a:lnTo>
                    <a:lnTo>
                      <a:pt x="922734" y="565908"/>
                    </a:lnTo>
                    <a:lnTo>
                      <a:pt x="944563" y="550829"/>
                    </a:lnTo>
                    <a:lnTo>
                      <a:pt x="966391" y="536544"/>
                    </a:lnTo>
                    <a:lnTo>
                      <a:pt x="989013" y="522259"/>
                    </a:lnTo>
                    <a:lnTo>
                      <a:pt x="1011635" y="508768"/>
                    </a:lnTo>
                    <a:lnTo>
                      <a:pt x="1035050" y="496070"/>
                    </a:lnTo>
                    <a:lnTo>
                      <a:pt x="1058466" y="483770"/>
                    </a:lnTo>
                    <a:lnTo>
                      <a:pt x="1081881" y="471865"/>
                    </a:lnTo>
                    <a:lnTo>
                      <a:pt x="1106488" y="460358"/>
                    </a:lnTo>
                    <a:lnTo>
                      <a:pt x="1131094" y="450041"/>
                    </a:lnTo>
                    <a:lnTo>
                      <a:pt x="1155700" y="439328"/>
                    </a:lnTo>
                    <a:lnTo>
                      <a:pt x="1180703" y="430201"/>
                    </a:lnTo>
                    <a:lnTo>
                      <a:pt x="1206103" y="421075"/>
                    </a:lnTo>
                    <a:lnTo>
                      <a:pt x="1231900" y="412742"/>
                    </a:lnTo>
                    <a:lnTo>
                      <a:pt x="1257697" y="405202"/>
                    </a:lnTo>
                    <a:lnTo>
                      <a:pt x="1283891" y="398060"/>
                    </a:lnTo>
                    <a:lnTo>
                      <a:pt x="1310481" y="391314"/>
                    </a:lnTo>
                    <a:lnTo>
                      <a:pt x="1337072" y="385759"/>
                    </a:lnTo>
                    <a:lnTo>
                      <a:pt x="1364060" y="380601"/>
                    </a:lnTo>
                    <a:lnTo>
                      <a:pt x="1391047" y="376236"/>
                    </a:lnTo>
                    <a:lnTo>
                      <a:pt x="1418035" y="372268"/>
                    </a:lnTo>
                    <a:lnTo>
                      <a:pt x="1446213" y="369093"/>
                    </a:lnTo>
                    <a:lnTo>
                      <a:pt x="1473597" y="366713"/>
                    </a:lnTo>
                    <a:lnTo>
                      <a:pt x="1501775" y="364729"/>
                    </a:lnTo>
                    <a:lnTo>
                      <a:pt x="1529953" y="363935"/>
                    </a:lnTo>
                    <a:lnTo>
                      <a:pt x="1558528" y="363538"/>
                    </a:lnTo>
                    <a:close/>
                    <a:moveTo>
                      <a:pt x="852488" y="277813"/>
                    </a:moveTo>
                    <a:lnTo>
                      <a:pt x="826703" y="300832"/>
                    </a:lnTo>
                    <a:lnTo>
                      <a:pt x="801712" y="324247"/>
                    </a:lnTo>
                    <a:lnTo>
                      <a:pt x="777910" y="347663"/>
                    </a:lnTo>
                    <a:lnTo>
                      <a:pt x="754109" y="372269"/>
                    </a:lnTo>
                    <a:lnTo>
                      <a:pt x="731497" y="397272"/>
                    </a:lnTo>
                    <a:lnTo>
                      <a:pt x="709679" y="422672"/>
                    </a:lnTo>
                    <a:lnTo>
                      <a:pt x="688258" y="448072"/>
                    </a:lnTo>
                    <a:lnTo>
                      <a:pt x="667630" y="473869"/>
                    </a:lnTo>
                    <a:lnTo>
                      <a:pt x="647796" y="500460"/>
                    </a:lnTo>
                    <a:lnTo>
                      <a:pt x="628755" y="527447"/>
                    </a:lnTo>
                    <a:lnTo>
                      <a:pt x="610507" y="554435"/>
                    </a:lnTo>
                    <a:lnTo>
                      <a:pt x="593052" y="581819"/>
                    </a:lnTo>
                    <a:lnTo>
                      <a:pt x="575995" y="609601"/>
                    </a:lnTo>
                    <a:lnTo>
                      <a:pt x="560127" y="637779"/>
                    </a:lnTo>
                    <a:lnTo>
                      <a:pt x="544656" y="665957"/>
                    </a:lnTo>
                    <a:lnTo>
                      <a:pt x="530375" y="694532"/>
                    </a:lnTo>
                    <a:lnTo>
                      <a:pt x="516888" y="723107"/>
                    </a:lnTo>
                    <a:lnTo>
                      <a:pt x="503797" y="752079"/>
                    </a:lnTo>
                    <a:lnTo>
                      <a:pt x="491896" y="781448"/>
                    </a:lnTo>
                    <a:lnTo>
                      <a:pt x="480392" y="810419"/>
                    </a:lnTo>
                    <a:lnTo>
                      <a:pt x="469682" y="839788"/>
                    </a:lnTo>
                    <a:lnTo>
                      <a:pt x="460161" y="869157"/>
                    </a:lnTo>
                    <a:lnTo>
                      <a:pt x="451037" y="898923"/>
                    </a:lnTo>
                    <a:lnTo>
                      <a:pt x="443103" y="928291"/>
                    </a:lnTo>
                    <a:lnTo>
                      <a:pt x="435566" y="958057"/>
                    </a:lnTo>
                    <a:lnTo>
                      <a:pt x="428823" y="987823"/>
                    </a:lnTo>
                    <a:lnTo>
                      <a:pt x="422872" y="1017588"/>
                    </a:lnTo>
                    <a:lnTo>
                      <a:pt x="417715" y="1047354"/>
                    </a:lnTo>
                    <a:lnTo>
                      <a:pt x="413352" y="1076326"/>
                    </a:lnTo>
                    <a:lnTo>
                      <a:pt x="409781" y="1106091"/>
                    </a:lnTo>
                    <a:lnTo>
                      <a:pt x="407401" y="1135857"/>
                    </a:lnTo>
                    <a:lnTo>
                      <a:pt x="405021" y="1165226"/>
                    </a:lnTo>
                    <a:lnTo>
                      <a:pt x="287204" y="1130698"/>
                    </a:lnTo>
                    <a:lnTo>
                      <a:pt x="280857" y="1153320"/>
                    </a:lnTo>
                    <a:lnTo>
                      <a:pt x="274510" y="1175941"/>
                    </a:lnTo>
                    <a:lnTo>
                      <a:pt x="269353" y="1198960"/>
                    </a:lnTo>
                    <a:lnTo>
                      <a:pt x="264196" y="1221979"/>
                    </a:lnTo>
                    <a:lnTo>
                      <a:pt x="259436" y="1244998"/>
                    </a:lnTo>
                    <a:lnTo>
                      <a:pt x="255072" y="1268016"/>
                    </a:lnTo>
                    <a:lnTo>
                      <a:pt x="251105" y="1291035"/>
                    </a:lnTo>
                    <a:lnTo>
                      <a:pt x="247535" y="1314848"/>
                    </a:lnTo>
                    <a:lnTo>
                      <a:pt x="244361" y="1337866"/>
                    </a:lnTo>
                    <a:lnTo>
                      <a:pt x="241981" y="1361679"/>
                    </a:lnTo>
                    <a:lnTo>
                      <a:pt x="239601" y="1384698"/>
                    </a:lnTo>
                    <a:lnTo>
                      <a:pt x="238014" y="1408113"/>
                    </a:lnTo>
                    <a:lnTo>
                      <a:pt x="236824" y="1431926"/>
                    </a:lnTo>
                    <a:lnTo>
                      <a:pt x="235237" y="1455341"/>
                    </a:lnTo>
                    <a:lnTo>
                      <a:pt x="234841" y="1478757"/>
                    </a:lnTo>
                    <a:lnTo>
                      <a:pt x="234841" y="1502570"/>
                    </a:lnTo>
                    <a:lnTo>
                      <a:pt x="234841" y="1525985"/>
                    </a:lnTo>
                    <a:lnTo>
                      <a:pt x="235634" y="1549798"/>
                    </a:lnTo>
                    <a:lnTo>
                      <a:pt x="236824" y="1573213"/>
                    </a:lnTo>
                    <a:lnTo>
                      <a:pt x="238014" y="1596629"/>
                    </a:lnTo>
                    <a:lnTo>
                      <a:pt x="239998" y="1620045"/>
                    </a:lnTo>
                    <a:lnTo>
                      <a:pt x="242378" y="1643460"/>
                    </a:lnTo>
                    <a:lnTo>
                      <a:pt x="244758" y="1666876"/>
                    </a:lnTo>
                    <a:lnTo>
                      <a:pt x="247932" y="1690291"/>
                    </a:lnTo>
                    <a:lnTo>
                      <a:pt x="251899" y="1713310"/>
                    </a:lnTo>
                    <a:lnTo>
                      <a:pt x="255865" y="1736726"/>
                    </a:lnTo>
                    <a:lnTo>
                      <a:pt x="260229" y="1760142"/>
                    </a:lnTo>
                    <a:lnTo>
                      <a:pt x="264989" y="1782763"/>
                    </a:lnTo>
                    <a:lnTo>
                      <a:pt x="270146" y="1805782"/>
                    </a:lnTo>
                    <a:lnTo>
                      <a:pt x="275303" y="1828404"/>
                    </a:lnTo>
                    <a:lnTo>
                      <a:pt x="281650" y="1851423"/>
                    </a:lnTo>
                    <a:lnTo>
                      <a:pt x="287997" y="1874045"/>
                    </a:lnTo>
                    <a:lnTo>
                      <a:pt x="295138" y="1896667"/>
                    </a:lnTo>
                    <a:lnTo>
                      <a:pt x="302278" y="1918892"/>
                    </a:lnTo>
                    <a:lnTo>
                      <a:pt x="309419" y="1941117"/>
                    </a:lnTo>
                    <a:lnTo>
                      <a:pt x="317749" y="1963342"/>
                    </a:lnTo>
                    <a:lnTo>
                      <a:pt x="326080" y="1985170"/>
                    </a:lnTo>
                    <a:lnTo>
                      <a:pt x="334807" y="2006998"/>
                    </a:lnTo>
                    <a:lnTo>
                      <a:pt x="343931" y="2028826"/>
                    </a:lnTo>
                    <a:lnTo>
                      <a:pt x="353451" y="2050257"/>
                    </a:lnTo>
                    <a:lnTo>
                      <a:pt x="363765" y="2071688"/>
                    </a:lnTo>
                    <a:lnTo>
                      <a:pt x="374079" y="2092723"/>
                    </a:lnTo>
                    <a:lnTo>
                      <a:pt x="385187" y="2113757"/>
                    </a:lnTo>
                    <a:lnTo>
                      <a:pt x="395897" y="2134395"/>
                    </a:lnTo>
                    <a:lnTo>
                      <a:pt x="407401" y="2155032"/>
                    </a:lnTo>
                    <a:lnTo>
                      <a:pt x="419302" y="2175273"/>
                    </a:lnTo>
                    <a:lnTo>
                      <a:pt x="431599" y="2195117"/>
                    </a:lnTo>
                    <a:lnTo>
                      <a:pt x="443897" y="2215357"/>
                    </a:lnTo>
                    <a:lnTo>
                      <a:pt x="456988" y="2234804"/>
                    </a:lnTo>
                    <a:lnTo>
                      <a:pt x="470078" y="2254648"/>
                    </a:lnTo>
                    <a:lnTo>
                      <a:pt x="483566" y="2273698"/>
                    </a:lnTo>
                    <a:lnTo>
                      <a:pt x="497450" y="2292748"/>
                    </a:lnTo>
                    <a:lnTo>
                      <a:pt x="512127" y="2311401"/>
                    </a:lnTo>
                    <a:lnTo>
                      <a:pt x="526408" y="2329657"/>
                    </a:lnTo>
                    <a:lnTo>
                      <a:pt x="541483" y="2347914"/>
                    </a:lnTo>
                    <a:lnTo>
                      <a:pt x="556557" y="2365773"/>
                    </a:lnTo>
                    <a:lnTo>
                      <a:pt x="572028" y="2384029"/>
                    </a:lnTo>
                    <a:lnTo>
                      <a:pt x="587895" y="2401492"/>
                    </a:lnTo>
                    <a:lnTo>
                      <a:pt x="604160" y="2418160"/>
                    </a:lnTo>
                    <a:lnTo>
                      <a:pt x="620821" y="2434829"/>
                    </a:lnTo>
                    <a:lnTo>
                      <a:pt x="637878" y="2451498"/>
                    </a:lnTo>
                    <a:lnTo>
                      <a:pt x="654539" y="2467770"/>
                    </a:lnTo>
                    <a:lnTo>
                      <a:pt x="671994" y="2483645"/>
                    </a:lnTo>
                    <a:lnTo>
                      <a:pt x="689448" y="2499520"/>
                    </a:lnTo>
                    <a:lnTo>
                      <a:pt x="574011" y="2632076"/>
                    </a:lnTo>
                    <a:lnTo>
                      <a:pt x="554177" y="2614217"/>
                    </a:lnTo>
                    <a:lnTo>
                      <a:pt x="534739" y="2596357"/>
                    </a:lnTo>
                    <a:lnTo>
                      <a:pt x="514904" y="2578101"/>
                    </a:lnTo>
                    <a:lnTo>
                      <a:pt x="496260" y="2559448"/>
                    </a:lnTo>
                    <a:lnTo>
                      <a:pt x="477615" y="2540001"/>
                    </a:lnTo>
                    <a:lnTo>
                      <a:pt x="459368" y="2520951"/>
                    </a:lnTo>
                    <a:lnTo>
                      <a:pt x="441120" y="2501107"/>
                    </a:lnTo>
                    <a:lnTo>
                      <a:pt x="423665" y="2481264"/>
                    </a:lnTo>
                    <a:lnTo>
                      <a:pt x="406211" y="2460626"/>
                    </a:lnTo>
                    <a:lnTo>
                      <a:pt x="389550" y="2439989"/>
                    </a:lnTo>
                    <a:lnTo>
                      <a:pt x="373286" y="2419351"/>
                    </a:lnTo>
                    <a:lnTo>
                      <a:pt x="357021" y="2398317"/>
                    </a:lnTo>
                    <a:lnTo>
                      <a:pt x="340757" y="2376489"/>
                    </a:lnTo>
                    <a:lnTo>
                      <a:pt x="325683" y="2355057"/>
                    </a:lnTo>
                    <a:lnTo>
                      <a:pt x="311005" y="2332832"/>
                    </a:lnTo>
                    <a:lnTo>
                      <a:pt x="295931" y="2310607"/>
                    </a:lnTo>
                    <a:lnTo>
                      <a:pt x="282047" y="2287985"/>
                    </a:lnTo>
                    <a:lnTo>
                      <a:pt x="268163" y="2264967"/>
                    </a:lnTo>
                    <a:lnTo>
                      <a:pt x="254675" y="2241948"/>
                    </a:lnTo>
                    <a:lnTo>
                      <a:pt x="241981" y="2218929"/>
                    </a:lnTo>
                    <a:lnTo>
                      <a:pt x="229287" y="2195117"/>
                    </a:lnTo>
                    <a:lnTo>
                      <a:pt x="216990" y="2171701"/>
                    </a:lnTo>
                    <a:lnTo>
                      <a:pt x="205089" y="2147492"/>
                    </a:lnTo>
                    <a:lnTo>
                      <a:pt x="193982" y="2123282"/>
                    </a:lnTo>
                    <a:lnTo>
                      <a:pt x="182874" y="2099073"/>
                    </a:lnTo>
                    <a:lnTo>
                      <a:pt x="172560" y="2074467"/>
                    </a:lnTo>
                    <a:lnTo>
                      <a:pt x="162643" y="2049860"/>
                    </a:lnTo>
                    <a:lnTo>
                      <a:pt x="152726" y="2024857"/>
                    </a:lnTo>
                    <a:lnTo>
                      <a:pt x="143602" y="1999854"/>
                    </a:lnTo>
                    <a:lnTo>
                      <a:pt x="135271" y="1974454"/>
                    </a:lnTo>
                    <a:lnTo>
                      <a:pt x="126941" y="1949054"/>
                    </a:lnTo>
                    <a:lnTo>
                      <a:pt x="119404" y="1923654"/>
                    </a:lnTo>
                    <a:lnTo>
                      <a:pt x="111867" y="1897857"/>
                    </a:lnTo>
                    <a:lnTo>
                      <a:pt x="105123" y="1872060"/>
                    </a:lnTo>
                    <a:lnTo>
                      <a:pt x="98776" y="1845867"/>
                    </a:lnTo>
                    <a:lnTo>
                      <a:pt x="93222" y="1820467"/>
                    </a:lnTo>
                    <a:lnTo>
                      <a:pt x="87272" y="1794273"/>
                    </a:lnTo>
                    <a:lnTo>
                      <a:pt x="82512" y="1768079"/>
                    </a:lnTo>
                    <a:lnTo>
                      <a:pt x="78148" y="1741885"/>
                    </a:lnTo>
                    <a:lnTo>
                      <a:pt x="74181" y="1714898"/>
                    </a:lnTo>
                    <a:lnTo>
                      <a:pt x="70214" y="1688704"/>
                    </a:lnTo>
                    <a:lnTo>
                      <a:pt x="67437" y="1662113"/>
                    </a:lnTo>
                    <a:lnTo>
                      <a:pt x="64661" y="1635523"/>
                    </a:lnTo>
                    <a:lnTo>
                      <a:pt x="62677" y="1609329"/>
                    </a:lnTo>
                    <a:lnTo>
                      <a:pt x="61090" y="1582738"/>
                    </a:lnTo>
                    <a:lnTo>
                      <a:pt x="59900" y="1556148"/>
                    </a:lnTo>
                    <a:lnTo>
                      <a:pt x="59107" y="1529557"/>
                    </a:lnTo>
                    <a:lnTo>
                      <a:pt x="58710" y="1502570"/>
                    </a:lnTo>
                    <a:lnTo>
                      <a:pt x="59107" y="1475979"/>
                    </a:lnTo>
                    <a:lnTo>
                      <a:pt x="59504" y="1449388"/>
                    </a:lnTo>
                    <a:lnTo>
                      <a:pt x="60694" y="1422401"/>
                    </a:lnTo>
                    <a:lnTo>
                      <a:pt x="62677" y="1395810"/>
                    </a:lnTo>
                    <a:lnTo>
                      <a:pt x="64264" y="1369616"/>
                    </a:lnTo>
                    <a:lnTo>
                      <a:pt x="67041" y="1343026"/>
                    </a:lnTo>
                    <a:lnTo>
                      <a:pt x="69818" y="1316435"/>
                    </a:lnTo>
                    <a:lnTo>
                      <a:pt x="73388" y="1290241"/>
                    </a:lnTo>
                    <a:lnTo>
                      <a:pt x="77355" y="1263651"/>
                    </a:lnTo>
                    <a:lnTo>
                      <a:pt x="81718" y="1237457"/>
                    </a:lnTo>
                    <a:lnTo>
                      <a:pt x="86479" y="1211263"/>
                    </a:lnTo>
                    <a:lnTo>
                      <a:pt x="92032" y="1185070"/>
                    </a:lnTo>
                    <a:lnTo>
                      <a:pt x="97983" y="1158876"/>
                    </a:lnTo>
                    <a:lnTo>
                      <a:pt x="103933" y="1133079"/>
                    </a:lnTo>
                    <a:lnTo>
                      <a:pt x="111073" y="1107282"/>
                    </a:lnTo>
                    <a:lnTo>
                      <a:pt x="117817" y="1081485"/>
                    </a:lnTo>
                    <a:lnTo>
                      <a:pt x="0" y="1047354"/>
                    </a:lnTo>
                    <a:lnTo>
                      <a:pt x="17454" y="1012429"/>
                    </a:lnTo>
                    <a:lnTo>
                      <a:pt x="36099" y="977901"/>
                    </a:lnTo>
                    <a:lnTo>
                      <a:pt x="55140" y="943769"/>
                    </a:lnTo>
                    <a:lnTo>
                      <a:pt x="74578" y="910035"/>
                    </a:lnTo>
                    <a:lnTo>
                      <a:pt x="95206" y="877888"/>
                    </a:lnTo>
                    <a:lnTo>
                      <a:pt x="116627" y="845344"/>
                    </a:lnTo>
                    <a:lnTo>
                      <a:pt x="138842" y="813991"/>
                    </a:lnTo>
                    <a:lnTo>
                      <a:pt x="161453" y="783432"/>
                    </a:lnTo>
                    <a:lnTo>
                      <a:pt x="184858" y="753269"/>
                    </a:lnTo>
                    <a:lnTo>
                      <a:pt x="208659" y="724298"/>
                    </a:lnTo>
                    <a:lnTo>
                      <a:pt x="233254" y="695723"/>
                    </a:lnTo>
                    <a:lnTo>
                      <a:pt x="258642" y="667941"/>
                    </a:lnTo>
                    <a:lnTo>
                      <a:pt x="284030" y="640954"/>
                    </a:lnTo>
                    <a:lnTo>
                      <a:pt x="310212" y="614760"/>
                    </a:lnTo>
                    <a:lnTo>
                      <a:pt x="337584" y="588963"/>
                    </a:lnTo>
                    <a:lnTo>
                      <a:pt x="364559" y="563960"/>
                    </a:lnTo>
                    <a:lnTo>
                      <a:pt x="392327" y="539751"/>
                    </a:lnTo>
                    <a:lnTo>
                      <a:pt x="420889" y="516732"/>
                    </a:lnTo>
                    <a:lnTo>
                      <a:pt x="449054" y="494507"/>
                    </a:lnTo>
                    <a:lnTo>
                      <a:pt x="478409" y="472679"/>
                    </a:lnTo>
                    <a:lnTo>
                      <a:pt x="508161" y="452041"/>
                    </a:lnTo>
                    <a:lnTo>
                      <a:pt x="537912" y="432197"/>
                    </a:lnTo>
                    <a:lnTo>
                      <a:pt x="567664" y="412751"/>
                    </a:lnTo>
                    <a:lnTo>
                      <a:pt x="598209" y="394494"/>
                    </a:lnTo>
                    <a:lnTo>
                      <a:pt x="629548" y="377032"/>
                    </a:lnTo>
                    <a:lnTo>
                      <a:pt x="660490" y="359966"/>
                    </a:lnTo>
                    <a:lnTo>
                      <a:pt x="691828" y="344488"/>
                    </a:lnTo>
                    <a:lnTo>
                      <a:pt x="723564" y="329407"/>
                    </a:lnTo>
                    <a:lnTo>
                      <a:pt x="755695" y="315119"/>
                    </a:lnTo>
                    <a:lnTo>
                      <a:pt x="787827" y="302022"/>
                    </a:lnTo>
                    <a:lnTo>
                      <a:pt x="819563" y="289322"/>
                    </a:lnTo>
                    <a:lnTo>
                      <a:pt x="852488" y="277813"/>
                    </a:lnTo>
                    <a:close/>
                    <a:moveTo>
                      <a:pt x="1541357" y="0"/>
                    </a:moveTo>
                    <a:lnTo>
                      <a:pt x="1567964" y="0"/>
                    </a:lnTo>
                    <a:lnTo>
                      <a:pt x="1594571" y="0"/>
                    </a:lnTo>
                    <a:lnTo>
                      <a:pt x="1621178" y="794"/>
                    </a:lnTo>
                    <a:lnTo>
                      <a:pt x="1647785" y="2780"/>
                    </a:lnTo>
                    <a:lnTo>
                      <a:pt x="1674392" y="4368"/>
                    </a:lnTo>
                    <a:lnTo>
                      <a:pt x="1700999" y="6751"/>
                    </a:lnTo>
                    <a:lnTo>
                      <a:pt x="1727209" y="9133"/>
                    </a:lnTo>
                    <a:lnTo>
                      <a:pt x="1753816" y="12707"/>
                    </a:lnTo>
                    <a:lnTo>
                      <a:pt x="1780423" y="16281"/>
                    </a:lnTo>
                    <a:lnTo>
                      <a:pt x="1806633" y="20251"/>
                    </a:lnTo>
                    <a:lnTo>
                      <a:pt x="1833240" y="25016"/>
                    </a:lnTo>
                    <a:lnTo>
                      <a:pt x="1859450" y="30179"/>
                    </a:lnTo>
                    <a:lnTo>
                      <a:pt x="1885660" y="35341"/>
                    </a:lnTo>
                    <a:lnTo>
                      <a:pt x="1911076" y="41694"/>
                    </a:lnTo>
                    <a:lnTo>
                      <a:pt x="1937286" y="48047"/>
                    </a:lnTo>
                    <a:lnTo>
                      <a:pt x="1963099" y="55195"/>
                    </a:lnTo>
                    <a:lnTo>
                      <a:pt x="1988911" y="62343"/>
                    </a:lnTo>
                    <a:lnTo>
                      <a:pt x="2014327" y="70284"/>
                    </a:lnTo>
                    <a:lnTo>
                      <a:pt x="2039743" y="78623"/>
                    </a:lnTo>
                    <a:lnTo>
                      <a:pt x="2065159" y="87359"/>
                    </a:lnTo>
                    <a:lnTo>
                      <a:pt x="2089780" y="96492"/>
                    </a:lnTo>
                    <a:lnTo>
                      <a:pt x="2114799" y="106419"/>
                    </a:lnTo>
                    <a:lnTo>
                      <a:pt x="2139420" y="116743"/>
                    </a:lnTo>
                    <a:lnTo>
                      <a:pt x="2164041" y="127067"/>
                    </a:lnTo>
                    <a:lnTo>
                      <a:pt x="2188266" y="138186"/>
                    </a:lnTo>
                    <a:lnTo>
                      <a:pt x="2212093" y="149304"/>
                    </a:lnTo>
                    <a:lnTo>
                      <a:pt x="2236317" y="161614"/>
                    </a:lnTo>
                    <a:lnTo>
                      <a:pt x="2259747" y="173923"/>
                    </a:lnTo>
                    <a:lnTo>
                      <a:pt x="2283575" y="186630"/>
                    </a:lnTo>
                    <a:lnTo>
                      <a:pt x="2306608" y="199734"/>
                    </a:lnTo>
                    <a:lnTo>
                      <a:pt x="2329641" y="213235"/>
                    </a:lnTo>
                    <a:lnTo>
                      <a:pt x="2352277" y="227133"/>
                    </a:lnTo>
                    <a:lnTo>
                      <a:pt x="2375309" y="241428"/>
                    </a:lnTo>
                    <a:lnTo>
                      <a:pt x="2397548" y="256120"/>
                    </a:lnTo>
                    <a:lnTo>
                      <a:pt x="2419390" y="271209"/>
                    </a:lnTo>
                    <a:lnTo>
                      <a:pt x="2441231" y="286696"/>
                    </a:lnTo>
                    <a:lnTo>
                      <a:pt x="2462676" y="302579"/>
                    </a:lnTo>
                    <a:lnTo>
                      <a:pt x="2483723" y="318860"/>
                    </a:lnTo>
                    <a:lnTo>
                      <a:pt x="2504374" y="335537"/>
                    </a:lnTo>
                    <a:lnTo>
                      <a:pt x="2525024" y="352612"/>
                    </a:lnTo>
                    <a:lnTo>
                      <a:pt x="2545277" y="370084"/>
                    </a:lnTo>
                    <a:lnTo>
                      <a:pt x="2565133" y="387555"/>
                    </a:lnTo>
                    <a:lnTo>
                      <a:pt x="2584989" y="405821"/>
                    </a:lnTo>
                    <a:lnTo>
                      <a:pt x="2604051" y="424087"/>
                    </a:lnTo>
                    <a:lnTo>
                      <a:pt x="2622715" y="442750"/>
                    </a:lnTo>
                    <a:lnTo>
                      <a:pt x="2641777" y="462207"/>
                    </a:lnTo>
                    <a:lnTo>
                      <a:pt x="2730335" y="376834"/>
                    </a:lnTo>
                    <a:lnTo>
                      <a:pt x="2752177" y="409792"/>
                    </a:lnTo>
                    <a:lnTo>
                      <a:pt x="2772827" y="442353"/>
                    </a:lnTo>
                    <a:lnTo>
                      <a:pt x="2792683" y="476105"/>
                    </a:lnTo>
                    <a:lnTo>
                      <a:pt x="2811745" y="510255"/>
                    </a:lnTo>
                    <a:lnTo>
                      <a:pt x="2829615" y="544404"/>
                    </a:lnTo>
                    <a:lnTo>
                      <a:pt x="2847089" y="578950"/>
                    </a:lnTo>
                    <a:lnTo>
                      <a:pt x="2862973" y="613100"/>
                    </a:lnTo>
                    <a:lnTo>
                      <a:pt x="2878461" y="648043"/>
                    </a:lnTo>
                    <a:lnTo>
                      <a:pt x="2892360" y="683781"/>
                    </a:lnTo>
                    <a:lnTo>
                      <a:pt x="2905862" y="719121"/>
                    </a:lnTo>
                    <a:lnTo>
                      <a:pt x="2918570" y="754462"/>
                    </a:lnTo>
                    <a:lnTo>
                      <a:pt x="2930087" y="790200"/>
                    </a:lnTo>
                    <a:lnTo>
                      <a:pt x="2940809" y="825937"/>
                    </a:lnTo>
                    <a:lnTo>
                      <a:pt x="2950340" y="861675"/>
                    </a:lnTo>
                    <a:lnTo>
                      <a:pt x="2959077" y="898207"/>
                    </a:lnTo>
                    <a:lnTo>
                      <a:pt x="2967019" y="934342"/>
                    </a:lnTo>
                    <a:lnTo>
                      <a:pt x="2974167" y="970079"/>
                    </a:lnTo>
                    <a:lnTo>
                      <a:pt x="2980124" y="1006214"/>
                    </a:lnTo>
                    <a:lnTo>
                      <a:pt x="2985286" y="1042746"/>
                    </a:lnTo>
                    <a:lnTo>
                      <a:pt x="2989258" y="1078484"/>
                    </a:lnTo>
                    <a:lnTo>
                      <a:pt x="2992832" y="1114618"/>
                    </a:lnTo>
                    <a:lnTo>
                      <a:pt x="2995214" y="1150356"/>
                    </a:lnTo>
                    <a:lnTo>
                      <a:pt x="2996406" y="1186491"/>
                    </a:lnTo>
                    <a:lnTo>
                      <a:pt x="2997200" y="1222228"/>
                    </a:lnTo>
                    <a:lnTo>
                      <a:pt x="2996803" y="1257569"/>
                    </a:lnTo>
                    <a:lnTo>
                      <a:pt x="2995611" y="1292910"/>
                    </a:lnTo>
                    <a:lnTo>
                      <a:pt x="2993626" y="1327853"/>
                    </a:lnTo>
                    <a:lnTo>
                      <a:pt x="2990846" y="1362797"/>
                    </a:lnTo>
                    <a:lnTo>
                      <a:pt x="2986875" y="1397740"/>
                    </a:lnTo>
                    <a:lnTo>
                      <a:pt x="2982507" y="1432286"/>
                    </a:lnTo>
                    <a:lnTo>
                      <a:pt x="2977344" y="1466436"/>
                    </a:lnTo>
                    <a:lnTo>
                      <a:pt x="2970593" y="1500188"/>
                    </a:lnTo>
                    <a:lnTo>
                      <a:pt x="2963445" y="1466833"/>
                    </a:lnTo>
                    <a:lnTo>
                      <a:pt x="2956297" y="1433478"/>
                    </a:lnTo>
                    <a:lnTo>
                      <a:pt x="2947560" y="1400123"/>
                    </a:lnTo>
                    <a:lnTo>
                      <a:pt x="2938426" y="1367959"/>
                    </a:lnTo>
                    <a:lnTo>
                      <a:pt x="2928101" y="1335795"/>
                    </a:lnTo>
                    <a:lnTo>
                      <a:pt x="2917379" y="1304425"/>
                    </a:lnTo>
                    <a:lnTo>
                      <a:pt x="2905465" y="1272658"/>
                    </a:lnTo>
                    <a:lnTo>
                      <a:pt x="2893155" y="1241686"/>
                    </a:lnTo>
                    <a:lnTo>
                      <a:pt x="2880447" y="1211507"/>
                    </a:lnTo>
                    <a:lnTo>
                      <a:pt x="2866547" y="1181329"/>
                    </a:lnTo>
                    <a:lnTo>
                      <a:pt x="2852648" y="1152341"/>
                    </a:lnTo>
                    <a:lnTo>
                      <a:pt x="2837558" y="1123354"/>
                    </a:lnTo>
                    <a:lnTo>
                      <a:pt x="2822070" y="1095161"/>
                    </a:lnTo>
                    <a:lnTo>
                      <a:pt x="2805391" y="1066968"/>
                    </a:lnTo>
                    <a:lnTo>
                      <a:pt x="2788712" y="1039569"/>
                    </a:lnTo>
                    <a:lnTo>
                      <a:pt x="2771239" y="1012965"/>
                    </a:lnTo>
                    <a:lnTo>
                      <a:pt x="2752971" y="986757"/>
                    </a:lnTo>
                    <a:lnTo>
                      <a:pt x="2734703" y="960946"/>
                    </a:lnTo>
                    <a:lnTo>
                      <a:pt x="2715642" y="935930"/>
                    </a:lnTo>
                    <a:lnTo>
                      <a:pt x="2695786" y="911708"/>
                    </a:lnTo>
                    <a:lnTo>
                      <a:pt x="2675930" y="887883"/>
                    </a:lnTo>
                    <a:lnTo>
                      <a:pt x="2654882" y="864852"/>
                    </a:lnTo>
                    <a:lnTo>
                      <a:pt x="2633835" y="842218"/>
                    </a:lnTo>
                    <a:lnTo>
                      <a:pt x="2611993" y="820378"/>
                    </a:lnTo>
                    <a:lnTo>
                      <a:pt x="2590152" y="798936"/>
                    </a:lnTo>
                    <a:lnTo>
                      <a:pt x="2567913" y="778287"/>
                    </a:lnTo>
                    <a:lnTo>
                      <a:pt x="2544880" y="758830"/>
                    </a:lnTo>
                    <a:lnTo>
                      <a:pt x="2521450" y="739373"/>
                    </a:lnTo>
                    <a:lnTo>
                      <a:pt x="2498020" y="720710"/>
                    </a:lnTo>
                    <a:lnTo>
                      <a:pt x="2474193" y="702841"/>
                    </a:lnTo>
                    <a:lnTo>
                      <a:pt x="2449968" y="685766"/>
                    </a:lnTo>
                    <a:lnTo>
                      <a:pt x="2425347" y="669089"/>
                    </a:lnTo>
                    <a:lnTo>
                      <a:pt x="2514699" y="584113"/>
                    </a:lnTo>
                    <a:lnTo>
                      <a:pt x="2498020" y="567038"/>
                    </a:lnTo>
                    <a:lnTo>
                      <a:pt x="2481341" y="550360"/>
                    </a:lnTo>
                    <a:lnTo>
                      <a:pt x="2464265" y="534080"/>
                    </a:lnTo>
                    <a:lnTo>
                      <a:pt x="2446791" y="518196"/>
                    </a:lnTo>
                    <a:lnTo>
                      <a:pt x="2429318" y="502313"/>
                    </a:lnTo>
                    <a:lnTo>
                      <a:pt x="2411447" y="487224"/>
                    </a:lnTo>
                    <a:lnTo>
                      <a:pt x="2393180" y="472134"/>
                    </a:lnTo>
                    <a:lnTo>
                      <a:pt x="2374912" y="457442"/>
                    </a:lnTo>
                    <a:lnTo>
                      <a:pt x="2356248" y="442750"/>
                    </a:lnTo>
                    <a:lnTo>
                      <a:pt x="2337186" y="428852"/>
                    </a:lnTo>
                    <a:lnTo>
                      <a:pt x="2318124" y="415351"/>
                    </a:lnTo>
                    <a:lnTo>
                      <a:pt x="2298665" y="401850"/>
                    </a:lnTo>
                    <a:lnTo>
                      <a:pt x="2279206" y="389144"/>
                    </a:lnTo>
                    <a:lnTo>
                      <a:pt x="2258953" y="376437"/>
                    </a:lnTo>
                    <a:lnTo>
                      <a:pt x="2238700" y="363730"/>
                    </a:lnTo>
                    <a:lnTo>
                      <a:pt x="2218844" y="352215"/>
                    </a:lnTo>
                    <a:lnTo>
                      <a:pt x="2198194" y="340699"/>
                    </a:lnTo>
                    <a:lnTo>
                      <a:pt x="2177544" y="329184"/>
                    </a:lnTo>
                    <a:lnTo>
                      <a:pt x="2156893" y="318462"/>
                    </a:lnTo>
                    <a:lnTo>
                      <a:pt x="2135449" y="308138"/>
                    </a:lnTo>
                    <a:lnTo>
                      <a:pt x="2114401" y="297814"/>
                    </a:lnTo>
                    <a:lnTo>
                      <a:pt x="2092957" y="288284"/>
                    </a:lnTo>
                    <a:lnTo>
                      <a:pt x="2071115" y="278754"/>
                    </a:lnTo>
                    <a:lnTo>
                      <a:pt x="2049274" y="270018"/>
                    </a:lnTo>
                    <a:lnTo>
                      <a:pt x="2027432" y="261282"/>
                    </a:lnTo>
                    <a:lnTo>
                      <a:pt x="2005591" y="253341"/>
                    </a:lnTo>
                    <a:lnTo>
                      <a:pt x="1983352" y="245399"/>
                    </a:lnTo>
                    <a:lnTo>
                      <a:pt x="1961113" y="238251"/>
                    </a:lnTo>
                    <a:lnTo>
                      <a:pt x="1938477" y="231104"/>
                    </a:lnTo>
                    <a:lnTo>
                      <a:pt x="1915444" y="224353"/>
                    </a:lnTo>
                    <a:lnTo>
                      <a:pt x="1892808" y="218397"/>
                    </a:lnTo>
                    <a:lnTo>
                      <a:pt x="1870173" y="212838"/>
                    </a:lnTo>
                    <a:lnTo>
                      <a:pt x="1847139" y="207676"/>
                    </a:lnTo>
                    <a:lnTo>
                      <a:pt x="1824107" y="202514"/>
                    </a:lnTo>
                    <a:lnTo>
                      <a:pt x="1801074" y="197749"/>
                    </a:lnTo>
                    <a:lnTo>
                      <a:pt x="1778041" y="193778"/>
                    </a:lnTo>
                    <a:lnTo>
                      <a:pt x="1754213" y="190601"/>
                    </a:lnTo>
                    <a:lnTo>
                      <a:pt x="1731180" y="187027"/>
                    </a:lnTo>
                    <a:lnTo>
                      <a:pt x="1707750" y="184248"/>
                    </a:lnTo>
                    <a:lnTo>
                      <a:pt x="1684320" y="181865"/>
                    </a:lnTo>
                    <a:lnTo>
                      <a:pt x="1660890" y="179483"/>
                    </a:lnTo>
                    <a:lnTo>
                      <a:pt x="1637460" y="178291"/>
                    </a:lnTo>
                    <a:lnTo>
                      <a:pt x="1613633" y="177100"/>
                    </a:lnTo>
                    <a:lnTo>
                      <a:pt x="1590203" y="175909"/>
                    </a:lnTo>
                    <a:lnTo>
                      <a:pt x="1566375" y="175909"/>
                    </a:lnTo>
                    <a:lnTo>
                      <a:pt x="1542945" y="175909"/>
                    </a:lnTo>
                    <a:lnTo>
                      <a:pt x="1519515" y="176306"/>
                    </a:lnTo>
                    <a:lnTo>
                      <a:pt x="1495688" y="177497"/>
                    </a:lnTo>
                    <a:lnTo>
                      <a:pt x="1472655" y="178689"/>
                    </a:lnTo>
                    <a:lnTo>
                      <a:pt x="1449225" y="180277"/>
                    </a:lnTo>
                    <a:lnTo>
                      <a:pt x="1425398" y="182659"/>
                    </a:lnTo>
                    <a:lnTo>
                      <a:pt x="1401968" y="184645"/>
                    </a:lnTo>
                    <a:lnTo>
                      <a:pt x="1378537" y="187821"/>
                    </a:lnTo>
                    <a:lnTo>
                      <a:pt x="1355107" y="191395"/>
                    </a:lnTo>
                    <a:lnTo>
                      <a:pt x="1332074" y="194969"/>
                    </a:lnTo>
                    <a:lnTo>
                      <a:pt x="1308644" y="199337"/>
                    </a:lnTo>
                    <a:lnTo>
                      <a:pt x="1285611" y="204102"/>
                    </a:lnTo>
                    <a:lnTo>
                      <a:pt x="1262975" y="208867"/>
                    </a:lnTo>
                    <a:lnTo>
                      <a:pt x="1239943" y="214029"/>
                    </a:lnTo>
                    <a:lnTo>
                      <a:pt x="1216910" y="219985"/>
                    </a:lnTo>
                    <a:lnTo>
                      <a:pt x="1194274" y="226339"/>
                    </a:lnTo>
                    <a:lnTo>
                      <a:pt x="1171638" y="232692"/>
                    </a:lnTo>
                    <a:lnTo>
                      <a:pt x="1149399" y="240237"/>
                    </a:lnTo>
                    <a:lnTo>
                      <a:pt x="1127160" y="247781"/>
                    </a:lnTo>
                    <a:lnTo>
                      <a:pt x="1069975" y="81403"/>
                    </a:lnTo>
                    <a:lnTo>
                      <a:pt x="1094994" y="72667"/>
                    </a:lnTo>
                    <a:lnTo>
                      <a:pt x="1120409" y="64725"/>
                    </a:lnTo>
                    <a:lnTo>
                      <a:pt x="1146222" y="56783"/>
                    </a:lnTo>
                    <a:lnTo>
                      <a:pt x="1172035" y="49636"/>
                    </a:lnTo>
                    <a:lnTo>
                      <a:pt x="1197848" y="43282"/>
                    </a:lnTo>
                    <a:lnTo>
                      <a:pt x="1223661" y="37326"/>
                    </a:lnTo>
                    <a:lnTo>
                      <a:pt x="1249871" y="31370"/>
                    </a:lnTo>
                    <a:lnTo>
                      <a:pt x="1276080" y="26208"/>
                    </a:lnTo>
                    <a:lnTo>
                      <a:pt x="1302290" y="21443"/>
                    </a:lnTo>
                    <a:lnTo>
                      <a:pt x="1328500" y="17075"/>
                    </a:lnTo>
                    <a:lnTo>
                      <a:pt x="1355107" y="13501"/>
                    </a:lnTo>
                    <a:lnTo>
                      <a:pt x="1381317" y="9927"/>
                    </a:lnTo>
                    <a:lnTo>
                      <a:pt x="1407924" y="7545"/>
                    </a:lnTo>
                    <a:lnTo>
                      <a:pt x="1434531" y="4765"/>
                    </a:lnTo>
                    <a:lnTo>
                      <a:pt x="1461139" y="3177"/>
                    </a:lnTo>
                    <a:lnTo>
                      <a:pt x="1487746" y="1191"/>
                    </a:lnTo>
                    <a:lnTo>
                      <a:pt x="1514750" y="397"/>
                    </a:lnTo>
                    <a:lnTo>
                      <a:pt x="15413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  <p:sp>
          <p:nvSpPr>
            <p:cNvPr id="25627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3431" y="7008"/>
              <a:ext cx="14360" cy="13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课后加强学习，自己多动手</a:t>
              </a:r>
              <a:endParaRPr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628" name="文本框 39"/>
            <p:cNvSpPr txBox="1"/>
            <p:nvPr>
              <p:custDataLst>
                <p:tags r:id="rId21"/>
              </p:custDataLst>
            </p:nvPr>
          </p:nvSpPr>
          <p:spPr>
            <a:xfrm>
              <a:off x="3428" y="6410"/>
              <a:ext cx="14362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要求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629" name="组合 44"/>
          <p:cNvGrpSpPr/>
          <p:nvPr/>
        </p:nvGrpSpPr>
        <p:grpSpPr>
          <a:xfrm>
            <a:off x="1260475" y="5249863"/>
            <a:ext cx="10083800" cy="1138237"/>
            <a:chOff x="1930" y="8561"/>
            <a:chExt cx="15861" cy="1791"/>
          </a:xfrm>
        </p:grpSpPr>
        <p:sp>
          <p:nvSpPr>
            <p:cNvPr id="25630" name="标题 1"/>
            <p:cNvSpPr txBox="1"/>
            <p:nvPr>
              <p:custDataLst>
                <p:tags r:id="rId22"/>
              </p:custDataLst>
            </p:nvPr>
          </p:nvSpPr>
          <p:spPr>
            <a:xfrm>
              <a:off x="3431" y="9129"/>
              <a:ext cx="14358" cy="1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持之以恒的动手，学习，做一个有趣的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libp2p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项目。例如：文件传输，网络代理服务器等</a:t>
              </a:r>
              <a:endParaRPr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25631" name="组合 7"/>
            <p:cNvGrpSpPr/>
            <p:nvPr/>
          </p:nvGrpSpPr>
          <p:grpSpPr>
            <a:xfrm>
              <a:off x="1930" y="8601"/>
              <a:ext cx="996" cy="996"/>
              <a:chOff x="2279469" y="5231163"/>
              <a:chExt cx="456113" cy="456114"/>
            </a:xfrm>
          </p:grpSpPr>
          <p:sp>
            <p:nvSpPr>
              <p:cNvPr id="34" name="椭圆 33"/>
              <p:cNvSpPr/>
              <p:nvPr>
                <p:custDataLst>
                  <p:tags r:id="rId23"/>
                </p:custDataLst>
              </p:nvPr>
            </p:nvSpPr>
            <p:spPr>
              <a:xfrm>
                <a:off x="2279469" y="5231148"/>
                <a:ext cx="456253" cy="4564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38" name="KSO_Shape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39558" y="5324948"/>
                <a:ext cx="139506" cy="312286"/>
              </a:xfrm>
              <a:custGeom>
                <a:avLst/>
                <a:gdLst>
                  <a:gd name="T0" fmla="*/ 645836 w 1000125"/>
                  <a:gd name="T1" fmla="*/ 2202388 h 2249488"/>
                  <a:gd name="T2" fmla="*/ 499269 w 1000125"/>
                  <a:gd name="T3" fmla="*/ 2249488 h 2249488"/>
                  <a:gd name="T4" fmla="*/ 353019 w 1000125"/>
                  <a:gd name="T5" fmla="*/ 2202388 h 2249488"/>
                  <a:gd name="T6" fmla="*/ 729267 w 1000125"/>
                  <a:gd name="T7" fmla="*/ 1946275 h 2249488"/>
                  <a:gd name="T8" fmla="*/ 783907 w 1000125"/>
                  <a:gd name="T9" fmla="*/ 2007378 h 2249488"/>
                  <a:gd name="T10" fmla="*/ 264822 w 1000125"/>
                  <a:gd name="T11" fmla="*/ 2057084 h 2249488"/>
                  <a:gd name="T12" fmla="*/ 216853 w 1000125"/>
                  <a:gd name="T13" fmla="*/ 1990599 h 2249488"/>
                  <a:gd name="T14" fmla="*/ 734985 w 1000125"/>
                  <a:gd name="T15" fmla="*/ 1798953 h 2249488"/>
                  <a:gd name="T16" fmla="*/ 783272 w 1000125"/>
                  <a:gd name="T17" fmla="*/ 1865249 h 2249488"/>
                  <a:gd name="T18" fmla="*/ 259739 w 1000125"/>
                  <a:gd name="T19" fmla="*/ 1908499 h 2249488"/>
                  <a:gd name="T20" fmla="*/ 218124 w 1000125"/>
                  <a:gd name="T21" fmla="*/ 1837784 h 2249488"/>
                  <a:gd name="T22" fmla="*/ 893763 w 1000125"/>
                  <a:gd name="T23" fmla="*/ 1480542 h 2249488"/>
                  <a:gd name="T24" fmla="*/ 861683 w 1000125"/>
                  <a:gd name="T25" fmla="*/ 1637130 h 2249488"/>
                  <a:gd name="T26" fmla="*/ 205463 w 1000125"/>
                  <a:gd name="T27" fmla="*/ 1744369 h 2249488"/>
                  <a:gd name="T28" fmla="*/ 127009 w 1000125"/>
                  <a:gd name="T29" fmla="*/ 1611190 h 2249488"/>
                  <a:gd name="T30" fmla="*/ 300928 w 1000125"/>
                  <a:gd name="T31" fmla="*/ 1209675 h 2249488"/>
                  <a:gd name="T32" fmla="*/ 318768 w 1000125"/>
                  <a:gd name="T33" fmla="*/ 1338180 h 2249488"/>
                  <a:gd name="T34" fmla="*/ 150558 w 1000125"/>
                  <a:gd name="T35" fmla="*/ 1356675 h 2249488"/>
                  <a:gd name="T36" fmla="*/ 132081 w 1000125"/>
                  <a:gd name="T37" fmla="*/ 1263564 h 2249488"/>
                  <a:gd name="T38" fmla="*/ 300928 w 1000125"/>
                  <a:gd name="T39" fmla="*/ 1209675 h 2249488"/>
                  <a:gd name="T40" fmla="*/ 845505 w 1000125"/>
                  <a:gd name="T41" fmla="*/ 1323023 h 2249488"/>
                  <a:gd name="T42" fmla="*/ 697018 w 1000125"/>
                  <a:gd name="T43" fmla="*/ 1357313 h 2249488"/>
                  <a:gd name="T44" fmla="*/ 622933 w 1000125"/>
                  <a:gd name="T45" fmla="*/ 1183957 h 2249488"/>
                  <a:gd name="T46" fmla="*/ 763505 w 1000125"/>
                  <a:gd name="T47" fmla="*/ 1118235 h 2249488"/>
                  <a:gd name="T48" fmla="*/ 381083 w 1000125"/>
                  <a:gd name="T49" fmla="*/ 950621 h 2249488"/>
                  <a:gd name="T50" fmla="*/ 642138 w 1000125"/>
                  <a:gd name="T51" fmla="*/ 924248 h 2249488"/>
                  <a:gd name="T52" fmla="*/ 934423 w 1000125"/>
                  <a:gd name="T53" fmla="*/ 817583 h 2249488"/>
                  <a:gd name="T54" fmla="*/ 993142 w 1000125"/>
                  <a:gd name="T55" fmla="*/ 878060 h 2249488"/>
                  <a:gd name="T56" fmla="*/ 988064 w 1000125"/>
                  <a:gd name="T57" fmla="*/ 964002 h 2249488"/>
                  <a:gd name="T58" fmla="*/ 921727 w 1000125"/>
                  <a:gd name="T59" fmla="*/ 1017158 h 2249488"/>
                  <a:gd name="T60" fmla="*/ 26662 w 1000125"/>
                  <a:gd name="T61" fmla="*/ 1152119 h 2249488"/>
                  <a:gd name="T62" fmla="*/ 1904 w 1000125"/>
                  <a:gd name="T63" fmla="*/ 1062039 h 2249488"/>
                  <a:gd name="T64" fmla="*/ 49514 w 1000125"/>
                  <a:gd name="T65" fmla="*/ 992649 h 2249488"/>
                  <a:gd name="T66" fmla="*/ 784387 w 1000125"/>
                  <a:gd name="T67" fmla="*/ 572155 h 2249488"/>
                  <a:gd name="T68" fmla="*/ 292059 w 1000125"/>
                  <a:gd name="T69" fmla="*/ 677858 h 2249488"/>
                  <a:gd name="T70" fmla="*/ 823038 w 1000125"/>
                  <a:gd name="T71" fmla="*/ 576294 h 2249488"/>
                  <a:gd name="T72" fmla="*/ 960450 w 1000125"/>
                  <a:gd name="T73" fmla="*/ 529551 h 2249488"/>
                  <a:gd name="T74" fmla="*/ 999808 w 1000125"/>
                  <a:gd name="T75" fmla="*/ 605939 h 2249488"/>
                  <a:gd name="T76" fmla="*/ 970289 w 1000125"/>
                  <a:gd name="T77" fmla="*/ 684547 h 2249488"/>
                  <a:gd name="T78" fmla="*/ 105059 w 1000125"/>
                  <a:gd name="T79" fmla="*/ 882650 h 2249488"/>
                  <a:gd name="T80" fmla="*/ 6031 w 1000125"/>
                  <a:gd name="T81" fmla="*/ 812601 h 2249488"/>
                  <a:gd name="T82" fmla="*/ 12061 w 1000125"/>
                  <a:gd name="T83" fmla="*/ 728922 h 2249488"/>
                  <a:gd name="T84" fmla="*/ 78398 w 1000125"/>
                  <a:gd name="T85" fmla="*/ 676306 h 2249488"/>
                  <a:gd name="T86" fmla="*/ 563251 w 1000125"/>
                  <a:gd name="T87" fmla="*/ 304601 h 2249488"/>
                  <a:gd name="T88" fmla="*/ 458703 w 1000125"/>
                  <a:gd name="T89" fmla="*/ 353314 h 2249488"/>
                  <a:gd name="T90" fmla="*/ 909666 w 1000125"/>
                  <a:gd name="T91" fmla="*/ 202567 h 2249488"/>
                  <a:gd name="T92" fmla="*/ 981081 w 1000125"/>
                  <a:gd name="T93" fmla="*/ 246811 h 2249488"/>
                  <a:gd name="T94" fmla="*/ 996951 w 1000125"/>
                  <a:gd name="T95" fmla="*/ 332116 h 2249488"/>
                  <a:gd name="T96" fmla="*/ 945850 w 1000125"/>
                  <a:gd name="T97" fmla="*/ 399278 h 2249488"/>
                  <a:gd name="T98" fmla="*/ 61575 w 1000125"/>
                  <a:gd name="T99" fmla="*/ 570206 h 2249488"/>
                  <a:gd name="T100" fmla="*/ 317 w 1000125"/>
                  <a:gd name="T101" fmla="*/ 479809 h 2249488"/>
                  <a:gd name="T102" fmla="*/ 29518 w 1000125"/>
                  <a:gd name="T103" fmla="*/ 400551 h 2249488"/>
                  <a:gd name="T104" fmla="*/ 894431 w 1000125"/>
                  <a:gd name="T105" fmla="*/ 201612 h 2249488"/>
                  <a:gd name="T106" fmla="*/ 537230 w 1000125"/>
                  <a:gd name="T107" fmla="*/ 26064 h 2249488"/>
                  <a:gd name="T108" fmla="*/ 573088 w 1000125"/>
                  <a:gd name="T109" fmla="*/ 104573 h 2249488"/>
                  <a:gd name="T110" fmla="*/ 539769 w 1000125"/>
                  <a:gd name="T111" fmla="*/ 182129 h 2249488"/>
                  <a:gd name="T112" fmla="*/ 100275 w 1000125"/>
                  <a:gd name="T113" fmla="*/ 287020 h 2249488"/>
                  <a:gd name="T114" fmla="*/ 4443 w 1000125"/>
                  <a:gd name="T115" fmla="*/ 212643 h 2249488"/>
                  <a:gd name="T116" fmla="*/ 14280 w 1000125"/>
                  <a:gd name="T117" fmla="*/ 128730 h 2249488"/>
                  <a:gd name="T118" fmla="*/ 83456 w 1000125"/>
                  <a:gd name="T119" fmla="*/ 78827 h 2249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00125" h="2249488">
                    <a:moveTo>
                      <a:pt x="301625" y="2105025"/>
                    </a:moveTo>
                    <a:lnTo>
                      <a:pt x="696913" y="2105025"/>
                    </a:lnTo>
                    <a:lnTo>
                      <a:pt x="696913" y="2112612"/>
                    </a:lnTo>
                    <a:lnTo>
                      <a:pt x="695961" y="2120199"/>
                    </a:lnTo>
                    <a:lnTo>
                      <a:pt x="694692" y="2127153"/>
                    </a:lnTo>
                    <a:lnTo>
                      <a:pt x="693106" y="2134424"/>
                    </a:lnTo>
                    <a:lnTo>
                      <a:pt x="690885" y="2141062"/>
                    </a:lnTo>
                    <a:lnTo>
                      <a:pt x="688347" y="2148016"/>
                    </a:lnTo>
                    <a:lnTo>
                      <a:pt x="685175" y="2154971"/>
                    </a:lnTo>
                    <a:lnTo>
                      <a:pt x="681685" y="2161293"/>
                    </a:lnTo>
                    <a:lnTo>
                      <a:pt x="677878" y="2167931"/>
                    </a:lnTo>
                    <a:lnTo>
                      <a:pt x="673120" y="2173938"/>
                    </a:lnTo>
                    <a:lnTo>
                      <a:pt x="668678" y="2179944"/>
                    </a:lnTo>
                    <a:lnTo>
                      <a:pt x="663285" y="2185634"/>
                    </a:lnTo>
                    <a:lnTo>
                      <a:pt x="657892" y="2191640"/>
                    </a:lnTo>
                    <a:lnTo>
                      <a:pt x="651864" y="2197014"/>
                    </a:lnTo>
                    <a:lnTo>
                      <a:pt x="645836" y="2202388"/>
                    </a:lnTo>
                    <a:lnTo>
                      <a:pt x="639174" y="2207129"/>
                    </a:lnTo>
                    <a:lnTo>
                      <a:pt x="632512" y="2211871"/>
                    </a:lnTo>
                    <a:lnTo>
                      <a:pt x="625215" y="2216613"/>
                    </a:lnTo>
                    <a:lnTo>
                      <a:pt x="617919" y="2220722"/>
                    </a:lnTo>
                    <a:lnTo>
                      <a:pt x="609988" y="2224832"/>
                    </a:lnTo>
                    <a:lnTo>
                      <a:pt x="601739" y="2228625"/>
                    </a:lnTo>
                    <a:lnTo>
                      <a:pt x="593491" y="2232102"/>
                    </a:lnTo>
                    <a:lnTo>
                      <a:pt x="585243" y="2234947"/>
                    </a:lnTo>
                    <a:lnTo>
                      <a:pt x="576360" y="2238108"/>
                    </a:lnTo>
                    <a:lnTo>
                      <a:pt x="567160" y="2240637"/>
                    </a:lnTo>
                    <a:lnTo>
                      <a:pt x="557959" y="2242850"/>
                    </a:lnTo>
                    <a:lnTo>
                      <a:pt x="548759" y="2244747"/>
                    </a:lnTo>
                    <a:lnTo>
                      <a:pt x="539242" y="2246327"/>
                    </a:lnTo>
                    <a:lnTo>
                      <a:pt x="529407" y="2247908"/>
                    </a:lnTo>
                    <a:lnTo>
                      <a:pt x="519573" y="2248856"/>
                    </a:lnTo>
                    <a:lnTo>
                      <a:pt x="509421" y="2249488"/>
                    </a:lnTo>
                    <a:lnTo>
                      <a:pt x="499269" y="2249488"/>
                    </a:lnTo>
                    <a:lnTo>
                      <a:pt x="489434" y="2249488"/>
                    </a:lnTo>
                    <a:lnTo>
                      <a:pt x="479283" y="2248856"/>
                    </a:lnTo>
                    <a:lnTo>
                      <a:pt x="469131" y="2247908"/>
                    </a:lnTo>
                    <a:lnTo>
                      <a:pt x="459613" y="2246327"/>
                    </a:lnTo>
                    <a:lnTo>
                      <a:pt x="449779" y="2244747"/>
                    </a:lnTo>
                    <a:lnTo>
                      <a:pt x="440261" y="2242850"/>
                    </a:lnTo>
                    <a:lnTo>
                      <a:pt x="431378" y="2240637"/>
                    </a:lnTo>
                    <a:lnTo>
                      <a:pt x="422496" y="2238108"/>
                    </a:lnTo>
                    <a:lnTo>
                      <a:pt x="413613" y="2234947"/>
                    </a:lnTo>
                    <a:lnTo>
                      <a:pt x="405047" y="2232102"/>
                    </a:lnTo>
                    <a:lnTo>
                      <a:pt x="396799" y="2228625"/>
                    </a:lnTo>
                    <a:lnTo>
                      <a:pt x="388868" y="2224832"/>
                    </a:lnTo>
                    <a:lnTo>
                      <a:pt x="380936" y="2220722"/>
                    </a:lnTo>
                    <a:lnTo>
                      <a:pt x="373640" y="2216613"/>
                    </a:lnTo>
                    <a:lnTo>
                      <a:pt x="366343" y="2211871"/>
                    </a:lnTo>
                    <a:lnTo>
                      <a:pt x="359681" y="2207129"/>
                    </a:lnTo>
                    <a:lnTo>
                      <a:pt x="353019" y="2202388"/>
                    </a:lnTo>
                    <a:lnTo>
                      <a:pt x="346674" y="2197014"/>
                    </a:lnTo>
                    <a:lnTo>
                      <a:pt x="340963" y="2191640"/>
                    </a:lnTo>
                    <a:lnTo>
                      <a:pt x="335253" y="2185634"/>
                    </a:lnTo>
                    <a:lnTo>
                      <a:pt x="330177" y="2179944"/>
                    </a:lnTo>
                    <a:lnTo>
                      <a:pt x="325418" y="2173938"/>
                    </a:lnTo>
                    <a:lnTo>
                      <a:pt x="320977" y="2167931"/>
                    </a:lnTo>
                    <a:lnTo>
                      <a:pt x="317170" y="2161293"/>
                    </a:lnTo>
                    <a:lnTo>
                      <a:pt x="313680" y="2154971"/>
                    </a:lnTo>
                    <a:lnTo>
                      <a:pt x="310508" y="2148016"/>
                    </a:lnTo>
                    <a:lnTo>
                      <a:pt x="307653" y="2141062"/>
                    </a:lnTo>
                    <a:lnTo>
                      <a:pt x="305749" y="2134424"/>
                    </a:lnTo>
                    <a:lnTo>
                      <a:pt x="303846" y="2127153"/>
                    </a:lnTo>
                    <a:lnTo>
                      <a:pt x="302577" y="2120199"/>
                    </a:lnTo>
                    <a:lnTo>
                      <a:pt x="301942" y="2112612"/>
                    </a:lnTo>
                    <a:lnTo>
                      <a:pt x="301625" y="2105025"/>
                    </a:lnTo>
                    <a:close/>
                    <a:moveTo>
                      <a:pt x="270541" y="1946275"/>
                    </a:moveTo>
                    <a:lnTo>
                      <a:pt x="729267" y="1946275"/>
                    </a:lnTo>
                    <a:lnTo>
                      <a:pt x="734985" y="1946592"/>
                    </a:lnTo>
                    <a:lnTo>
                      <a:pt x="740385" y="1947225"/>
                    </a:lnTo>
                    <a:lnTo>
                      <a:pt x="745468" y="1948808"/>
                    </a:lnTo>
                    <a:lnTo>
                      <a:pt x="750869" y="1950391"/>
                    </a:lnTo>
                    <a:lnTo>
                      <a:pt x="755316" y="1952607"/>
                    </a:lnTo>
                    <a:lnTo>
                      <a:pt x="760081" y="1955773"/>
                    </a:lnTo>
                    <a:lnTo>
                      <a:pt x="764211" y="1958939"/>
                    </a:lnTo>
                    <a:lnTo>
                      <a:pt x="768023" y="1962422"/>
                    </a:lnTo>
                    <a:lnTo>
                      <a:pt x="771836" y="1966537"/>
                    </a:lnTo>
                    <a:lnTo>
                      <a:pt x="774695" y="1970653"/>
                    </a:lnTo>
                    <a:lnTo>
                      <a:pt x="777554" y="1975085"/>
                    </a:lnTo>
                    <a:lnTo>
                      <a:pt x="779777" y="1980151"/>
                    </a:lnTo>
                    <a:lnTo>
                      <a:pt x="781684" y="1985216"/>
                    </a:lnTo>
                    <a:lnTo>
                      <a:pt x="783272" y="1990599"/>
                    </a:lnTo>
                    <a:lnTo>
                      <a:pt x="783907" y="1995981"/>
                    </a:lnTo>
                    <a:lnTo>
                      <a:pt x="784225" y="2001996"/>
                    </a:lnTo>
                    <a:lnTo>
                      <a:pt x="783907" y="2007378"/>
                    </a:lnTo>
                    <a:lnTo>
                      <a:pt x="783272" y="2013077"/>
                    </a:lnTo>
                    <a:lnTo>
                      <a:pt x="781684" y="2018459"/>
                    </a:lnTo>
                    <a:lnTo>
                      <a:pt x="779777" y="2023525"/>
                    </a:lnTo>
                    <a:lnTo>
                      <a:pt x="777554" y="2028590"/>
                    </a:lnTo>
                    <a:lnTo>
                      <a:pt x="774695" y="2033022"/>
                    </a:lnTo>
                    <a:lnTo>
                      <a:pt x="771836" y="2037455"/>
                    </a:lnTo>
                    <a:lnTo>
                      <a:pt x="768023" y="2041254"/>
                    </a:lnTo>
                    <a:lnTo>
                      <a:pt x="764211" y="2044736"/>
                    </a:lnTo>
                    <a:lnTo>
                      <a:pt x="760081" y="2048219"/>
                    </a:lnTo>
                    <a:lnTo>
                      <a:pt x="755316" y="2050752"/>
                    </a:lnTo>
                    <a:lnTo>
                      <a:pt x="750869" y="2053285"/>
                    </a:lnTo>
                    <a:lnTo>
                      <a:pt x="745468" y="2054867"/>
                    </a:lnTo>
                    <a:lnTo>
                      <a:pt x="740385" y="2056450"/>
                    </a:lnTo>
                    <a:lnTo>
                      <a:pt x="734985" y="2057084"/>
                    </a:lnTo>
                    <a:lnTo>
                      <a:pt x="729267" y="2057400"/>
                    </a:lnTo>
                    <a:lnTo>
                      <a:pt x="270541" y="2057400"/>
                    </a:lnTo>
                    <a:lnTo>
                      <a:pt x="264822" y="2057084"/>
                    </a:lnTo>
                    <a:lnTo>
                      <a:pt x="259739" y="2056450"/>
                    </a:lnTo>
                    <a:lnTo>
                      <a:pt x="254657" y="2054867"/>
                    </a:lnTo>
                    <a:lnTo>
                      <a:pt x="249256" y="2053285"/>
                    </a:lnTo>
                    <a:lnTo>
                      <a:pt x="244491" y="2050752"/>
                    </a:lnTo>
                    <a:lnTo>
                      <a:pt x="240043" y="2048219"/>
                    </a:lnTo>
                    <a:lnTo>
                      <a:pt x="235914" y="2044736"/>
                    </a:lnTo>
                    <a:lnTo>
                      <a:pt x="232102" y="2041254"/>
                    </a:lnTo>
                    <a:lnTo>
                      <a:pt x="228289" y="2037455"/>
                    </a:lnTo>
                    <a:lnTo>
                      <a:pt x="225113" y="2033022"/>
                    </a:lnTo>
                    <a:lnTo>
                      <a:pt x="222571" y="2028590"/>
                    </a:lnTo>
                    <a:lnTo>
                      <a:pt x="220347" y="2023525"/>
                    </a:lnTo>
                    <a:lnTo>
                      <a:pt x="218124" y="2018459"/>
                    </a:lnTo>
                    <a:lnTo>
                      <a:pt x="216853" y="2013077"/>
                    </a:lnTo>
                    <a:lnTo>
                      <a:pt x="215900" y="2007378"/>
                    </a:lnTo>
                    <a:lnTo>
                      <a:pt x="215900" y="2001996"/>
                    </a:lnTo>
                    <a:lnTo>
                      <a:pt x="215900" y="1995981"/>
                    </a:lnTo>
                    <a:lnTo>
                      <a:pt x="216853" y="1990599"/>
                    </a:lnTo>
                    <a:lnTo>
                      <a:pt x="218124" y="1985216"/>
                    </a:lnTo>
                    <a:lnTo>
                      <a:pt x="220347" y="1980151"/>
                    </a:lnTo>
                    <a:lnTo>
                      <a:pt x="222571" y="1975085"/>
                    </a:lnTo>
                    <a:lnTo>
                      <a:pt x="225113" y="1970653"/>
                    </a:lnTo>
                    <a:lnTo>
                      <a:pt x="228289" y="1966537"/>
                    </a:lnTo>
                    <a:lnTo>
                      <a:pt x="232102" y="1962422"/>
                    </a:lnTo>
                    <a:lnTo>
                      <a:pt x="235914" y="1958939"/>
                    </a:lnTo>
                    <a:lnTo>
                      <a:pt x="240043" y="1955773"/>
                    </a:lnTo>
                    <a:lnTo>
                      <a:pt x="244491" y="1952607"/>
                    </a:lnTo>
                    <a:lnTo>
                      <a:pt x="249256" y="1950391"/>
                    </a:lnTo>
                    <a:lnTo>
                      <a:pt x="254657" y="1948808"/>
                    </a:lnTo>
                    <a:lnTo>
                      <a:pt x="259739" y="1947225"/>
                    </a:lnTo>
                    <a:lnTo>
                      <a:pt x="264822" y="1946592"/>
                    </a:lnTo>
                    <a:lnTo>
                      <a:pt x="270541" y="1946275"/>
                    </a:lnTo>
                    <a:close/>
                    <a:moveTo>
                      <a:pt x="270541" y="1798637"/>
                    </a:moveTo>
                    <a:lnTo>
                      <a:pt x="729267" y="1798637"/>
                    </a:lnTo>
                    <a:lnTo>
                      <a:pt x="734985" y="1798953"/>
                    </a:lnTo>
                    <a:lnTo>
                      <a:pt x="740385" y="1799584"/>
                    </a:lnTo>
                    <a:lnTo>
                      <a:pt x="745468" y="1800847"/>
                    </a:lnTo>
                    <a:lnTo>
                      <a:pt x="750869" y="1803057"/>
                    </a:lnTo>
                    <a:lnTo>
                      <a:pt x="755316" y="1805267"/>
                    </a:lnTo>
                    <a:lnTo>
                      <a:pt x="760081" y="1808108"/>
                    </a:lnTo>
                    <a:lnTo>
                      <a:pt x="764211" y="1811265"/>
                    </a:lnTo>
                    <a:lnTo>
                      <a:pt x="768023" y="1815053"/>
                    </a:lnTo>
                    <a:lnTo>
                      <a:pt x="771836" y="1818842"/>
                    </a:lnTo>
                    <a:lnTo>
                      <a:pt x="774695" y="1822946"/>
                    </a:lnTo>
                    <a:lnTo>
                      <a:pt x="777554" y="1827681"/>
                    </a:lnTo>
                    <a:lnTo>
                      <a:pt x="779777" y="1832417"/>
                    </a:lnTo>
                    <a:lnTo>
                      <a:pt x="781684" y="1837784"/>
                    </a:lnTo>
                    <a:lnTo>
                      <a:pt x="783272" y="1842835"/>
                    </a:lnTo>
                    <a:lnTo>
                      <a:pt x="783907" y="1848517"/>
                    </a:lnTo>
                    <a:lnTo>
                      <a:pt x="784225" y="1854200"/>
                    </a:lnTo>
                    <a:lnTo>
                      <a:pt x="783907" y="1859882"/>
                    </a:lnTo>
                    <a:lnTo>
                      <a:pt x="783272" y="1865249"/>
                    </a:lnTo>
                    <a:lnTo>
                      <a:pt x="781684" y="1870616"/>
                    </a:lnTo>
                    <a:lnTo>
                      <a:pt x="779777" y="1875667"/>
                    </a:lnTo>
                    <a:lnTo>
                      <a:pt x="777554" y="1880403"/>
                    </a:lnTo>
                    <a:lnTo>
                      <a:pt x="774695" y="1885138"/>
                    </a:lnTo>
                    <a:lnTo>
                      <a:pt x="771836" y="1889558"/>
                    </a:lnTo>
                    <a:lnTo>
                      <a:pt x="768023" y="1893346"/>
                    </a:lnTo>
                    <a:lnTo>
                      <a:pt x="764211" y="1897134"/>
                    </a:lnTo>
                    <a:lnTo>
                      <a:pt x="760081" y="1900291"/>
                    </a:lnTo>
                    <a:lnTo>
                      <a:pt x="755316" y="1902817"/>
                    </a:lnTo>
                    <a:lnTo>
                      <a:pt x="750869" y="1905027"/>
                    </a:lnTo>
                    <a:lnTo>
                      <a:pt x="745468" y="1907237"/>
                    </a:lnTo>
                    <a:lnTo>
                      <a:pt x="740385" y="1908499"/>
                    </a:lnTo>
                    <a:lnTo>
                      <a:pt x="734985" y="1909447"/>
                    </a:lnTo>
                    <a:lnTo>
                      <a:pt x="729267" y="1909762"/>
                    </a:lnTo>
                    <a:lnTo>
                      <a:pt x="270541" y="1909762"/>
                    </a:lnTo>
                    <a:lnTo>
                      <a:pt x="264822" y="1909447"/>
                    </a:lnTo>
                    <a:lnTo>
                      <a:pt x="259739" y="1908499"/>
                    </a:lnTo>
                    <a:lnTo>
                      <a:pt x="254657" y="1907237"/>
                    </a:lnTo>
                    <a:lnTo>
                      <a:pt x="249256" y="1905027"/>
                    </a:lnTo>
                    <a:lnTo>
                      <a:pt x="244491" y="1902817"/>
                    </a:lnTo>
                    <a:lnTo>
                      <a:pt x="240043" y="1900291"/>
                    </a:lnTo>
                    <a:lnTo>
                      <a:pt x="235914" y="1897134"/>
                    </a:lnTo>
                    <a:lnTo>
                      <a:pt x="232102" y="1893346"/>
                    </a:lnTo>
                    <a:lnTo>
                      <a:pt x="228289" y="1889558"/>
                    </a:lnTo>
                    <a:lnTo>
                      <a:pt x="225113" y="1885138"/>
                    </a:lnTo>
                    <a:lnTo>
                      <a:pt x="222571" y="1880403"/>
                    </a:lnTo>
                    <a:lnTo>
                      <a:pt x="220347" y="1875667"/>
                    </a:lnTo>
                    <a:lnTo>
                      <a:pt x="218124" y="1870616"/>
                    </a:lnTo>
                    <a:lnTo>
                      <a:pt x="216853" y="1865249"/>
                    </a:lnTo>
                    <a:lnTo>
                      <a:pt x="215900" y="1859882"/>
                    </a:lnTo>
                    <a:lnTo>
                      <a:pt x="215900" y="1854200"/>
                    </a:lnTo>
                    <a:lnTo>
                      <a:pt x="215900" y="1848517"/>
                    </a:lnTo>
                    <a:lnTo>
                      <a:pt x="216853" y="1842835"/>
                    </a:lnTo>
                    <a:lnTo>
                      <a:pt x="218124" y="1837784"/>
                    </a:lnTo>
                    <a:lnTo>
                      <a:pt x="220347" y="1832417"/>
                    </a:lnTo>
                    <a:lnTo>
                      <a:pt x="222571" y="1827681"/>
                    </a:lnTo>
                    <a:lnTo>
                      <a:pt x="225113" y="1822946"/>
                    </a:lnTo>
                    <a:lnTo>
                      <a:pt x="228289" y="1818842"/>
                    </a:lnTo>
                    <a:lnTo>
                      <a:pt x="232102" y="1815053"/>
                    </a:lnTo>
                    <a:lnTo>
                      <a:pt x="235914" y="1811265"/>
                    </a:lnTo>
                    <a:lnTo>
                      <a:pt x="240043" y="1808108"/>
                    </a:lnTo>
                    <a:lnTo>
                      <a:pt x="244491" y="1805267"/>
                    </a:lnTo>
                    <a:lnTo>
                      <a:pt x="249256" y="1803057"/>
                    </a:lnTo>
                    <a:lnTo>
                      <a:pt x="254657" y="1800847"/>
                    </a:lnTo>
                    <a:lnTo>
                      <a:pt x="259739" y="1799584"/>
                    </a:lnTo>
                    <a:lnTo>
                      <a:pt x="264822" y="1798953"/>
                    </a:lnTo>
                    <a:lnTo>
                      <a:pt x="270541" y="1798637"/>
                    </a:lnTo>
                    <a:close/>
                    <a:moveTo>
                      <a:pt x="105728" y="1404937"/>
                    </a:moveTo>
                    <a:lnTo>
                      <a:pt x="893128" y="1404937"/>
                    </a:lnTo>
                    <a:lnTo>
                      <a:pt x="893763" y="1441633"/>
                    </a:lnTo>
                    <a:lnTo>
                      <a:pt x="893763" y="1480542"/>
                    </a:lnTo>
                    <a:lnTo>
                      <a:pt x="893763" y="1490349"/>
                    </a:lnTo>
                    <a:lnTo>
                      <a:pt x="893445" y="1500155"/>
                    </a:lnTo>
                    <a:lnTo>
                      <a:pt x="892810" y="1509962"/>
                    </a:lnTo>
                    <a:lnTo>
                      <a:pt x="892175" y="1519452"/>
                    </a:lnTo>
                    <a:lnTo>
                      <a:pt x="890904" y="1528942"/>
                    </a:lnTo>
                    <a:lnTo>
                      <a:pt x="889634" y="1538432"/>
                    </a:lnTo>
                    <a:lnTo>
                      <a:pt x="888363" y="1547923"/>
                    </a:lnTo>
                    <a:lnTo>
                      <a:pt x="886458" y="1557096"/>
                    </a:lnTo>
                    <a:lnTo>
                      <a:pt x="884552" y="1566587"/>
                    </a:lnTo>
                    <a:lnTo>
                      <a:pt x="882328" y="1575444"/>
                    </a:lnTo>
                    <a:lnTo>
                      <a:pt x="880105" y="1584618"/>
                    </a:lnTo>
                    <a:lnTo>
                      <a:pt x="877564" y="1593792"/>
                    </a:lnTo>
                    <a:lnTo>
                      <a:pt x="874705" y="1602649"/>
                    </a:lnTo>
                    <a:lnTo>
                      <a:pt x="871847" y="1611190"/>
                    </a:lnTo>
                    <a:lnTo>
                      <a:pt x="868670" y="1620048"/>
                    </a:lnTo>
                    <a:lnTo>
                      <a:pt x="865494" y="1628589"/>
                    </a:lnTo>
                    <a:lnTo>
                      <a:pt x="861683" y="1637130"/>
                    </a:lnTo>
                    <a:lnTo>
                      <a:pt x="858189" y="1645355"/>
                    </a:lnTo>
                    <a:lnTo>
                      <a:pt x="854059" y="1653896"/>
                    </a:lnTo>
                    <a:lnTo>
                      <a:pt x="849930" y="1662121"/>
                    </a:lnTo>
                    <a:lnTo>
                      <a:pt x="845801" y="1670029"/>
                    </a:lnTo>
                    <a:lnTo>
                      <a:pt x="841354" y="1677938"/>
                    </a:lnTo>
                    <a:lnTo>
                      <a:pt x="836590" y="1686163"/>
                    </a:lnTo>
                    <a:lnTo>
                      <a:pt x="831826" y="1693439"/>
                    </a:lnTo>
                    <a:lnTo>
                      <a:pt x="826743" y="1701347"/>
                    </a:lnTo>
                    <a:lnTo>
                      <a:pt x="821661" y="1708939"/>
                    </a:lnTo>
                    <a:lnTo>
                      <a:pt x="815944" y="1716215"/>
                    </a:lnTo>
                    <a:lnTo>
                      <a:pt x="810862" y="1723491"/>
                    </a:lnTo>
                    <a:lnTo>
                      <a:pt x="804827" y="1730767"/>
                    </a:lnTo>
                    <a:lnTo>
                      <a:pt x="799110" y="1737410"/>
                    </a:lnTo>
                    <a:lnTo>
                      <a:pt x="793075" y="1744369"/>
                    </a:lnTo>
                    <a:lnTo>
                      <a:pt x="787040" y="1751012"/>
                    </a:lnTo>
                    <a:lnTo>
                      <a:pt x="211498" y="1751012"/>
                    </a:lnTo>
                    <a:lnTo>
                      <a:pt x="205463" y="1744369"/>
                    </a:lnTo>
                    <a:lnTo>
                      <a:pt x="199428" y="1737410"/>
                    </a:lnTo>
                    <a:lnTo>
                      <a:pt x="193711" y="1730767"/>
                    </a:lnTo>
                    <a:lnTo>
                      <a:pt x="187994" y="1723491"/>
                    </a:lnTo>
                    <a:lnTo>
                      <a:pt x="182276" y="1716215"/>
                    </a:lnTo>
                    <a:lnTo>
                      <a:pt x="177194" y="1708939"/>
                    </a:lnTo>
                    <a:lnTo>
                      <a:pt x="172112" y="1701347"/>
                    </a:lnTo>
                    <a:lnTo>
                      <a:pt x="167030" y="1693439"/>
                    </a:lnTo>
                    <a:lnTo>
                      <a:pt x="162266" y="1686163"/>
                    </a:lnTo>
                    <a:lnTo>
                      <a:pt x="157501" y="1677938"/>
                    </a:lnTo>
                    <a:lnTo>
                      <a:pt x="153054" y="1670029"/>
                    </a:lnTo>
                    <a:lnTo>
                      <a:pt x="148925" y="1662121"/>
                    </a:lnTo>
                    <a:lnTo>
                      <a:pt x="144479" y="1653896"/>
                    </a:lnTo>
                    <a:lnTo>
                      <a:pt x="140667" y="1645355"/>
                    </a:lnTo>
                    <a:lnTo>
                      <a:pt x="137173" y="1637130"/>
                    </a:lnTo>
                    <a:lnTo>
                      <a:pt x="133362" y="1628589"/>
                    </a:lnTo>
                    <a:lnTo>
                      <a:pt x="130185" y="1620048"/>
                    </a:lnTo>
                    <a:lnTo>
                      <a:pt x="127009" y="1611190"/>
                    </a:lnTo>
                    <a:lnTo>
                      <a:pt x="124150" y="1602649"/>
                    </a:lnTo>
                    <a:lnTo>
                      <a:pt x="120974" y="1593792"/>
                    </a:lnTo>
                    <a:lnTo>
                      <a:pt x="118751" y="1584618"/>
                    </a:lnTo>
                    <a:lnTo>
                      <a:pt x="116210" y="1575444"/>
                    </a:lnTo>
                    <a:lnTo>
                      <a:pt x="114304" y="1566587"/>
                    </a:lnTo>
                    <a:lnTo>
                      <a:pt x="112398" y="1557096"/>
                    </a:lnTo>
                    <a:lnTo>
                      <a:pt x="110492" y="1547923"/>
                    </a:lnTo>
                    <a:lnTo>
                      <a:pt x="108904" y="1538432"/>
                    </a:lnTo>
                    <a:lnTo>
                      <a:pt x="107634" y="1528942"/>
                    </a:lnTo>
                    <a:lnTo>
                      <a:pt x="106681" y="1519452"/>
                    </a:lnTo>
                    <a:lnTo>
                      <a:pt x="106046" y="1509962"/>
                    </a:lnTo>
                    <a:lnTo>
                      <a:pt x="105410" y="1500155"/>
                    </a:lnTo>
                    <a:lnTo>
                      <a:pt x="105093" y="1490349"/>
                    </a:lnTo>
                    <a:lnTo>
                      <a:pt x="104775" y="1480542"/>
                    </a:lnTo>
                    <a:lnTo>
                      <a:pt x="105093" y="1441633"/>
                    </a:lnTo>
                    <a:lnTo>
                      <a:pt x="105728" y="1404937"/>
                    </a:lnTo>
                    <a:close/>
                    <a:moveTo>
                      <a:pt x="300928" y="1209675"/>
                    </a:moveTo>
                    <a:lnTo>
                      <a:pt x="302839" y="1209994"/>
                    </a:lnTo>
                    <a:lnTo>
                      <a:pt x="305069" y="1210312"/>
                    </a:lnTo>
                    <a:lnTo>
                      <a:pt x="306981" y="1210950"/>
                    </a:lnTo>
                    <a:lnTo>
                      <a:pt x="308574" y="1211907"/>
                    </a:lnTo>
                    <a:lnTo>
                      <a:pt x="310485" y="1212863"/>
                    </a:lnTo>
                    <a:lnTo>
                      <a:pt x="312078" y="1213820"/>
                    </a:lnTo>
                    <a:lnTo>
                      <a:pt x="313990" y="1215733"/>
                    </a:lnTo>
                    <a:lnTo>
                      <a:pt x="315264" y="1217009"/>
                    </a:lnTo>
                    <a:lnTo>
                      <a:pt x="316220" y="1218603"/>
                    </a:lnTo>
                    <a:lnTo>
                      <a:pt x="317176" y="1220516"/>
                    </a:lnTo>
                    <a:lnTo>
                      <a:pt x="318131" y="1222430"/>
                    </a:lnTo>
                    <a:lnTo>
                      <a:pt x="318768" y="1224343"/>
                    </a:lnTo>
                    <a:lnTo>
                      <a:pt x="319087" y="1226894"/>
                    </a:lnTo>
                    <a:lnTo>
                      <a:pt x="319087" y="1229126"/>
                    </a:lnTo>
                    <a:lnTo>
                      <a:pt x="319087" y="1333716"/>
                    </a:lnTo>
                    <a:lnTo>
                      <a:pt x="319087" y="1335948"/>
                    </a:lnTo>
                    <a:lnTo>
                      <a:pt x="318768" y="1338180"/>
                    </a:lnTo>
                    <a:lnTo>
                      <a:pt x="318131" y="1340413"/>
                    </a:lnTo>
                    <a:lnTo>
                      <a:pt x="317494" y="1342645"/>
                    </a:lnTo>
                    <a:lnTo>
                      <a:pt x="316538" y="1344877"/>
                    </a:lnTo>
                    <a:lnTo>
                      <a:pt x="315264" y="1346790"/>
                    </a:lnTo>
                    <a:lnTo>
                      <a:pt x="313990" y="1348703"/>
                    </a:lnTo>
                    <a:lnTo>
                      <a:pt x="312078" y="1350298"/>
                    </a:lnTo>
                    <a:lnTo>
                      <a:pt x="310485" y="1351573"/>
                    </a:lnTo>
                    <a:lnTo>
                      <a:pt x="308892" y="1352849"/>
                    </a:lnTo>
                    <a:lnTo>
                      <a:pt x="306981" y="1354124"/>
                    </a:lnTo>
                    <a:lnTo>
                      <a:pt x="305069" y="1355081"/>
                    </a:lnTo>
                    <a:lnTo>
                      <a:pt x="302839" y="1356037"/>
                    </a:lnTo>
                    <a:lnTo>
                      <a:pt x="300291" y="1356675"/>
                    </a:lnTo>
                    <a:lnTo>
                      <a:pt x="298061" y="1356994"/>
                    </a:lnTo>
                    <a:lnTo>
                      <a:pt x="295831" y="1357313"/>
                    </a:lnTo>
                    <a:lnTo>
                      <a:pt x="155018" y="1357313"/>
                    </a:lnTo>
                    <a:lnTo>
                      <a:pt x="152788" y="1356994"/>
                    </a:lnTo>
                    <a:lnTo>
                      <a:pt x="150558" y="1356675"/>
                    </a:lnTo>
                    <a:lnTo>
                      <a:pt x="148328" y="1356037"/>
                    </a:lnTo>
                    <a:lnTo>
                      <a:pt x="145780" y="1355081"/>
                    </a:lnTo>
                    <a:lnTo>
                      <a:pt x="143868" y="1354124"/>
                    </a:lnTo>
                    <a:lnTo>
                      <a:pt x="141957" y="1352849"/>
                    </a:lnTo>
                    <a:lnTo>
                      <a:pt x="140364" y="1351573"/>
                    </a:lnTo>
                    <a:lnTo>
                      <a:pt x="138771" y="1350298"/>
                    </a:lnTo>
                    <a:lnTo>
                      <a:pt x="137178" y="1348703"/>
                    </a:lnTo>
                    <a:lnTo>
                      <a:pt x="135904" y="1346790"/>
                    </a:lnTo>
                    <a:lnTo>
                      <a:pt x="134311" y="1344877"/>
                    </a:lnTo>
                    <a:lnTo>
                      <a:pt x="133355" y="1342645"/>
                    </a:lnTo>
                    <a:lnTo>
                      <a:pt x="132718" y="1340413"/>
                    </a:lnTo>
                    <a:lnTo>
                      <a:pt x="132081" y="1338180"/>
                    </a:lnTo>
                    <a:lnTo>
                      <a:pt x="131762" y="1335948"/>
                    </a:lnTo>
                    <a:lnTo>
                      <a:pt x="131762" y="1333716"/>
                    </a:lnTo>
                    <a:lnTo>
                      <a:pt x="131762" y="1268347"/>
                    </a:lnTo>
                    <a:lnTo>
                      <a:pt x="131762" y="1266115"/>
                    </a:lnTo>
                    <a:lnTo>
                      <a:pt x="132081" y="1263564"/>
                    </a:lnTo>
                    <a:lnTo>
                      <a:pt x="132718" y="1261013"/>
                    </a:lnTo>
                    <a:lnTo>
                      <a:pt x="133355" y="1258462"/>
                    </a:lnTo>
                    <a:lnTo>
                      <a:pt x="134311" y="1256549"/>
                    </a:lnTo>
                    <a:lnTo>
                      <a:pt x="135585" y="1254317"/>
                    </a:lnTo>
                    <a:lnTo>
                      <a:pt x="136859" y="1252404"/>
                    </a:lnTo>
                    <a:lnTo>
                      <a:pt x="138134" y="1250490"/>
                    </a:lnTo>
                    <a:lnTo>
                      <a:pt x="139726" y="1248258"/>
                    </a:lnTo>
                    <a:lnTo>
                      <a:pt x="141638" y="1246664"/>
                    </a:lnTo>
                    <a:lnTo>
                      <a:pt x="143231" y="1245070"/>
                    </a:lnTo>
                    <a:lnTo>
                      <a:pt x="145461" y="1243794"/>
                    </a:lnTo>
                    <a:lnTo>
                      <a:pt x="147691" y="1242837"/>
                    </a:lnTo>
                    <a:lnTo>
                      <a:pt x="149921" y="1241562"/>
                    </a:lnTo>
                    <a:lnTo>
                      <a:pt x="152151" y="1240924"/>
                    </a:lnTo>
                    <a:lnTo>
                      <a:pt x="154700" y="1240287"/>
                    </a:lnTo>
                    <a:lnTo>
                      <a:pt x="296149" y="1210312"/>
                    </a:lnTo>
                    <a:lnTo>
                      <a:pt x="298379" y="1209994"/>
                    </a:lnTo>
                    <a:lnTo>
                      <a:pt x="300928" y="1209675"/>
                    </a:lnTo>
                    <a:close/>
                    <a:moveTo>
                      <a:pt x="766987" y="1117600"/>
                    </a:moveTo>
                    <a:lnTo>
                      <a:pt x="770787" y="1117600"/>
                    </a:lnTo>
                    <a:lnTo>
                      <a:pt x="774269" y="1117600"/>
                    </a:lnTo>
                    <a:lnTo>
                      <a:pt x="777435" y="1118235"/>
                    </a:lnTo>
                    <a:lnTo>
                      <a:pt x="780601" y="1118870"/>
                    </a:lnTo>
                    <a:lnTo>
                      <a:pt x="784084" y="1119822"/>
                    </a:lnTo>
                    <a:lnTo>
                      <a:pt x="787250" y="1121727"/>
                    </a:lnTo>
                    <a:lnTo>
                      <a:pt x="790099" y="1123315"/>
                    </a:lnTo>
                    <a:lnTo>
                      <a:pt x="792632" y="1125220"/>
                    </a:lnTo>
                    <a:lnTo>
                      <a:pt x="795482" y="1127442"/>
                    </a:lnTo>
                    <a:lnTo>
                      <a:pt x="797698" y="1129665"/>
                    </a:lnTo>
                    <a:lnTo>
                      <a:pt x="799914" y="1132205"/>
                    </a:lnTo>
                    <a:lnTo>
                      <a:pt x="801497" y="1135380"/>
                    </a:lnTo>
                    <a:lnTo>
                      <a:pt x="803080" y="1138555"/>
                    </a:lnTo>
                    <a:lnTo>
                      <a:pt x="804346" y="1141730"/>
                    </a:lnTo>
                    <a:lnTo>
                      <a:pt x="805296" y="1145540"/>
                    </a:lnTo>
                    <a:lnTo>
                      <a:pt x="845505" y="1323023"/>
                    </a:lnTo>
                    <a:lnTo>
                      <a:pt x="846138" y="1326198"/>
                    </a:lnTo>
                    <a:lnTo>
                      <a:pt x="846138" y="1329373"/>
                    </a:lnTo>
                    <a:lnTo>
                      <a:pt x="845821" y="1332865"/>
                    </a:lnTo>
                    <a:lnTo>
                      <a:pt x="845505" y="1335723"/>
                    </a:lnTo>
                    <a:lnTo>
                      <a:pt x="844555" y="1338580"/>
                    </a:lnTo>
                    <a:lnTo>
                      <a:pt x="843289" y="1341438"/>
                    </a:lnTo>
                    <a:lnTo>
                      <a:pt x="842022" y="1344295"/>
                    </a:lnTo>
                    <a:lnTo>
                      <a:pt x="839806" y="1346518"/>
                    </a:lnTo>
                    <a:lnTo>
                      <a:pt x="837906" y="1348740"/>
                    </a:lnTo>
                    <a:lnTo>
                      <a:pt x="835690" y="1350963"/>
                    </a:lnTo>
                    <a:lnTo>
                      <a:pt x="833474" y="1352550"/>
                    </a:lnTo>
                    <a:lnTo>
                      <a:pt x="830624" y="1354138"/>
                    </a:lnTo>
                    <a:lnTo>
                      <a:pt x="827775" y="1355408"/>
                    </a:lnTo>
                    <a:lnTo>
                      <a:pt x="824609" y="1356360"/>
                    </a:lnTo>
                    <a:lnTo>
                      <a:pt x="821443" y="1356995"/>
                    </a:lnTo>
                    <a:lnTo>
                      <a:pt x="818277" y="1357313"/>
                    </a:lnTo>
                    <a:lnTo>
                      <a:pt x="697018" y="1357313"/>
                    </a:lnTo>
                    <a:lnTo>
                      <a:pt x="693219" y="1356995"/>
                    </a:lnTo>
                    <a:lnTo>
                      <a:pt x="689736" y="1356678"/>
                    </a:lnTo>
                    <a:lnTo>
                      <a:pt x="685937" y="1355408"/>
                    </a:lnTo>
                    <a:lnTo>
                      <a:pt x="682454" y="1354455"/>
                    </a:lnTo>
                    <a:lnTo>
                      <a:pt x="678972" y="1353185"/>
                    </a:lnTo>
                    <a:lnTo>
                      <a:pt x="675489" y="1351598"/>
                    </a:lnTo>
                    <a:lnTo>
                      <a:pt x="672640" y="1349693"/>
                    </a:lnTo>
                    <a:lnTo>
                      <a:pt x="669790" y="1347470"/>
                    </a:lnTo>
                    <a:lnTo>
                      <a:pt x="667258" y="1345248"/>
                    </a:lnTo>
                    <a:lnTo>
                      <a:pt x="664408" y="1342390"/>
                    </a:lnTo>
                    <a:lnTo>
                      <a:pt x="662192" y="1339533"/>
                    </a:lnTo>
                    <a:lnTo>
                      <a:pt x="659976" y="1336675"/>
                    </a:lnTo>
                    <a:lnTo>
                      <a:pt x="658393" y="1333500"/>
                    </a:lnTo>
                    <a:lnTo>
                      <a:pt x="656810" y="1330008"/>
                    </a:lnTo>
                    <a:lnTo>
                      <a:pt x="655543" y="1326515"/>
                    </a:lnTo>
                    <a:lnTo>
                      <a:pt x="654593" y="1323023"/>
                    </a:lnTo>
                    <a:lnTo>
                      <a:pt x="622933" y="1183957"/>
                    </a:lnTo>
                    <a:lnTo>
                      <a:pt x="622617" y="1180465"/>
                    </a:lnTo>
                    <a:lnTo>
                      <a:pt x="622300" y="1176655"/>
                    </a:lnTo>
                    <a:lnTo>
                      <a:pt x="622300" y="1173480"/>
                    </a:lnTo>
                    <a:lnTo>
                      <a:pt x="622933" y="1169987"/>
                    </a:lnTo>
                    <a:lnTo>
                      <a:pt x="623566" y="1166495"/>
                    </a:lnTo>
                    <a:lnTo>
                      <a:pt x="624516" y="1163320"/>
                    </a:lnTo>
                    <a:lnTo>
                      <a:pt x="625783" y="1160462"/>
                    </a:lnTo>
                    <a:lnTo>
                      <a:pt x="627682" y="1157605"/>
                    </a:lnTo>
                    <a:lnTo>
                      <a:pt x="629265" y="1154747"/>
                    </a:lnTo>
                    <a:lnTo>
                      <a:pt x="631798" y="1152207"/>
                    </a:lnTo>
                    <a:lnTo>
                      <a:pt x="634331" y="1149985"/>
                    </a:lnTo>
                    <a:lnTo>
                      <a:pt x="636864" y="1148080"/>
                    </a:lnTo>
                    <a:lnTo>
                      <a:pt x="639713" y="1146175"/>
                    </a:lnTo>
                    <a:lnTo>
                      <a:pt x="642879" y="1144587"/>
                    </a:lnTo>
                    <a:lnTo>
                      <a:pt x="646045" y="1143317"/>
                    </a:lnTo>
                    <a:lnTo>
                      <a:pt x="649528" y="1142365"/>
                    </a:lnTo>
                    <a:lnTo>
                      <a:pt x="763505" y="1118235"/>
                    </a:lnTo>
                    <a:lnTo>
                      <a:pt x="766987" y="1117600"/>
                    </a:lnTo>
                    <a:close/>
                    <a:moveTo>
                      <a:pt x="858838" y="868362"/>
                    </a:moveTo>
                    <a:lnTo>
                      <a:pt x="840146" y="869932"/>
                    </a:lnTo>
                    <a:lnTo>
                      <a:pt x="821454" y="871502"/>
                    </a:lnTo>
                    <a:lnTo>
                      <a:pt x="802762" y="873386"/>
                    </a:lnTo>
                    <a:lnTo>
                      <a:pt x="784387" y="875583"/>
                    </a:lnTo>
                    <a:lnTo>
                      <a:pt x="747320" y="879979"/>
                    </a:lnTo>
                    <a:lnTo>
                      <a:pt x="710253" y="885316"/>
                    </a:lnTo>
                    <a:lnTo>
                      <a:pt x="673185" y="890968"/>
                    </a:lnTo>
                    <a:lnTo>
                      <a:pt x="636435" y="896933"/>
                    </a:lnTo>
                    <a:lnTo>
                      <a:pt x="600001" y="903526"/>
                    </a:lnTo>
                    <a:lnTo>
                      <a:pt x="563251" y="910433"/>
                    </a:lnTo>
                    <a:lnTo>
                      <a:pt x="526818" y="917655"/>
                    </a:lnTo>
                    <a:lnTo>
                      <a:pt x="490384" y="925190"/>
                    </a:lnTo>
                    <a:lnTo>
                      <a:pt x="453950" y="933353"/>
                    </a:lnTo>
                    <a:lnTo>
                      <a:pt x="417200" y="941516"/>
                    </a:lnTo>
                    <a:lnTo>
                      <a:pt x="381083" y="950621"/>
                    </a:lnTo>
                    <a:lnTo>
                      <a:pt x="344967" y="960040"/>
                    </a:lnTo>
                    <a:lnTo>
                      <a:pt x="326908" y="964749"/>
                    </a:lnTo>
                    <a:lnTo>
                      <a:pt x="308850" y="970087"/>
                    </a:lnTo>
                    <a:lnTo>
                      <a:pt x="291108" y="975424"/>
                    </a:lnTo>
                    <a:lnTo>
                      <a:pt x="273050" y="981075"/>
                    </a:lnTo>
                    <a:lnTo>
                      <a:pt x="292059" y="979819"/>
                    </a:lnTo>
                    <a:lnTo>
                      <a:pt x="310434" y="977936"/>
                    </a:lnTo>
                    <a:lnTo>
                      <a:pt x="329126" y="976052"/>
                    </a:lnTo>
                    <a:lnTo>
                      <a:pt x="347501" y="973854"/>
                    </a:lnTo>
                    <a:lnTo>
                      <a:pt x="384885" y="969459"/>
                    </a:lnTo>
                    <a:lnTo>
                      <a:pt x="421952" y="964121"/>
                    </a:lnTo>
                    <a:lnTo>
                      <a:pt x="458703" y="958470"/>
                    </a:lnTo>
                    <a:lnTo>
                      <a:pt x="495453" y="952191"/>
                    </a:lnTo>
                    <a:lnTo>
                      <a:pt x="532203" y="945911"/>
                    </a:lnTo>
                    <a:lnTo>
                      <a:pt x="568637" y="939004"/>
                    </a:lnTo>
                    <a:lnTo>
                      <a:pt x="605387" y="931469"/>
                    </a:lnTo>
                    <a:lnTo>
                      <a:pt x="642138" y="924248"/>
                    </a:lnTo>
                    <a:lnTo>
                      <a:pt x="678254" y="916085"/>
                    </a:lnTo>
                    <a:lnTo>
                      <a:pt x="714688" y="907608"/>
                    </a:lnTo>
                    <a:lnTo>
                      <a:pt x="750805" y="899131"/>
                    </a:lnTo>
                    <a:lnTo>
                      <a:pt x="786921" y="889712"/>
                    </a:lnTo>
                    <a:lnTo>
                      <a:pt x="804980" y="884374"/>
                    </a:lnTo>
                    <a:lnTo>
                      <a:pt x="823038" y="879351"/>
                    </a:lnTo>
                    <a:lnTo>
                      <a:pt x="841096" y="874328"/>
                    </a:lnTo>
                    <a:lnTo>
                      <a:pt x="858838" y="868362"/>
                    </a:lnTo>
                    <a:close/>
                    <a:moveTo>
                      <a:pt x="894431" y="809625"/>
                    </a:moveTo>
                    <a:lnTo>
                      <a:pt x="899509" y="809625"/>
                    </a:lnTo>
                    <a:lnTo>
                      <a:pt x="904905" y="810262"/>
                    </a:lnTo>
                    <a:lnTo>
                      <a:pt x="909666" y="810580"/>
                    </a:lnTo>
                    <a:lnTo>
                      <a:pt x="915062" y="811535"/>
                    </a:lnTo>
                    <a:lnTo>
                      <a:pt x="919823" y="812490"/>
                    </a:lnTo>
                    <a:lnTo>
                      <a:pt x="924901" y="814400"/>
                    </a:lnTo>
                    <a:lnTo>
                      <a:pt x="929662" y="815673"/>
                    </a:lnTo>
                    <a:lnTo>
                      <a:pt x="934423" y="817583"/>
                    </a:lnTo>
                    <a:lnTo>
                      <a:pt x="939184" y="819493"/>
                    </a:lnTo>
                    <a:lnTo>
                      <a:pt x="943628" y="821721"/>
                    </a:lnTo>
                    <a:lnTo>
                      <a:pt x="948071" y="823949"/>
                    </a:lnTo>
                    <a:lnTo>
                      <a:pt x="952198" y="827132"/>
                    </a:lnTo>
                    <a:lnTo>
                      <a:pt x="956324" y="829678"/>
                    </a:lnTo>
                    <a:lnTo>
                      <a:pt x="960450" y="832861"/>
                    </a:lnTo>
                    <a:lnTo>
                      <a:pt x="964259" y="836044"/>
                    </a:lnTo>
                    <a:lnTo>
                      <a:pt x="968068" y="839546"/>
                    </a:lnTo>
                    <a:lnTo>
                      <a:pt x="971876" y="843047"/>
                    </a:lnTo>
                    <a:lnTo>
                      <a:pt x="975050" y="846867"/>
                    </a:lnTo>
                    <a:lnTo>
                      <a:pt x="978224" y="851005"/>
                    </a:lnTo>
                    <a:lnTo>
                      <a:pt x="981081" y="855142"/>
                    </a:lnTo>
                    <a:lnTo>
                      <a:pt x="984255" y="859280"/>
                    </a:lnTo>
                    <a:lnTo>
                      <a:pt x="986794" y="863737"/>
                    </a:lnTo>
                    <a:lnTo>
                      <a:pt x="989016" y="868193"/>
                    </a:lnTo>
                    <a:lnTo>
                      <a:pt x="991238" y="873286"/>
                    </a:lnTo>
                    <a:lnTo>
                      <a:pt x="993142" y="878060"/>
                    </a:lnTo>
                    <a:lnTo>
                      <a:pt x="995047" y="882835"/>
                    </a:lnTo>
                    <a:lnTo>
                      <a:pt x="996634" y="888246"/>
                    </a:lnTo>
                    <a:lnTo>
                      <a:pt x="997903" y="893339"/>
                    </a:lnTo>
                    <a:lnTo>
                      <a:pt x="998855" y="898750"/>
                    </a:lnTo>
                    <a:lnTo>
                      <a:pt x="999490" y="904161"/>
                    </a:lnTo>
                    <a:lnTo>
                      <a:pt x="999808" y="909572"/>
                    </a:lnTo>
                    <a:lnTo>
                      <a:pt x="1000125" y="914665"/>
                    </a:lnTo>
                    <a:lnTo>
                      <a:pt x="999808" y="919758"/>
                    </a:lnTo>
                    <a:lnTo>
                      <a:pt x="999490" y="925169"/>
                    </a:lnTo>
                    <a:lnTo>
                      <a:pt x="998855" y="929944"/>
                    </a:lnTo>
                    <a:lnTo>
                      <a:pt x="998221" y="935355"/>
                    </a:lnTo>
                    <a:lnTo>
                      <a:pt x="996951" y="940129"/>
                    </a:lnTo>
                    <a:lnTo>
                      <a:pt x="995681" y="945222"/>
                    </a:lnTo>
                    <a:lnTo>
                      <a:pt x="993777" y="949997"/>
                    </a:lnTo>
                    <a:lnTo>
                      <a:pt x="992190" y="954771"/>
                    </a:lnTo>
                    <a:lnTo>
                      <a:pt x="990286" y="959546"/>
                    </a:lnTo>
                    <a:lnTo>
                      <a:pt x="988064" y="964002"/>
                    </a:lnTo>
                    <a:lnTo>
                      <a:pt x="985525" y="968458"/>
                    </a:lnTo>
                    <a:lnTo>
                      <a:pt x="982985" y="972596"/>
                    </a:lnTo>
                    <a:lnTo>
                      <a:pt x="979811" y="976734"/>
                    </a:lnTo>
                    <a:lnTo>
                      <a:pt x="976955" y="980872"/>
                    </a:lnTo>
                    <a:lnTo>
                      <a:pt x="973781" y="984692"/>
                    </a:lnTo>
                    <a:lnTo>
                      <a:pt x="970289" y="988511"/>
                    </a:lnTo>
                    <a:lnTo>
                      <a:pt x="966798" y="992331"/>
                    </a:lnTo>
                    <a:lnTo>
                      <a:pt x="962989" y="995514"/>
                    </a:lnTo>
                    <a:lnTo>
                      <a:pt x="959181" y="998697"/>
                    </a:lnTo>
                    <a:lnTo>
                      <a:pt x="954737" y="1001562"/>
                    </a:lnTo>
                    <a:lnTo>
                      <a:pt x="950611" y="1004745"/>
                    </a:lnTo>
                    <a:lnTo>
                      <a:pt x="945850" y="1007291"/>
                    </a:lnTo>
                    <a:lnTo>
                      <a:pt x="941406" y="1009519"/>
                    </a:lnTo>
                    <a:lnTo>
                      <a:pt x="936963" y="1011747"/>
                    </a:lnTo>
                    <a:lnTo>
                      <a:pt x="931884" y="1013657"/>
                    </a:lnTo>
                    <a:lnTo>
                      <a:pt x="927123" y="1015567"/>
                    </a:lnTo>
                    <a:lnTo>
                      <a:pt x="921727" y="1017158"/>
                    </a:lnTo>
                    <a:lnTo>
                      <a:pt x="916649" y="1018432"/>
                    </a:lnTo>
                    <a:lnTo>
                      <a:pt x="126960" y="1185222"/>
                    </a:lnTo>
                    <a:lnTo>
                      <a:pt x="121247" y="1186177"/>
                    </a:lnTo>
                    <a:lnTo>
                      <a:pt x="115851" y="1186814"/>
                    </a:lnTo>
                    <a:lnTo>
                      <a:pt x="110455" y="1187132"/>
                    </a:lnTo>
                    <a:lnTo>
                      <a:pt x="105059" y="1187450"/>
                    </a:lnTo>
                    <a:lnTo>
                      <a:pt x="100298" y="1187132"/>
                    </a:lnTo>
                    <a:lnTo>
                      <a:pt x="95855" y="1186814"/>
                    </a:lnTo>
                    <a:lnTo>
                      <a:pt x="86967" y="1185859"/>
                    </a:lnTo>
                    <a:lnTo>
                      <a:pt x="78398" y="1183949"/>
                    </a:lnTo>
                    <a:lnTo>
                      <a:pt x="70145" y="1181402"/>
                    </a:lnTo>
                    <a:lnTo>
                      <a:pt x="61575" y="1177901"/>
                    </a:lnTo>
                    <a:lnTo>
                      <a:pt x="53640" y="1174082"/>
                    </a:lnTo>
                    <a:lnTo>
                      <a:pt x="46340" y="1169625"/>
                    </a:lnTo>
                    <a:lnTo>
                      <a:pt x="39358" y="1164214"/>
                    </a:lnTo>
                    <a:lnTo>
                      <a:pt x="32692" y="1158485"/>
                    </a:lnTo>
                    <a:lnTo>
                      <a:pt x="26662" y="1152119"/>
                    </a:lnTo>
                    <a:lnTo>
                      <a:pt x="20948" y="1145116"/>
                    </a:lnTo>
                    <a:lnTo>
                      <a:pt x="15870" y="1137795"/>
                    </a:lnTo>
                    <a:lnTo>
                      <a:pt x="11426" y="1129837"/>
                    </a:lnTo>
                    <a:lnTo>
                      <a:pt x="9522" y="1125700"/>
                    </a:lnTo>
                    <a:lnTo>
                      <a:pt x="7935" y="1121562"/>
                    </a:lnTo>
                    <a:lnTo>
                      <a:pt x="6031" y="1117105"/>
                    </a:lnTo>
                    <a:lnTo>
                      <a:pt x="4444" y="1112967"/>
                    </a:lnTo>
                    <a:lnTo>
                      <a:pt x="3491" y="1108193"/>
                    </a:lnTo>
                    <a:lnTo>
                      <a:pt x="2222" y="1103737"/>
                    </a:lnTo>
                    <a:lnTo>
                      <a:pt x="1270" y="1098644"/>
                    </a:lnTo>
                    <a:lnTo>
                      <a:pt x="635" y="1092914"/>
                    </a:lnTo>
                    <a:lnTo>
                      <a:pt x="317" y="1087822"/>
                    </a:lnTo>
                    <a:lnTo>
                      <a:pt x="0" y="1082410"/>
                    </a:lnTo>
                    <a:lnTo>
                      <a:pt x="317" y="1077318"/>
                    </a:lnTo>
                    <a:lnTo>
                      <a:pt x="635" y="1071906"/>
                    </a:lnTo>
                    <a:lnTo>
                      <a:pt x="1270" y="1066814"/>
                    </a:lnTo>
                    <a:lnTo>
                      <a:pt x="1904" y="1062039"/>
                    </a:lnTo>
                    <a:lnTo>
                      <a:pt x="3174" y="1056946"/>
                    </a:lnTo>
                    <a:lnTo>
                      <a:pt x="4444" y="1052172"/>
                    </a:lnTo>
                    <a:lnTo>
                      <a:pt x="5713" y="1047079"/>
                    </a:lnTo>
                    <a:lnTo>
                      <a:pt x="7935" y="1042304"/>
                    </a:lnTo>
                    <a:lnTo>
                      <a:pt x="9839" y="1037530"/>
                    </a:lnTo>
                    <a:lnTo>
                      <a:pt x="12061" y="1033074"/>
                    </a:lnTo>
                    <a:lnTo>
                      <a:pt x="14283" y="1028936"/>
                    </a:lnTo>
                    <a:lnTo>
                      <a:pt x="17140" y="1024479"/>
                    </a:lnTo>
                    <a:lnTo>
                      <a:pt x="19996" y="1020341"/>
                    </a:lnTo>
                    <a:lnTo>
                      <a:pt x="23170" y="1016204"/>
                    </a:lnTo>
                    <a:lnTo>
                      <a:pt x="26344" y="1012384"/>
                    </a:lnTo>
                    <a:lnTo>
                      <a:pt x="29518" y="1008564"/>
                    </a:lnTo>
                    <a:lnTo>
                      <a:pt x="33327" y="1005063"/>
                    </a:lnTo>
                    <a:lnTo>
                      <a:pt x="37136" y="1001562"/>
                    </a:lnTo>
                    <a:lnTo>
                      <a:pt x="40945" y="998379"/>
                    </a:lnTo>
                    <a:lnTo>
                      <a:pt x="45388" y="995514"/>
                    </a:lnTo>
                    <a:lnTo>
                      <a:pt x="49514" y="992649"/>
                    </a:lnTo>
                    <a:lnTo>
                      <a:pt x="53640" y="989784"/>
                    </a:lnTo>
                    <a:lnTo>
                      <a:pt x="58401" y="987556"/>
                    </a:lnTo>
                    <a:lnTo>
                      <a:pt x="63162" y="985328"/>
                    </a:lnTo>
                    <a:lnTo>
                      <a:pt x="68241" y="983418"/>
                    </a:lnTo>
                    <a:lnTo>
                      <a:pt x="73002" y="981827"/>
                    </a:lnTo>
                    <a:lnTo>
                      <a:pt x="78398" y="980235"/>
                    </a:lnTo>
                    <a:lnTo>
                      <a:pt x="83476" y="978644"/>
                    </a:lnTo>
                    <a:lnTo>
                      <a:pt x="873165" y="811853"/>
                    </a:lnTo>
                    <a:lnTo>
                      <a:pt x="878561" y="810898"/>
                    </a:lnTo>
                    <a:lnTo>
                      <a:pt x="883639" y="810262"/>
                    </a:lnTo>
                    <a:lnTo>
                      <a:pt x="889353" y="809944"/>
                    </a:lnTo>
                    <a:lnTo>
                      <a:pt x="894431" y="809625"/>
                    </a:lnTo>
                    <a:close/>
                    <a:moveTo>
                      <a:pt x="858838" y="565150"/>
                    </a:moveTo>
                    <a:lnTo>
                      <a:pt x="840146" y="566424"/>
                    </a:lnTo>
                    <a:lnTo>
                      <a:pt x="821454" y="568016"/>
                    </a:lnTo>
                    <a:lnTo>
                      <a:pt x="802762" y="570244"/>
                    </a:lnTo>
                    <a:lnTo>
                      <a:pt x="784387" y="572155"/>
                    </a:lnTo>
                    <a:lnTo>
                      <a:pt x="747320" y="576930"/>
                    </a:lnTo>
                    <a:lnTo>
                      <a:pt x="710253" y="582343"/>
                    </a:lnTo>
                    <a:lnTo>
                      <a:pt x="673185" y="588074"/>
                    </a:lnTo>
                    <a:lnTo>
                      <a:pt x="636435" y="594442"/>
                    </a:lnTo>
                    <a:lnTo>
                      <a:pt x="600001" y="600809"/>
                    </a:lnTo>
                    <a:lnTo>
                      <a:pt x="563251" y="607814"/>
                    </a:lnTo>
                    <a:lnTo>
                      <a:pt x="526818" y="614818"/>
                    </a:lnTo>
                    <a:lnTo>
                      <a:pt x="490384" y="622778"/>
                    </a:lnTo>
                    <a:lnTo>
                      <a:pt x="453950" y="630737"/>
                    </a:lnTo>
                    <a:lnTo>
                      <a:pt x="417200" y="639652"/>
                    </a:lnTo>
                    <a:lnTo>
                      <a:pt x="381083" y="648249"/>
                    </a:lnTo>
                    <a:lnTo>
                      <a:pt x="344967" y="657800"/>
                    </a:lnTo>
                    <a:lnTo>
                      <a:pt x="326908" y="662894"/>
                    </a:lnTo>
                    <a:lnTo>
                      <a:pt x="308850" y="667988"/>
                    </a:lnTo>
                    <a:lnTo>
                      <a:pt x="291108" y="673401"/>
                    </a:lnTo>
                    <a:lnTo>
                      <a:pt x="273050" y="679450"/>
                    </a:lnTo>
                    <a:lnTo>
                      <a:pt x="292059" y="677858"/>
                    </a:lnTo>
                    <a:lnTo>
                      <a:pt x="310434" y="676266"/>
                    </a:lnTo>
                    <a:lnTo>
                      <a:pt x="329126" y="674038"/>
                    </a:lnTo>
                    <a:lnTo>
                      <a:pt x="347501" y="672127"/>
                    </a:lnTo>
                    <a:lnTo>
                      <a:pt x="384885" y="667352"/>
                    </a:lnTo>
                    <a:lnTo>
                      <a:pt x="421952" y="661939"/>
                    </a:lnTo>
                    <a:lnTo>
                      <a:pt x="458703" y="656527"/>
                    </a:lnTo>
                    <a:lnTo>
                      <a:pt x="495453" y="650159"/>
                    </a:lnTo>
                    <a:lnTo>
                      <a:pt x="532203" y="643791"/>
                    </a:lnTo>
                    <a:lnTo>
                      <a:pt x="568637" y="636787"/>
                    </a:lnTo>
                    <a:lnTo>
                      <a:pt x="605387" y="629464"/>
                    </a:lnTo>
                    <a:lnTo>
                      <a:pt x="642138" y="621504"/>
                    </a:lnTo>
                    <a:lnTo>
                      <a:pt x="678254" y="613545"/>
                    </a:lnTo>
                    <a:lnTo>
                      <a:pt x="714688" y="604948"/>
                    </a:lnTo>
                    <a:lnTo>
                      <a:pt x="750805" y="596034"/>
                    </a:lnTo>
                    <a:lnTo>
                      <a:pt x="786921" y="586482"/>
                    </a:lnTo>
                    <a:lnTo>
                      <a:pt x="804980" y="581706"/>
                    </a:lnTo>
                    <a:lnTo>
                      <a:pt x="823038" y="576294"/>
                    </a:lnTo>
                    <a:lnTo>
                      <a:pt x="841096" y="570881"/>
                    </a:lnTo>
                    <a:lnTo>
                      <a:pt x="858838" y="565150"/>
                    </a:lnTo>
                    <a:close/>
                    <a:moveTo>
                      <a:pt x="894431" y="506412"/>
                    </a:moveTo>
                    <a:lnTo>
                      <a:pt x="899509" y="506412"/>
                    </a:lnTo>
                    <a:lnTo>
                      <a:pt x="904905" y="507046"/>
                    </a:lnTo>
                    <a:lnTo>
                      <a:pt x="909666" y="507363"/>
                    </a:lnTo>
                    <a:lnTo>
                      <a:pt x="915062" y="508314"/>
                    </a:lnTo>
                    <a:lnTo>
                      <a:pt x="919823" y="509265"/>
                    </a:lnTo>
                    <a:lnTo>
                      <a:pt x="924901" y="511167"/>
                    </a:lnTo>
                    <a:lnTo>
                      <a:pt x="929662" y="512435"/>
                    </a:lnTo>
                    <a:lnTo>
                      <a:pt x="934423" y="514336"/>
                    </a:lnTo>
                    <a:lnTo>
                      <a:pt x="939184" y="516238"/>
                    </a:lnTo>
                    <a:lnTo>
                      <a:pt x="943628" y="518457"/>
                    </a:lnTo>
                    <a:lnTo>
                      <a:pt x="948071" y="520676"/>
                    </a:lnTo>
                    <a:lnTo>
                      <a:pt x="952198" y="523528"/>
                    </a:lnTo>
                    <a:lnTo>
                      <a:pt x="956324" y="526381"/>
                    </a:lnTo>
                    <a:lnTo>
                      <a:pt x="960450" y="529551"/>
                    </a:lnTo>
                    <a:lnTo>
                      <a:pt x="964259" y="532720"/>
                    </a:lnTo>
                    <a:lnTo>
                      <a:pt x="968068" y="536207"/>
                    </a:lnTo>
                    <a:lnTo>
                      <a:pt x="971876" y="539694"/>
                    </a:lnTo>
                    <a:lnTo>
                      <a:pt x="975050" y="543497"/>
                    </a:lnTo>
                    <a:lnTo>
                      <a:pt x="978224" y="547618"/>
                    </a:lnTo>
                    <a:lnTo>
                      <a:pt x="981081" y="551421"/>
                    </a:lnTo>
                    <a:lnTo>
                      <a:pt x="984255" y="555859"/>
                    </a:lnTo>
                    <a:lnTo>
                      <a:pt x="986794" y="560296"/>
                    </a:lnTo>
                    <a:lnTo>
                      <a:pt x="989016" y="564734"/>
                    </a:lnTo>
                    <a:lnTo>
                      <a:pt x="991238" y="569805"/>
                    </a:lnTo>
                    <a:lnTo>
                      <a:pt x="993142" y="574560"/>
                    </a:lnTo>
                    <a:lnTo>
                      <a:pt x="995047" y="579314"/>
                    </a:lnTo>
                    <a:lnTo>
                      <a:pt x="996634" y="584703"/>
                    </a:lnTo>
                    <a:lnTo>
                      <a:pt x="997903" y="589774"/>
                    </a:lnTo>
                    <a:lnTo>
                      <a:pt x="998855" y="595163"/>
                    </a:lnTo>
                    <a:lnTo>
                      <a:pt x="999490" y="600551"/>
                    </a:lnTo>
                    <a:lnTo>
                      <a:pt x="999808" y="605939"/>
                    </a:lnTo>
                    <a:lnTo>
                      <a:pt x="1000125" y="611011"/>
                    </a:lnTo>
                    <a:lnTo>
                      <a:pt x="999808" y="616399"/>
                    </a:lnTo>
                    <a:lnTo>
                      <a:pt x="999490" y="621471"/>
                    </a:lnTo>
                    <a:lnTo>
                      <a:pt x="998855" y="626225"/>
                    </a:lnTo>
                    <a:lnTo>
                      <a:pt x="998221" y="631614"/>
                    </a:lnTo>
                    <a:lnTo>
                      <a:pt x="996951" y="636368"/>
                    </a:lnTo>
                    <a:lnTo>
                      <a:pt x="995681" y="641440"/>
                    </a:lnTo>
                    <a:lnTo>
                      <a:pt x="993777" y="646194"/>
                    </a:lnTo>
                    <a:lnTo>
                      <a:pt x="992190" y="651265"/>
                    </a:lnTo>
                    <a:lnTo>
                      <a:pt x="990286" y="655703"/>
                    </a:lnTo>
                    <a:lnTo>
                      <a:pt x="988064" y="660140"/>
                    </a:lnTo>
                    <a:lnTo>
                      <a:pt x="985525" y="664578"/>
                    </a:lnTo>
                    <a:lnTo>
                      <a:pt x="982985" y="668699"/>
                    </a:lnTo>
                    <a:lnTo>
                      <a:pt x="979811" y="672819"/>
                    </a:lnTo>
                    <a:lnTo>
                      <a:pt x="976955" y="676940"/>
                    </a:lnTo>
                    <a:lnTo>
                      <a:pt x="973781" y="680743"/>
                    </a:lnTo>
                    <a:lnTo>
                      <a:pt x="970289" y="684547"/>
                    </a:lnTo>
                    <a:lnTo>
                      <a:pt x="966798" y="688350"/>
                    </a:lnTo>
                    <a:lnTo>
                      <a:pt x="962989" y="691520"/>
                    </a:lnTo>
                    <a:lnTo>
                      <a:pt x="959181" y="694690"/>
                    </a:lnTo>
                    <a:lnTo>
                      <a:pt x="954737" y="697859"/>
                    </a:lnTo>
                    <a:lnTo>
                      <a:pt x="950611" y="700712"/>
                    </a:lnTo>
                    <a:lnTo>
                      <a:pt x="945850" y="703248"/>
                    </a:lnTo>
                    <a:lnTo>
                      <a:pt x="941406" y="705467"/>
                    </a:lnTo>
                    <a:lnTo>
                      <a:pt x="936963" y="707685"/>
                    </a:lnTo>
                    <a:lnTo>
                      <a:pt x="931884" y="709904"/>
                    </a:lnTo>
                    <a:lnTo>
                      <a:pt x="927123" y="711489"/>
                    </a:lnTo>
                    <a:lnTo>
                      <a:pt x="921727" y="713074"/>
                    </a:lnTo>
                    <a:lnTo>
                      <a:pt x="916649" y="714342"/>
                    </a:lnTo>
                    <a:lnTo>
                      <a:pt x="126960" y="880431"/>
                    </a:lnTo>
                    <a:lnTo>
                      <a:pt x="121247" y="881382"/>
                    </a:lnTo>
                    <a:lnTo>
                      <a:pt x="115851" y="882016"/>
                    </a:lnTo>
                    <a:lnTo>
                      <a:pt x="110455" y="882333"/>
                    </a:lnTo>
                    <a:lnTo>
                      <a:pt x="105059" y="882650"/>
                    </a:lnTo>
                    <a:lnTo>
                      <a:pt x="100298" y="882333"/>
                    </a:lnTo>
                    <a:lnTo>
                      <a:pt x="95855" y="882016"/>
                    </a:lnTo>
                    <a:lnTo>
                      <a:pt x="86967" y="881065"/>
                    </a:lnTo>
                    <a:lnTo>
                      <a:pt x="78398" y="879164"/>
                    </a:lnTo>
                    <a:lnTo>
                      <a:pt x="70145" y="876628"/>
                    </a:lnTo>
                    <a:lnTo>
                      <a:pt x="61575" y="873458"/>
                    </a:lnTo>
                    <a:lnTo>
                      <a:pt x="53640" y="869338"/>
                    </a:lnTo>
                    <a:lnTo>
                      <a:pt x="46340" y="864900"/>
                    </a:lnTo>
                    <a:lnTo>
                      <a:pt x="39358" y="859512"/>
                    </a:lnTo>
                    <a:lnTo>
                      <a:pt x="32692" y="853806"/>
                    </a:lnTo>
                    <a:lnTo>
                      <a:pt x="26662" y="847150"/>
                    </a:lnTo>
                    <a:lnTo>
                      <a:pt x="20948" y="840494"/>
                    </a:lnTo>
                    <a:lnTo>
                      <a:pt x="15870" y="833204"/>
                    </a:lnTo>
                    <a:lnTo>
                      <a:pt x="11426" y="825279"/>
                    </a:lnTo>
                    <a:lnTo>
                      <a:pt x="9522" y="821159"/>
                    </a:lnTo>
                    <a:lnTo>
                      <a:pt x="7935" y="817038"/>
                    </a:lnTo>
                    <a:lnTo>
                      <a:pt x="6031" y="812601"/>
                    </a:lnTo>
                    <a:lnTo>
                      <a:pt x="4444" y="808480"/>
                    </a:lnTo>
                    <a:lnTo>
                      <a:pt x="3491" y="804043"/>
                    </a:lnTo>
                    <a:lnTo>
                      <a:pt x="2222" y="799288"/>
                    </a:lnTo>
                    <a:lnTo>
                      <a:pt x="1270" y="794217"/>
                    </a:lnTo>
                    <a:lnTo>
                      <a:pt x="635" y="788511"/>
                    </a:lnTo>
                    <a:lnTo>
                      <a:pt x="317" y="783440"/>
                    </a:lnTo>
                    <a:lnTo>
                      <a:pt x="0" y="778052"/>
                    </a:lnTo>
                    <a:lnTo>
                      <a:pt x="317" y="772980"/>
                    </a:lnTo>
                    <a:lnTo>
                      <a:pt x="635" y="767909"/>
                    </a:lnTo>
                    <a:lnTo>
                      <a:pt x="1270" y="762520"/>
                    </a:lnTo>
                    <a:lnTo>
                      <a:pt x="1904" y="757766"/>
                    </a:lnTo>
                    <a:lnTo>
                      <a:pt x="3174" y="752694"/>
                    </a:lnTo>
                    <a:lnTo>
                      <a:pt x="4444" y="747940"/>
                    </a:lnTo>
                    <a:lnTo>
                      <a:pt x="5713" y="742868"/>
                    </a:lnTo>
                    <a:lnTo>
                      <a:pt x="7935" y="738114"/>
                    </a:lnTo>
                    <a:lnTo>
                      <a:pt x="9839" y="733676"/>
                    </a:lnTo>
                    <a:lnTo>
                      <a:pt x="12061" y="728922"/>
                    </a:lnTo>
                    <a:lnTo>
                      <a:pt x="14283" y="724801"/>
                    </a:lnTo>
                    <a:lnTo>
                      <a:pt x="17140" y="720047"/>
                    </a:lnTo>
                    <a:lnTo>
                      <a:pt x="19996" y="716243"/>
                    </a:lnTo>
                    <a:lnTo>
                      <a:pt x="23170" y="712123"/>
                    </a:lnTo>
                    <a:lnTo>
                      <a:pt x="26344" y="708319"/>
                    </a:lnTo>
                    <a:lnTo>
                      <a:pt x="29518" y="704516"/>
                    </a:lnTo>
                    <a:lnTo>
                      <a:pt x="33327" y="701029"/>
                    </a:lnTo>
                    <a:lnTo>
                      <a:pt x="37136" y="697859"/>
                    </a:lnTo>
                    <a:lnTo>
                      <a:pt x="40945" y="694373"/>
                    </a:lnTo>
                    <a:lnTo>
                      <a:pt x="45388" y="691520"/>
                    </a:lnTo>
                    <a:lnTo>
                      <a:pt x="49514" y="688667"/>
                    </a:lnTo>
                    <a:lnTo>
                      <a:pt x="53640" y="686132"/>
                    </a:lnTo>
                    <a:lnTo>
                      <a:pt x="58401" y="683596"/>
                    </a:lnTo>
                    <a:lnTo>
                      <a:pt x="63162" y="681377"/>
                    </a:lnTo>
                    <a:lnTo>
                      <a:pt x="68241" y="679475"/>
                    </a:lnTo>
                    <a:lnTo>
                      <a:pt x="73002" y="677891"/>
                    </a:lnTo>
                    <a:lnTo>
                      <a:pt x="78398" y="676306"/>
                    </a:lnTo>
                    <a:lnTo>
                      <a:pt x="83476" y="675038"/>
                    </a:lnTo>
                    <a:lnTo>
                      <a:pt x="873165" y="508631"/>
                    </a:lnTo>
                    <a:lnTo>
                      <a:pt x="878561" y="507680"/>
                    </a:lnTo>
                    <a:lnTo>
                      <a:pt x="883639" y="507046"/>
                    </a:lnTo>
                    <a:lnTo>
                      <a:pt x="889353" y="506729"/>
                    </a:lnTo>
                    <a:lnTo>
                      <a:pt x="894431" y="506412"/>
                    </a:lnTo>
                    <a:close/>
                    <a:moveTo>
                      <a:pt x="858838" y="261937"/>
                    </a:moveTo>
                    <a:lnTo>
                      <a:pt x="840146" y="263529"/>
                    </a:lnTo>
                    <a:lnTo>
                      <a:pt x="821454" y="265439"/>
                    </a:lnTo>
                    <a:lnTo>
                      <a:pt x="802762" y="267031"/>
                    </a:lnTo>
                    <a:lnTo>
                      <a:pt x="784387" y="269260"/>
                    </a:lnTo>
                    <a:lnTo>
                      <a:pt x="747320" y="273717"/>
                    </a:lnTo>
                    <a:lnTo>
                      <a:pt x="710253" y="279448"/>
                    </a:lnTo>
                    <a:lnTo>
                      <a:pt x="673185" y="284861"/>
                    </a:lnTo>
                    <a:lnTo>
                      <a:pt x="636435" y="291229"/>
                    </a:lnTo>
                    <a:lnTo>
                      <a:pt x="600001" y="297596"/>
                    </a:lnTo>
                    <a:lnTo>
                      <a:pt x="563251" y="304601"/>
                    </a:lnTo>
                    <a:lnTo>
                      <a:pt x="526818" y="312242"/>
                    </a:lnTo>
                    <a:lnTo>
                      <a:pt x="490384" y="319565"/>
                    </a:lnTo>
                    <a:lnTo>
                      <a:pt x="453950" y="327843"/>
                    </a:lnTo>
                    <a:lnTo>
                      <a:pt x="417200" y="336439"/>
                    </a:lnTo>
                    <a:lnTo>
                      <a:pt x="381083" y="345354"/>
                    </a:lnTo>
                    <a:lnTo>
                      <a:pt x="344967" y="354905"/>
                    </a:lnTo>
                    <a:lnTo>
                      <a:pt x="326908" y="360000"/>
                    </a:lnTo>
                    <a:lnTo>
                      <a:pt x="308850" y="365094"/>
                    </a:lnTo>
                    <a:lnTo>
                      <a:pt x="291108" y="370825"/>
                    </a:lnTo>
                    <a:lnTo>
                      <a:pt x="273050" y="376237"/>
                    </a:lnTo>
                    <a:lnTo>
                      <a:pt x="292059" y="374964"/>
                    </a:lnTo>
                    <a:lnTo>
                      <a:pt x="310434" y="373372"/>
                    </a:lnTo>
                    <a:lnTo>
                      <a:pt x="329126" y="371461"/>
                    </a:lnTo>
                    <a:lnTo>
                      <a:pt x="347501" y="369233"/>
                    </a:lnTo>
                    <a:lnTo>
                      <a:pt x="384885" y="364457"/>
                    </a:lnTo>
                    <a:lnTo>
                      <a:pt x="421952" y="359363"/>
                    </a:lnTo>
                    <a:lnTo>
                      <a:pt x="458703" y="353314"/>
                    </a:lnTo>
                    <a:lnTo>
                      <a:pt x="495453" y="347264"/>
                    </a:lnTo>
                    <a:lnTo>
                      <a:pt x="532203" y="340578"/>
                    </a:lnTo>
                    <a:lnTo>
                      <a:pt x="568637" y="333892"/>
                    </a:lnTo>
                    <a:lnTo>
                      <a:pt x="605387" y="326251"/>
                    </a:lnTo>
                    <a:lnTo>
                      <a:pt x="642138" y="318610"/>
                    </a:lnTo>
                    <a:lnTo>
                      <a:pt x="678254" y="310650"/>
                    </a:lnTo>
                    <a:lnTo>
                      <a:pt x="714688" y="302054"/>
                    </a:lnTo>
                    <a:lnTo>
                      <a:pt x="750805" y="293139"/>
                    </a:lnTo>
                    <a:lnTo>
                      <a:pt x="786921" y="283269"/>
                    </a:lnTo>
                    <a:lnTo>
                      <a:pt x="804980" y="278493"/>
                    </a:lnTo>
                    <a:lnTo>
                      <a:pt x="823038" y="273081"/>
                    </a:lnTo>
                    <a:lnTo>
                      <a:pt x="841096" y="267668"/>
                    </a:lnTo>
                    <a:lnTo>
                      <a:pt x="858838" y="261937"/>
                    </a:lnTo>
                    <a:close/>
                    <a:moveTo>
                      <a:pt x="894431" y="201612"/>
                    </a:moveTo>
                    <a:lnTo>
                      <a:pt x="899509" y="201612"/>
                    </a:lnTo>
                    <a:lnTo>
                      <a:pt x="904905" y="202249"/>
                    </a:lnTo>
                    <a:lnTo>
                      <a:pt x="909666" y="202567"/>
                    </a:lnTo>
                    <a:lnTo>
                      <a:pt x="915062" y="203522"/>
                    </a:lnTo>
                    <a:lnTo>
                      <a:pt x="919823" y="204795"/>
                    </a:lnTo>
                    <a:lnTo>
                      <a:pt x="924901" y="206068"/>
                    </a:lnTo>
                    <a:lnTo>
                      <a:pt x="929662" y="207660"/>
                    </a:lnTo>
                    <a:lnTo>
                      <a:pt x="934423" y="209570"/>
                    </a:lnTo>
                    <a:lnTo>
                      <a:pt x="939184" y="211480"/>
                    </a:lnTo>
                    <a:lnTo>
                      <a:pt x="943628" y="213708"/>
                    </a:lnTo>
                    <a:lnTo>
                      <a:pt x="948071" y="216254"/>
                    </a:lnTo>
                    <a:lnTo>
                      <a:pt x="952198" y="218801"/>
                    </a:lnTo>
                    <a:lnTo>
                      <a:pt x="956324" y="221665"/>
                    </a:lnTo>
                    <a:lnTo>
                      <a:pt x="960450" y="224848"/>
                    </a:lnTo>
                    <a:lnTo>
                      <a:pt x="964259" y="228031"/>
                    </a:lnTo>
                    <a:lnTo>
                      <a:pt x="968068" y="231533"/>
                    </a:lnTo>
                    <a:lnTo>
                      <a:pt x="971876" y="235034"/>
                    </a:lnTo>
                    <a:lnTo>
                      <a:pt x="975050" y="238854"/>
                    </a:lnTo>
                    <a:lnTo>
                      <a:pt x="978224" y="242992"/>
                    </a:lnTo>
                    <a:lnTo>
                      <a:pt x="981081" y="246811"/>
                    </a:lnTo>
                    <a:lnTo>
                      <a:pt x="984255" y="251586"/>
                    </a:lnTo>
                    <a:lnTo>
                      <a:pt x="986794" y="255724"/>
                    </a:lnTo>
                    <a:lnTo>
                      <a:pt x="989016" y="260180"/>
                    </a:lnTo>
                    <a:lnTo>
                      <a:pt x="991238" y="265273"/>
                    </a:lnTo>
                    <a:lnTo>
                      <a:pt x="993142" y="270047"/>
                    </a:lnTo>
                    <a:lnTo>
                      <a:pt x="995047" y="275140"/>
                    </a:lnTo>
                    <a:lnTo>
                      <a:pt x="996634" y="280233"/>
                    </a:lnTo>
                    <a:lnTo>
                      <a:pt x="997903" y="285326"/>
                    </a:lnTo>
                    <a:lnTo>
                      <a:pt x="998855" y="290737"/>
                    </a:lnTo>
                    <a:lnTo>
                      <a:pt x="999490" y="296148"/>
                    </a:lnTo>
                    <a:lnTo>
                      <a:pt x="999808" y="301559"/>
                    </a:lnTo>
                    <a:lnTo>
                      <a:pt x="1000125" y="306652"/>
                    </a:lnTo>
                    <a:lnTo>
                      <a:pt x="999808" y="312063"/>
                    </a:lnTo>
                    <a:lnTo>
                      <a:pt x="999490" y="317156"/>
                    </a:lnTo>
                    <a:lnTo>
                      <a:pt x="998855" y="322249"/>
                    </a:lnTo>
                    <a:lnTo>
                      <a:pt x="998221" y="327342"/>
                    </a:lnTo>
                    <a:lnTo>
                      <a:pt x="996951" y="332116"/>
                    </a:lnTo>
                    <a:lnTo>
                      <a:pt x="995681" y="337209"/>
                    </a:lnTo>
                    <a:lnTo>
                      <a:pt x="993777" y="341984"/>
                    </a:lnTo>
                    <a:lnTo>
                      <a:pt x="992190" y="347076"/>
                    </a:lnTo>
                    <a:lnTo>
                      <a:pt x="990286" y="351533"/>
                    </a:lnTo>
                    <a:lnTo>
                      <a:pt x="988064" y="355989"/>
                    </a:lnTo>
                    <a:lnTo>
                      <a:pt x="985525" y="360445"/>
                    </a:lnTo>
                    <a:lnTo>
                      <a:pt x="982985" y="364583"/>
                    </a:lnTo>
                    <a:lnTo>
                      <a:pt x="979811" y="369039"/>
                    </a:lnTo>
                    <a:lnTo>
                      <a:pt x="976955" y="372859"/>
                    </a:lnTo>
                    <a:lnTo>
                      <a:pt x="973781" y="376679"/>
                    </a:lnTo>
                    <a:lnTo>
                      <a:pt x="970289" y="380817"/>
                    </a:lnTo>
                    <a:lnTo>
                      <a:pt x="966798" y="384318"/>
                    </a:lnTo>
                    <a:lnTo>
                      <a:pt x="962989" y="387501"/>
                    </a:lnTo>
                    <a:lnTo>
                      <a:pt x="959181" y="390684"/>
                    </a:lnTo>
                    <a:lnTo>
                      <a:pt x="954737" y="393867"/>
                    </a:lnTo>
                    <a:lnTo>
                      <a:pt x="950611" y="396732"/>
                    </a:lnTo>
                    <a:lnTo>
                      <a:pt x="945850" y="399278"/>
                    </a:lnTo>
                    <a:lnTo>
                      <a:pt x="941406" y="401506"/>
                    </a:lnTo>
                    <a:lnTo>
                      <a:pt x="936963" y="403734"/>
                    </a:lnTo>
                    <a:lnTo>
                      <a:pt x="931884" y="405962"/>
                    </a:lnTo>
                    <a:lnTo>
                      <a:pt x="927123" y="407554"/>
                    </a:lnTo>
                    <a:lnTo>
                      <a:pt x="921727" y="409145"/>
                    </a:lnTo>
                    <a:lnTo>
                      <a:pt x="916649" y="410419"/>
                    </a:lnTo>
                    <a:lnTo>
                      <a:pt x="126960" y="577209"/>
                    </a:lnTo>
                    <a:lnTo>
                      <a:pt x="121247" y="578164"/>
                    </a:lnTo>
                    <a:lnTo>
                      <a:pt x="115851" y="578801"/>
                    </a:lnTo>
                    <a:lnTo>
                      <a:pt x="110455" y="579119"/>
                    </a:lnTo>
                    <a:lnTo>
                      <a:pt x="105059" y="579437"/>
                    </a:lnTo>
                    <a:lnTo>
                      <a:pt x="100298" y="579119"/>
                    </a:lnTo>
                    <a:lnTo>
                      <a:pt x="95855" y="578801"/>
                    </a:lnTo>
                    <a:lnTo>
                      <a:pt x="86967" y="577846"/>
                    </a:lnTo>
                    <a:lnTo>
                      <a:pt x="78398" y="575936"/>
                    </a:lnTo>
                    <a:lnTo>
                      <a:pt x="70145" y="573389"/>
                    </a:lnTo>
                    <a:lnTo>
                      <a:pt x="61575" y="570206"/>
                    </a:lnTo>
                    <a:lnTo>
                      <a:pt x="53640" y="566069"/>
                    </a:lnTo>
                    <a:lnTo>
                      <a:pt x="46340" y="561612"/>
                    </a:lnTo>
                    <a:lnTo>
                      <a:pt x="39358" y="556201"/>
                    </a:lnTo>
                    <a:lnTo>
                      <a:pt x="32692" y="550472"/>
                    </a:lnTo>
                    <a:lnTo>
                      <a:pt x="26662" y="543787"/>
                    </a:lnTo>
                    <a:lnTo>
                      <a:pt x="20948" y="537103"/>
                    </a:lnTo>
                    <a:lnTo>
                      <a:pt x="15870" y="529782"/>
                    </a:lnTo>
                    <a:lnTo>
                      <a:pt x="11426" y="522143"/>
                    </a:lnTo>
                    <a:lnTo>
                      <a:pt x="9522" y="517687"/>
                    </a:lnTo>
                    <a:lnTo>
                      <a:pt x="7935" y="513549"/>
                    </a:lnTo>
                    <a:lnTo>
                      <a:pt x="6031" y="509092"/>
                    </a:lnTo>
                    <a:lnTo>
                      <a:pt x="4444" y="504954"/>
                    </a:lnTo>
                    <a:lnTo>
                      <a:pt x="3491" y="500498"/>
                    </a:lnTo>
                    <a:lnTo>
                      <a:pt x="2222" y="495724"/>
                    </a:lnTo>
                    <a:lnTo>
                      <a:pt x="1270" y="490631"/>
                    </a:lnTo>
                    <a:lnTo>
                      <a:pt x="635" y="484901"/>
                    </a:lnTo>
                    <a:lnTo>
                      <a:pt x="317" y="479809"/>
                    </a:lnTo>
                    <a:lnTo>
                      <a:pt x="0" y="474397"/>
                    </a:lnTo>
                    <a:lnTo>
                      <a:pt x="317" y="469305"/>
                    </a:lnTo>
                    <a:lnTo>
                      <a:pt x="635" y="464212"/>
                    </a:lnTo>
                    <a:lnTo>
                      <a:pt x="1270" y="458801"/>
                    </a:lnTo>
                    <a:lnTo>
                      <a:pt x="1904" y="454026"/>
                    </a:lnTo>
                    <a:lnTo>
                      <a:pt x="3174" y="448933"/>
                    </a:lnTo>
                    <a:lnTo>
                      <a:pt x="4444" y="444159"/>
                    </a:lnTo>
                    <a:lnTo>
                      <a:pt x="5713" y="439066"/>
                    </a:lnTo>
                    <a:lnTo>
                      <a:pt x="7935" y="434291"/>
                    </a:lnTo>
                    <a:lnTo>
                      <a:pt x="9839" y="429835"/>
                    </a:lnTo>
                    <a:lnTo>
                      <a:pt x="12061" y="425061"/>
                    </a:lnTo>
                    <a:lnTo>
                      <a:pt x="14283" y="420923"/>
                    </a:lnTo>
                    <a:lnTo>
                      <a:pt x="17140" y="416466"/>
                    </a:lnTo>
                    <a:lnTo>
                      <a:pt x="19996" y="412328"/>
                    </a:lnTo>
                    <a:lnTo>
                      <a:pt x="23170" y="408191"/>
                    </a:lnTo>
                    <a:lnTo>
                      <a:pt x="26344" y="404689"/>
                    </a:lnTo>
                    <a:lnTo>
                      <a:pt x="29518" y="400551"/>
                    </a:lnTo>
                    <a:lnTo>
                      <a:pt x="33327" y="397050"/>
                    </a:lnTo>
                    <a:lnTo>
                      <a:pt x="37136" y="393867"/>
                    </a:lnTo>
                    <a:lnTo>
                      <a:pt x="40945" y="390366"/>
                    </a:lnTo>
                    <a:lnTo>
                      <a:pt x="45388" y="387501"/>
                    </a:lnTo>
                    <a:lnTo>
                      <a:pt x="49514" y="384636"/>
                    </a:lnTo>
                    <a:lnTo>
                      <a:pt x="53640" y="382090"/>
                    </a:lnTo>
                    <a:lnTo>
                      <a:pt x="58401" y="379543"/>
                    </a:lnTo>
                    <a:lnTo>
                      <a:pt x="63162" y="377315"/>
                    </a:lnTo>
                    <a:lnTo>
                      <a:pt x="68241" y="375405"/>
                    </a:lnTo>
                    <a:lnTo>
                      <a:pt x="73002" y="373814"/>
                    </a:lnTo>
                    <a:lnTo>
                      <a:pt x="78398" y="372222"/>
                    </a:lnTo>
                    <a:lnTo>
                      <a:pt x="83476" y="370949"/>
                    </a:lnTo>
                    <a:lnTo>
                      <a:pt x="873165" y="204159"/>
                    </a:lnTo>
                    <a:lnTo>
                      <a:pt x="878561" y="202885"/>
                    </a:lnTo>
                    <a:lnTo>
                      <a:pt x="883639" y="202249"/>
                    </a:lnTo>
                    <a:lnTo>
                      <a:pt x="889353" y="201931"/>
                    </a:lnTo>
                    <a:lnTo>
                      <a:pt x="894431" y="201612"/>
                    </a:lnTo>
                    <a:close/>
                    <a:moveTo>
                      <a:pt x="462024" y="0"/>
                    </a:moveTo>
                    <a:lnTo>
                      <a:pt x="467419" y="0"/>
                    </a:lnTo>
                    <a:lnTo>
                      <a:pt x="472496" y="0"/>
                    </a:lnTo>
                    <a:lnTo>
                      <a:pt x="477891" y="318"/>
                    </a:lnTo>
                    <a:lnTo>
                      <a:pt x="482651" y="953"/>
                    </a:lnTo>
                    <a:lnTo>
                      <a:pt x="487728" y="1907"/>
                    </a:lnTo>
                    <a:lnTo>
                      <a:pt x="492805" y="2861"/>
                    </a:lnTo>
                    <a:lnTo>
                      <a:pt x="497565" y="4450"/>
                    </a:lnTo>
                    <a:lnTo>
                      <a:pt x="502642" y="6039"/>
                    </a:lnTo>
                    <a:lnTo>
                      <a:pt x="507402" y="7946"/>
                    </a:lnTo>
                    <a:lnTo>
                      <a:pt x="511844" y="9853"/>
                    </a:lnTo>
                    <a:lnTo>
                      <a:pt x="516604" y="12078"/>
                    </a:lnTo>
                    <a:lnTo>
                      <a:pt x="520729" y="14303"/>
                    </a:lnTo>
                    <a:lnTo>
                      <a:pt x="525172" y="17164"/>
                    </a:lnTo>
                    <a:lnTo>
                      <a:pt x="529297" y="20025"/>
                    </a:lnTo>
                    <a:lnTo>
                      <a:pt x="533105" y="22885"/>
                    </a:lnTo>
                    <a:lnTo>
                      <a:pt x="537230" y="26064"/>
                    </a:lnTo>
                    <a:lnTo>
                      <a:pt x="541038" y="29878"/>
                    </a:lnTo>
                    <a:lnTo>
                      <a:pt x="544529" y="33374"/>
                    </a:lnTo>
                    <a:lnTo>
                      <a:pt x="548019" y="36871"/>
                    </a:lnTo>
                    <a:lnTo>
                      <a:pt x="551193" y="41003"/>
                    </a:lnTo>
                    <a:lnTo>
                      <a:pt x="554049" y="45135"/>
                    </a:lnTo>
                    <a:lnTo>
                      <a:pt x="556904" y="49267"/>
                    </a:lnTo>
                    <a:lnTo>
                      <a:pt x="559760" y="54035"/>
                    </a:lnTo>
                    <a:lnTo>
                      <a:pt x="561982" y="58484"/>
                    </a:lnTo>
                    <a:lnTo>
                      <a:pt x="564203" y="63252"/>
                    </a:lnTo>
                    <a:lnTo>
                      <a:pt x="566107" y="68020"/>
                    </a:lnTo>
                    <a:lnTo>
                      <a:pt x="567693" y="73106"/>
                    </a:lnTo>
                    <a:lnTo>
                      <a:pt x="569280" y="78191"/>
                    </a:lnTo>
                    <a:lnTo>
                      <a:pt x="570549" y="83595"/>
                    </a:lnTo>
                    <a:lnTo>
                      <a:pt x="571819" y="88998"/>
                    </a:lnTo>
                    <a:lnTo>
                      <a:pt x="572453" y="94084"/>
                    </a:lnTo>
                    <a:lnTo>
                      <a:pt x="572771" y="99487"/>
                    </a:lnTo>
                    <a:lnTo>
                      <a:pt x="573088" y="104573"/>
                    </a:lnTo>
                    <a:lnTo>
                      <a:pt x="572771" y="109976"/>
                    </a:lnTo>
                    <a:lnTo>
                      <a:pt x="572453" y="115062"/>
                    </a:lnTo>
                    <a:lnTo>
                      <a:pt x="571819" y="120148"/>
                    </a:lnTo>
                    <a:lnTo>
                      <a:pt x="570867" y="125551"/>
                    </a:lnTo>
                    <a:lnTo>
                      <a:pt x="569597" y="130319"/>
                    </a:lnTo>
                    <a:lnTo>
                      <a:pt x="568328" y="135405"/>
                    </a:lnTo>
                    <a:lnTo>
                      <a:pt x="566741" y="140172"/>
                    </a:lnTo>
                    <a:lnTo>
                      <a:pt x="565155" y="144622"/>
                    </a:lnTo>
                    <a:lnTo>
                      <a:pt x="563251" y="149390"/>
                    </a:lnTo>
                    <a:lnTo>
                      <a:pt x="561030" y="153840"/>
                    </a:lnTo>
                    <a:lnTo>
                      <a:pt x="558174" y="158608"/>
                    </a:lnTo>
                    <a:lnTo>
                      <a:pt x="555635" y="162740"/>
                    </a:lnTo>
                    <a:lnTo>
                      <a:pt x="552779" y="166872"/>
                    </a:lnTo>
                    <a:lnTo>
                      <a:pt x="549923" y="171004"/>
                    </a:lnTo>
                    <a:lnTo>
                      <a:pt x="546433" y="174818"/>
                    </a:lnTo>
                    <a:lnTo>
                      <a:pt x="543259" y="178315"/>
                    </a:lnTo>
                    <a:lnTo>
                      <a:pt x="539769" y="182129"/>
                    </a:lnTo>
                    <a:lnTo>
                      <a:pt x="535644" y="185625"/>
                    </a:lnTo>
                    <a:lnTo>
                      <a:pt x="531836" y="188486"/>
                    </a:lnTo>
                    <a:lnTo>
                      <a:pt x="527711" y="191664"/>
                    </a:lnTo>
                    <a:lnTo>
                      <a:pt x="523268" y="194525"/>
                    </a:lnTo>
                    <a:lnTo>
                      <a:pt x="518825" y="197068"/>
                    </a:lnTo>
                    <a:lnTo>
                      <a:pt x="514383" y="199611"/>
                    </a:lnTo>
                    <a:lnTo>
                      <a:pt x="509623" y="201518"/>
                    </a:lnTo>
                    <a:lnTo>
                      <a:pt x="504863" y="204061"/>
                    </a:lnTo>
                    <a:lnTo>
                      <a:pt x="499786" y="205650"/>
                    </a:lnTo>
                    <a:lnTo>
                      <a:pt x="494709" y="206921"/>
                    </a:lnTo>
                    <a:lnTo>
                      <a:pt x="489632" y="208193"/>
                    </a:lnTo>
                    <a:lnTo>
                      <a:pt x="126930" y="284795"/>
                    </a:lnTo>
                    <a:lnTo>
                      <a:pt x="121218" y="285749"/>
                    </a:lnTo>
                    <a:lnTo>
                      <a:pt x="115823" y="286702"/>
                    </a:lnTo>
                    <a:lnTo>
                      <a:pt x="110429" y="287020"/>
                    </a:lnTo>
                    <a:lnTo>
                      <a:pt x="105034" y="287338"/>
                    </a:lnTo>
                    <a:lnTo>
                      <a:pt x="100275" y="287020"/>
                    </a:lnTo>
                    <a:lnTo>
                      <a:pt x="95832" y="286702"/>
                    </a:lnTo>
                    <a:lnTo>
                      <a:pt x="86947" y="285431"/>
                    </a:lnTo>
                    <a:lnTo>
                      <a:pt x="78379" y="283524"/>
                    </a:lnTo>
                    <a:lnTo>
                      <a:pt x="70129" y="280981"/>
                    </a:lnTo>
                    <a:lnTo>
                      <a:pt x="61561" y="277802"/>
                    </a:lnTo>
                    <a:lnTo>
                      <a:pt x="53628" y="273670"/>
                    </a:lnTo>
                    <a:lnTo>
                      <a:pt x="46329" y="268902"/>
                    </a:lnTo>
                    <a:lnTo>
                      <a:pt x="39348" y="264135"/>
                    </a:lnTo>
                    <a:lnTo>
                      <a:pt x="32684" y="258095"/>
                    </a:lnTo>
                    <a:lnTo>
                      <a:pt x="26655" y="251738"/>
                    </a:lnTo>
                    <a:lnTo>
                      <a:pt x="20943" y="244746"/>
                    </a:lnTo>
                    <a:lnTo>
                      <a:pt x="15866" y="237435"/>
                    </a:lnTo>
                    <a:lnTo>
                      <a:pt x="11424" y="229807"/>
                    </a:lnTo>
                    <a:lnTo>
                      <a:pt x="9520" y="225357"/>
                    </a:lnTo>
                    <a:lnTo>
                      <a:pt x="7933" y="221225"/>
                    </a:lnTo>
                    <a:lnTo>
                      <a:pt x="6029" y="217093"/>
                    </a:lnTo>
                    <a:lnTo>
                      <a:pt x="4443" y="212643"/>
                    </a:lnTo>
                    <a:lnTo>
                      <a:pt x="3491" y="208193"/>
                    </a:lnTo>
                    <a:lnTo>
                      <a:pt x="2221" y="203425"/>
                    </a:lnTo>
                    <a:lnTo>
                      <a:pt x="1269" y="198021"/>
                    </a:lnTo>
                    <a:lnTo>
                      <a:pt x="635" y="192936"/>
                    </a:lnTo>
                    <a:lnTo>
                      <a:pt x="317" y="187532"/>
                    </a:lnTo>
                    <a:lnTo>
                      <a:pt x="0" y="182447"/>
                    </a:lnTo>
                    <a:lnTo>
                      <a:pt x="317" y="177043"/>
                    </a:lnTo>
                    <a:lnTo>
                      <a:pt x="635" y="171958"/>
                    </a:lnTo>
                    <a:lnTo>
                      <a:pt x="1269" y="166554"/>
                    </a:lnTo>
                    <a:lnTo>
                      <a:pt x="1904" y="161786"/>
                    </a:lnTo>
                    <a:lnTo>
                      <a:pt x="3173" y="157019"/>
                    </a:lnTo>
                    <a:lnTo>
                      <a:pt x="4443" y="151615"/>
                    </a:lnTo>
                    <a:lnTo>
                      <a:pt x="5712" y="147165"/>
                    </a:lnTo>
                    <a:lnTo>
                      <a:pt x="7933" y="142079"/>
                    </a:lnTo>
                    <a:lnTo>
                      <a:pt x="9837" y="137630"/>
                    </a:lnTo>
                    <a:lnTo>
                      <a:pt x="12058" y="132862"/>
                    </a:lnTo>
                    <a:lnTo>
                      <a:pt x="14280" y="128730"/>
                    </a:lnTo>
                    <a:lnTo>
                      <a:pt x="17136" y="124280"/>
                    </a:lnTo>
                    <a:lnTo>
                      <a:pt x="19991" y="120148"/>
                    </a:lnTo>
                    <a:lnTo>
                      <a:pt x="23165" y="116016"/>
                    </a:lnTo>
                    <a:lnTo>
                      <a:pt x="26338" y="112201"/>
                    </a:lnTo>
                    <a:lnTo>
                      <a:pt x="29511" y="108387"/>
                    </a:lnTo>
                    <a:lnTo>
                      <a:pt x="33319" y="104891"/>
                    </a:lnTo>
                    <a:lnTo>
                      <a:pt x="37127" y="101712"/>
                    </a:lnTo>
                    <a:lnTo>
                      <a:pt x="40935" y="98534"/>
                    </a:lnTo>
                    <a:lnTo>
                      <a:pt x="45377" y="95355"/>
                    </a:lnTo>
                    <a:lnTo>
                      <a:pt x="49503" y="92495"/>
                    </a:lnTo>
                    <a:lnTo>
                      <a:pt x="53628" y="89952"/>
                    </a:lnTo>
                    <a:lnTo>
                      <a:pt x="58388" y="87727"/>
                    </a:lnTo>
                    <a:lnTo>
                      <a:pt x="63148" y="85184"/>
                    </a:lnTo>
                    <a:lnTo>
                      <a:pt x="68225" y="83277"/>
                    </a:lnTo>
                    <a:lnTo>
                      <a:pt x="72985" y="81370"/>
                    </a:lnTo>
                    <a:lnTo>
                      <a:pt x="78379" y="80098"/>
                    </a:lnTo>
                    <a:lnTo>
                      <a:pt x="83456" y="78827"/>
                    </a:lnTo>
                    <a:lnTo>
                      <a:pt x="446158" y="2225"/>
                    </a:lnTo>
                    <a:lnTo>
                      <a:pt x="451235" y="1271"/>
                    </a:lnTo>
                    <a:lnTo>
                      <a:pt x="456630" y="636"/>
                    </a:lnTo>
                    <a:lnTo>
                      <a:pt x="46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  <p:sp>
          <p:nvSpPr>
            <p:cNvPr id="25634" name="文本框 40"/>
            <p:cNvSpPr txBox="1"/>
            <p:nvPr>
              <p:custDataLst>
                <p:tags r:id="rId25"/>
              </p:custDataLst>
            </p:nvPr>
          </p:nvSpPr>
          <p:spPr>
            <a:xfrm>
              <a:off x="3428" y="8561"/>
              <a:ext cx="14363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期望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635" name="组合 47"/>
          <p:cNvGrpSpPr/>
          <p:nvPr/>
        </p:nvGrpSpPr>
        <p:grpSpPr>
          <a:xfrm>
            <a:off x="1525588" y="6029325"/>
            <a:ext cx="104775" cy="833438"/>
            <a:chOff x="2436" y="9473"/>
            <a:chExt cx="165" cy="1312"/>
          </a:xfrm>
        </p:grpSpPr>
        <p:sp>
          <p:nvSpPr>
            <p:cNvPr id="15" name="椭圆 14"/>
            <p:cNvSpPr/>
            <p:nvPr>
              <p:custDataLst>
                <p:tags r:id="rId26"/>
              </p:custDataLst>
            </p:nvPr>
          </p:nvSpPr>
          <p:spPr>
            <a:xfrm>
              <a:off x="2436" y="9473"/>
              <a:ext cx="165" cy="165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cxnSp>
          <p:nvCxnSpPr>
            <p:cNvPr id="46" name="直接连接符 45"/>
            <p:cNvCxnSpPr/>
            <p:nvPr>
              <p:custDataLst>
                <p:tags r:id="rId27"/>
              </p:custDataLst>
            </p:nvPr>
          </p:nvCxnSpPr>
          <p:spPr>
            <a:xfrm flipH="1">
              <a:off x="2503" y="9613"/>
              <a:ext cx="5" cy="1172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>
            <p:custDataLst>
              <p:tags r:id="rId28"/>
            </p:custDataLst>
          </p:nvPr>
        </p:nvSpPr>
        <p:spPr>
          <a:xfrm>
            <a:off x="1535113" y="320040"/>
            <a:ext cx="5195888" cy="603250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fontAlgn="auto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3200" b="1" kern="1200" cap="none" spc="600" normalizeH="0" baseline="0" noProof="1">
                <a:latin typeface="黑体" pitchFamily="49" charset="-122"/>
                <a:ea typeface="黑体" pitchFamily="49" charset="-122"/>
                <a:cs typeface="+mj-cs"/>
                <a:sym typeface="+mn-lt"/>
              </a:rPr>
              <a:t>课程简介</a:t>
            </a:r>
            <a:endParaRPr kumimoji="0" lang="zh-CN" altLang="en-US" sz="3200" b="1" kern="1200" cap="none" spc="600" normalizeH="0" baseline="0" noProof="1">
              <a:latin typeface="黑体" pitchFamily="49" charset="-122"/>
              <a:ea typeface="黑体" pitchFamily="49" charset="-122"/>
              <a:cs typeface="+mj-cs"/>
              <a:sym typeface="+mn-lt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9235" y="266700"/>
            <a:ext cx="842010" cy="842010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2769" name="组合 76"/>
          <p:cNvGrpSpPr/>
          <p:nvPr/>
        </p:nvGrpSpPr>
        <p:grpSpPr>
          <a:xfrm>
            <a:off x="3913188" y="3032125"/>
            <a:ext cx="4359275" cy="2722563"/>
            <a:chOff x="5964" y="4230"/>
            <a:chExt cx="7336" cy="4582"/>
          </a:xfrm>
        </p:grpSpPr>
        <p:cxnSp>
          <p:nvCxnSpPr>
            <p:cNvPr id="32770" name="直接连接符 34"/>
            <p:cNvCxnSpPr/>
            <p:nvPr>
              <p:custDataLst>
                <p:tags r:id="rId2"/>
              </p:custDataLst>
            </p:nvPr>
          </p:nvCxnSpPr>
          <p:spPr>
            <a:xfrm flipH="1" flipV="1">
              <a:off x="11388" y="6930"/>
              <a:ext cx="739" cy="393"/>
            </a:xfrm>
            <a:prstGeom prst="line">
              <a:avLst/>
            </a:prstGeom>
            <a:ln w="28575" cap="flat" cmpd="sng">
              <a:solidFill>
                <a:srgbClr val="600000">
                  <a:alpha val="38823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32773" name="组合 74"/>
            <p:cNvGrpSpPr/>
            <p:nvPr/>
          </p:nvGrpSpPr>
          <p:grpSpPr>
            <a:xfrm rot="0">
              <a:off x="5964" y="4230"/>
              <a:ext cx="7336" cy="4582"/>
              <a:chOff x="5964" y="4230"/>
              <a:chExt cx="7336" cy="4582"/>
            </a:xfrm>
          </p:grpSpPr>
          <p:cxnSp>
            <p:nvCxnSpPr>
              <p:cNvPr id="32774" name="直接连接符 36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11412" y="5241"/>
                <a:ext cx="715" cy="337"/>
              </a:xfrm>
              <a:prstGeom prst="line">
                <a:avLst/>
              </a:prstGeom>
              <a:ln w="28575" cap="flat" cmpd="sng">
                <a:solidFill>
                  <a:srgbClr val="600000">
                    <a:alpha val="38823"/>
                  </a:srgbClr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32775" name="组合 59"/>
              <p:cNvGrpSpPr/>
              <p:nvPr/>
            </p:nvGrpSpPr>
            <p:grpSpPr>
              <a:xfrm>
                <a:off x="5964" y="4230"/>
                <a:ext cx="7336" cy="4582"/>
                <a:chOff x="5964" y="4230"/>
                <a:chExt cx="7336" cy="4582"/>
              </a:xfrm>
            </p:grpSpPr>
            <p:cxnSp>
              <p:nvCxnSpPr>
                <p:cNvPr id="32776" name="直接连接符 31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7220" y="5241"/>
                  <a:ext cx="715" cy="337"/>
                </a:xfrm>
                <a:prstGeom prst="line">
                  <a:avLst/>
                </a:prstGeom>
                <a:ln w="28575" cap="flat" cmpd="sng">
                  <a:solidFill>
                    <a:srgbClr val="600000">
                      <a:alpha val="38823"/>
                    </a:srgb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grpSp>
              <p:nvGrpSpPr>
                <p:cNvPr id="32779" name="组合 57"/>
                <p:cNvGrpSpPr/>
                <p:nvPr/>
              </p:nvGrpSpPr>
              <p:grpSpPr>
                <a:xfrm rot="0">
                  <a:off x="5964" y="4230"/>
                  <a:ext cx="7336" cy="4582"/>
                  <a:chOff x="5964" y="4230"/>
                  <a:chExt cx="7336" cy="4582"/>
                </a:xfrm>
              </p:grpSpPr>
              <p:cxnSp>
                <p:nvCxnSpPr>
                  <p:cNvPr id="32780" name="直接连接符 33"/>
                  <p:cNvCxnSpPr/>
                  <p:nvPr>
                    <p:custDataLst>
                      <p:tags r:id="rId5"/>
                    </p:custDataLst>
                  </p:nvPr>
                </p:nvCxnSpPr>
                <p:spPr>
                  <a:xfrm flipV="1">
                    <a:off x="7220" y="6946"/>
                    <a:ext cx="739" cy="393"/>
                  </a:xfrm>
                  <a:prstGeom prst="line">
                    <a:avLst/>
                  </a:prstGeom>
                  <a:ln w="28575" cap="flat" cmpd="sng">
                    <a:solidFill>
                      <a:srgbClr val="600000">
                        <a:alpha val="38823"/>
                      </a:srgbClr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</p:cxnSp>
              <p:grpSp>
                <p:nvGrpSpPr>
                  <p:cNvPr id="32781" name="组合 14"/>
                  <p:cNvGrpSpPr/>
                  <p:nvPr/>
                </p:nvGrpSpPr>
                <p:grpSpPr>
                  <a:xfrm>
                    <a:off x="5964" y="4230"/>
                    <a:ext cx="7336" cy="4582"/>
                    <a:chOff x="5967" y="4123"/>
                    <a:chExt cx="7336" cy="4582"/>
                  </a:xfrm>
                </p:grpSpPr>
                <p:sp>
                  <p:nvSpPr>
                    <p:cNvPr id="32782" name="椭圆 29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5967" y="4123"/>
                      <a:ext cx="4563" cy="458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600000">
                          <a:alpha val="2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67500" tIns="0" rIns="67500" bIns="0" anchor="ctr" anchorCtr="0"/>
                    <a:p>
                      <a:pPr algn="ctr">
                        <a:lnSpc>
                          <a:spcPct val="130000"/>
                        </a:lnSpc>
                        <a:buFont typeface="Arial" panose="02080604020202020204" pitchFamily="34" charset="0"/>
                      </a:pPr>
                      <a:endParaRPr lang="zh-CN" altLang="en-US" sz="900" dirty="0">
                        <a:solidFill>
                          <a:srgbClr val="FFFFFF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32783" name="椭圆 30"/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8739" y="4123"/>
                      <a:ext cx="4565" cy="4582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600000">
                          <a:alpha val="27843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67500" tIns="0" rIns="67500" bIns="0" anchor="ctr" anchorCtr="0"/>
                    <a:p>
                      <a:pPr algn="ctr">
                        <a:lnSpc>
                          <a:spcPct val="130000"/>
                        </a:lnSpc>
                        <a:buFont typeface="Arial" panose="02080604020202020204" pitchFamily="34" charset="0"/>
                      </a:pPr>
                      <a:endParaRPr lang="zh-CN" altLang="en-US" sz="900" dirty="0">
                        <a:solidFill>
                          <a:srgbClr val="FFFFFF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p:txBody>
                </p:sp>
                <p:grpSp>
                  <p:nvGrpSpPr>
                    <p:cNvPr id="32784" name="组合 8"/>
                    <p:cNvGrpSpPr/>
                    <p:nvPr/>
                  </p:nvGrpSpPr>
                  <p:grpSpPr>
                    <a:xfrm>
                      <a:off x="8300" y="4962"/>
                      <a:ext cx="2632" cy="2644"/>
                      <a:chOff x="8300" y="4962"/>
                      <a:chExt cx="2632" cy="2644"/>
                    </a:xfrm>
                  </p:grpSpPr>
                  <p:sp>
                    <p:nvSpPr>
                      <p:cNvPr id="39" name="Oval 19"/>
                      <p:cNvSpPr>
                        <a:spLocks noChangeArrowheads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 bwMode="auto">
                      <a:xfrm>
                        <a:off x="8299" y="4962"/>
                        <a:ext cx="2629" cy="2645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E30000"/>
                          </a:gs>
                          <a:gs pos="100000">
                            <a:srgbClr val="760303"/>
                          </a:gs>
                        </a:gsLst>
                        <a:lin ang="5400000" scaled="0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67500" tIns="0" rIns="67500" bIns="0" anchor="ctr">
                        <a:norm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3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35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LnTx/>
                          <a:uFillTx/>
                          <a:latin typeface="黑体" pitchFamily="49" charset="-122"/>
                          <a:ea typeface="黑体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2786" name="Oval 19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8904" y="5567"/>
                        <a:ext cx="1426" cy="1431"/>
                      </a:xfrm>
                      <a:prstGeom prst="ellipse">
                        <a:avLst/>
                      </a:prstGeom>
                      <a:solidFill>
                        <a:srgbClr val="FFBFBF"/>
                      </a:solidFill>
                      <a:ln w="3175">
                        <a:noFill/>
                      </a:ln>
                    </p:spPr>
                    <p:txBody>
                      <a:bodyPr lIns="67500" tIns="0" rIns="67500" bIns="0" anchor="ctr" anchorCtr="0"/>
                      <a:p>
                        <a:pPr algn="ctr">
                          <a:lnSpc>
                            <a:spcPct val="130000"/>
                          </a:lnSpc>
                          <a:buFont typeface="Arial" panose="02080604020202020204" pitchFamily="34" charset="0"/>
                        </a:pPr>
                        <a:r>
                          <a:rPr lang="zh-CN" altLang="en-US" sz="1600" b="1" dirty="0">
                            <a:latin typeface="黑体" pitchFamily="49" charset="-122"/>
                            <a:ea typeface="黑体" pitchFamily="49" charset="-122"/>
                          </a:rPr>
                          <a:t>四大部分</a:t>
                        </a:r>
                        <a:endParaRPr lang="zh-CN" altLang="en-US" sz="1600" b="1" dirty="0">
                          <a:latin typeface="黑体" pitchFamily="49" charset="-122"/>
                          <a:ea typeface="黑体" pitchFamily="49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41" name="Oval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29380" y="3032125"/>
            <a:ext cx="736600" cy="74168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rIns="67500" bIns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+mn-ea"/>
              </a:rPr>
              <a:t>p2p</a:t>
            </a:r>
            <a:endParaRPr kumimoji="0" lang="en-US" altLang="zh-CN" sz="1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42" name="Oval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37450" y="3044825"/>
            <a:ext cx="737870" cy="741045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rIns="67500" bIns="0" anchor="ctr">
            <a:normAutofit fontScale="7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+mn-ea"/>
              </a:rPr>
              <a:t>第一个例子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  <a:sym typeface="+mn-ea"/>
            </a:endParaRPr>
          </a:p>
        </p:txBody>
      </p:sp>
      <p:sp>
        <p:nvSpPr>
          <p:cNvPr id="43" name="Oval 1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37145" y="4676140"/>
            <a:ext cx="737870" cy="74104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rIns="67500" bIns="0" anchor="ctr">
            <a:normAutofit fontScale="8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+mn-ea"/>
              </a:rPr>
              <a:t>chat</a:t>
            </a: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+mn-ea"/>
              </a:rPr>
              <a:t>例子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  <a:sym typeface="+mn-ea"/>
            </a:endParaRPr>
          </a:p>
        </p:txBody>
      </p:sp>
      <p:grpSp>
        <p:nvGrpSpPr>
          <p:cNvPr id="32805" name="组合 77"/>
          <p:cNvGrpSpPr/>
          <p:nvPr/>
        </p:nvGrpSpPr>
        <p:grpSpPr>
          <a:xfrm>
            <a:off x="2832468" y="183228"/>
            <a:ext cx="2928938" cy="1008062"/>
            <a:chOff x="4460" y="288"/>
            <a:chExt cx="4613" cy="1588"/>
          </a:xfrm>
        </p:grpSpPr>
        <p:sp>
          <p:nvSpPr>
            <p:cNvPr id="79" name="横卷形 78"/>
            <p:cNvSpPr/>
            <p:nvPr>
              <p:custDataLst>
                <p:tags r:id="rId13"/>
              </p:custDataLst>
            </p:nvPr>
          </p:nvSpPr>
          <p:spPr>
            <a:xfrm>
              <a:off x="4460" y="288"/>
              <a:ext cx="4613" cy="1588"/>
            </a:xfrm>
            <a:prstGeom prst="horizontalScroll">
              <a:avLst/>
            </a:prstGeom>
            <a:noFill/>
            <a:ln w="34925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32807" name="文本框 79"/>
            <p:cNvSpPr txBox="1"/>
            <p:nvPr>
              <p:custDataLst>
                <p:tags r:id="rId14"/>
              </p:custDataLst>
            </p:nvPr>
          </p:nvSpPr>
          <p:spPr>
            <a:xfrm>
              <a:off x="4741" y="616"/>
              <a:ext cx="4169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buFont typeface="Arial" panose="02080604020202020204" pitchFamily="34" charset="0"/>
              </a:pPr>
              <a:r>
                <a:rPr lang="zh-CN" altLang="en-US" sz="32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今日内容</a:t>
              </a:r>
              <a:endParaRPr lang="zh-CN" altLang="en-US" sz="32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235" y="266700"/>
            <a:ext cx="842010" cy="842010"/>
          </a:xfrm>
          <a:prstGeom prst="rect">
            <a:avLst/>
          </a:prstGeom>
        </p:spPr>
      </p:pic>
      <p:sp>
        <p:nvSpPr>
          <p:cNvPr id="2" name="Oval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48395" y="4750058"/>
            <a:ext cx="737893" cy="7415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rIns="67500" bIns="0" anchor="ctr">
            <a:normAutofit lnSpcReduction="10000"/>
          </a:bodyPr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+mn-ea"/>
              </a:rPr>
              <a:t>libp2p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3553" name="组合 31"/>
          <p:cNvGrpSpPr/>
          <p:nvPr/>
        </p:nvGrpSpPr>
        <p:grpSpPr>
          <a:xfrm>
            <a:off x="5075238" y="2498725"/>
            <a:ext cx="1951037" cy="1938338"/>
            <a:chOff x="8065" y="4602"/>
            <a:chExt cx="3071" cy="3052"/>
          </a:xfrm>
        </p:grpSpPr>
        <p:sp>
          <p:nvSpPr>
            <p:cNvPr id="2" name="上箭头 1"/>
            <p:cNvSpPr/>
            <p:nvPr>
              <p:custDataLst>
                <p:tags r:id="rId2"/>
              </p:custDataLst>
            </p:nvPr>
          </p:nvSpPr>
          <p:spPr>
            <a:xfrm>
              <a:off x="9359" y="4602"/>
              <a:ext cx="547" cy="467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Arial" panose="02080604020202020204" pitchFamily="34" charset="0"/>
              </a:endParaRPr>
            </a:p>
          </p:txBody>
        </p:sp>
        <p:sp>
          <p:nvSpPr>
            <p:cNvPr id="15" name="上箭头 14"/>
            <p:cNvSpPr/>
            <p:nvPr>
              <p:custDataLst>
                <p:tags r:id="rId3"/>
              </p:custDataLst>
            </p:nvPr>
          </p:nvSpPr>
          <p:spPr>
            <a:xfrm rot="16200000">
              <a:off x="8023" y="5922"/>
              <a:ext cx="547" cy="467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Arial" panose="02080604020202020204" pitchFamily="34" charset="0"/>
              </a:endParaRPr>
            </a:p>
          </p:txBody>
        </p:sp>
        <p:sp>
          <p:nvSpPr>
            <p:cNvPr id="16" name="上箭头 15"/>
            <p:cNvSpPr/>
            <p:nvPr>
              <p:custDataLst>
                <p:tags r:id="rId4"/>
              </p:custDataLst>
            </p:nvPr>
          </p:nvSpPr>
          <p:spPr>
            <a:xfrm rot="10800000">
              <a:off x="9329" y="7187"/>
              <a:ext cx="547" cy="467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Arial" panose="02080604020202020204" pitchFamily="34" charset="0"/>
              </a:endParaRPr>
            </a:p>
          </p:txBody>
        </p:sp>
        <p:sp>
          <p:nvSpPr>
            <p:cNvPr id="17" name="上箭头 16"/>
            <p:cNvSpPr/>
            <p:nvPr>
              <p:custDataLst>
                <p:tags r:id="rId5"/>
              </p:custDataLst>
            </p:nvPr>
          </p:nvSpPr>
          <p:spPr>
            <a:xfrm rot="5400000">
              <a:off x="10628" y="5941"/>
              <a:ext cx="545" cy="467"/>
            </a:xfrm>
            <a:prstGeom prst="upArrow">
              <a:avLst>
                <a:gd name="adj1" fmla="val 57862"/>
                <a:gd name="adj2" fmla="val 614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Arial" panose="02080604020202020204" pitchFamily="34" charset="0"/>
              </a:endParaRPr>
            </a:p>
          </p:txBody>
        </p:sp>
        <p:grpSp>
          <p:nvGrpSpPr>
            <p:cNvPr id="23558" name="组合 20"/>
            <p:cNvGrpSpPr/>
            <p:nvPr/>
          </p:nvGrpSpPr>
          <p:grpSpPr>
            <a:xfrm>
              <a:off x="8807" y="5326"/>
              <a:ext cx="1587" cy="1587"/>
              <a:chOff x="5638800" y="2971800"/>
              <a:chExt cx="914400" cy="914400"/>
            </a:xfrm>
          </p:grpSpPr>
          <p:sp>
            <p:nvSpPr>
              <p:cNvPr id="5" name="椭圆 4"/>
              <p:cNvSpPr/>
              <p:nvPr>
                <p:custDataLst>
                  <p:tags r:id="rId6"/>
                </p:custDataLst>
              </p:nvPr>
            </p:nvSpPr>
            <p:spPr>
              <a:xfrm>
                <a:off x="5638879" y="2972308"/>
                <a:ext cx="914242" cy="91453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Arial" panose="02080604020202020204" pitchFamily="34" charset="0"/>
                </a:endParaRPr>
              </a:p>
            </p:txBody>
          </p:sp>
          <p:sp>
            <p:nvSpPr>
              <p:cNvPr id="10" name="KSO_Shape"/>
              <p:cNvSpPr/>
              <p:nvPr>
                <p:custDataLst>
                  <p:tags r:id="rId7"/>
                </p:custDataLst>
              </p:nvPr>
            </p:nvSpPr>
            <p:spPr bwMode="auto">
              <a:xfrm flipH="1">
                <a:off x="5935468" y="3250271"/>
                <a:ext cx="321065" cy="358614"/>
              </a:xfrm>
              <a:custGeom>
                <a:avLst/>
                <a:gdLst>
                  <a:gd name="T0" fmla="*/ 324081616 w 7313"/>
                  <a:gd name="T1" fmla="*/ 0 h 8141"/>
                  <a:gd name="T2" fmla="*/ 339365365 w 7313"/>
                  <a:gd name="T3" fmla="*/ 6789765 h 8141"/>
                  <a:gd name="T4" fmla="*/ 339639393 w 7313"/>
                  <a:gd name="T5" fmla="*/ 26009182 h 8141"/>
                  <a:gd name="T6" fmla="*/ 326382416 w 7313"/>
                  <a:gd name="T7" fmla="*/ 33127484 h 8141"/>
                  <a:gd name="T8" fmla="*/ 340954068 w 7313"/>
                  <a:gd name="T9" fmla="*/ 36139074 h 8141"/>
                  <a:gd name="T10" fmla="*/ 364619402 w 7313"/>
                  <a:gd name="T11" fmla="*/ 25187839 h 8141"/>
                  <a:gd name="T12" fmla="*/ 386367247 w 7313"/>
                  <a:gd name="T13" fmla="*/ 35591512 h 8141"/>
                  <a:gd name="T14" fmla="*/ 395296418 w 7313"/>
                  <a:gd name="T15" fmla="*/ 52018598 h 8141"/>
                  <a:gd name="T16" fmla="*/ 400445838 w 7313"/>
                  <a:gd name="T17" fmla="*/ 76604119 h 8141"/>
                  <a:gd name="T18" fmla="*/ 386257496 w 7313"/>
                  <a:gd name="T19" fmla="*/ 111593547 h 8141"/>
                  <a:gd name="T20" fmla="*/ 345555668 w 7313"/>
                  <a:gd name="T21" fmla="*/ 148663476 h 8141"/>
                  <a:gd name="T22" fmla="*/ 311043908 w 7313"/>
                  <a:gd name="T23" fmla="*/ 169525578 h 8141"/>
                  <a:gd name="T24" fmla="*/ 317288969 w 7313"/>
                  <a:gd name="T25" fmla="*/ 180531569 h 8141"/>
                  <a:gd name="T26" fmla="*/ 326053864 w 7313"/>
                  <a:gd name="T27" fmla="*/ 197177679 h 8141"/>
                  <a:gd name="T28" fmla="*/ 312523094 w 7313"/>
                  <a:gd name="T29" fmla="*/ 210154892 h 8141"/>
                  <a:gd name="T30" fmla="*/ 284584946 w 7313"/>
                  <a:gd name="T31" fmla="*/ 217985025 h 8141"/>
                  <a:gd name="T32" fmla="*/ 253798179 w 7313"/>
                  <a:gd name="T33" fmla="*/ 242515790 h 8141"/>
                  <a:gd name="T34" fmla="*/ 237473548 w 7313"/>
                  <a:gd name="T35" fmla="*/ 260530805 h 8141"/>
                  <a:gd name="T36" fmla="*/ 245855132 w 7313"/>
                  <a:gd name="T37" fmla="*/ 279093147 h 8141"/>
                  <a:gd name="T38" fmla="*/ 233091217 w 7313"/>
                  <a:gd name="T39" fmla="*/ 290975236 h 8141"/>
                  <a:gd name="T40" fmla="*/ 229914045 w 7313"/>
                  <a:gd name="T41" fmla="*/ 321529181 h 8141"/>
                  <a:gd name="T42" fmla="*/ 254620027 w 7313"/>
                  <a:gd name="T43" fmla="*/ 354656899 h 8141"/>
                  <a:gd name="T44" fmla="*/ 266069032 w 7313"/>
                  <a:gd name="T45" fmla="*/ 365827158 h 8141"/>
                  <a:gd name="T46" fmla="*/ 282284147 w 7313"/>
                  <a:gd name="T47" fmla="*/ 389974630 h 8141"/>
                  <a:gd name="T48" fmla="*/ 284913498 w 7313"/>
                  <a:gd name="T49" fmla="*/ 407441849 h 8141"/>
                  <a:gd name="T50" fmla="*/ 290720256 w 7313"/>
                  <a:gd name="T51" fmla="*/ 422061981 h 8141"/>
                  <a:gd name="T52" fmla="*/ 274340866 w 7313"/>
                  <a:gd name="T53" fmla="*/ 434984438 h 8141"/>
                  <a:gd name="T54" fmla="*/ 211014586 w 7313"/>
                  <a:gd name="T55" fmla="*/ 445552379 h 8141"/>
                  <a:gd name="T56" fmla="*/ 137499219 w 7313"/>
                  <a:gd name="T57" fmla="*/ 438324565 h 8141"/>
                  <a:gd name="T58" fmla="*/ 111423568 w 7313"/>
                  <a:gd name="T59" fmla="*/ 425894913 h 8141"/>
                  <a:gd name="T60" fmla="*/ 115751374 w 7313"/>
                  <a:gd name="T61" fmla="*/ 407551362 h 8141"/>
                  <a:gd name="T62" fmla="*/ 118654753 w 7313"/>
                  <a:gd name="T63" fmla="*/ 389810362 h 8141"/>
                  <a:gd name="T64" fmla="*/ 134650599 w 7313"/>
                  <a:gd name="T65" fmla="*/ 365443865 h 8141"/>
                  <a:gd name="T66" fmla="*/ 146318873 w 7313"/>
                  <a:gd name="T67" fmla="*/ 354383118 h 8141"/>
                  <a:gd name="T68" fmla="*/ 170860579 w 7313"/>
                  <a:gd name="T69" fmla="*/ 321310156 h 8141"/>
                  <a:gd name="T70" fmla="*/ 165984952 w 7313"/>
                  <a:gd name="T71" fmla="*/ 290372919 h 8141"/>
                  <a:gd name="T72" fmla="*/ 154700223 w 7313"/>
                  <a:gd name="T73" fmla="*/ 275479240 h 8141"/>
                  <a:gd name="T74" fmla="*/ 165218097 w 7313"/>
                  <a:gd name="T75" fmla="*/ 257354713 h 8141"/>
                  <a:gd name="T76" fmla="*/ 145004197 w 7313"/>
                  <a:gd name="T77" fmla="*/ 241475423 h 8141"/>
                  <a:gd name="T78" fmla="*/ 114710492 w 7313"/>
                  <a:gd name="T79" fmla="*/ 216287583 h 8141"/>
                  <a:gd name="T80" fmla="*/ 88689599 w 7313"/>
                  <a:gd name="T81" fmla="*/ 210319160 h 8141"/>
                  <a:gd name="T82" fmla="*/ 75158829 w 7313"/>
                  <a:gd name="T83" fmla="*/ 199203657 h 8141"/>
                  <a:gd name="T84" fmla="*/ 81403890 w 7313"/>
                  <a:gd name="T85" fmla="*/ 181900473 h 8141"/>
                  <a:gd name="T86" fmla="*/ 92469585 w 7313"/>
                  <a:gd name="T87" fmla="*/ 173796559 h 8141"/>
                  <a:gd name="T88" fmla="*/ 63545314 w 7313"/>
                  <a:gd name="T89" fmla="*/ 152934458 h 8141"/>
                  <a:gd name="T90" fmla="*/ 18351404 w 7313"/>
                  <a:gd name="T91" fmla="*/ 116904896 h 8141"/>
                  <a:gd name="T92" fmla="*/ 602579 w 7313"/>
                  <a:gd name="T93" fmla="*/ 79889490 h 8141"/>
                  <a:gd name="T94" fmla="*/ 5039902 w 7313"/>
                  <a:gd name="T95" fmla="*/ 52675672 h 8141"/>
                  <a:gd name="T96" fmla="*/ 12654398 w 7313"/>
                  <a:gd name="T97" fmla="*/ 39205653 h 8141"/>
                  <a:gd name="T98" fmla="*/ 30896284 w 7313"/>
                  <a:gd name="T99" fmla="*/ 25625889 h 8141"/>
                  <a:gd name="T100" fmla="*/ 57026460 w 7313"/>
                  <a:gd name="T101" fmla="*/ 32744191 h 8141"/>
                  <a:gd name="T102" fmla="*/ 78171725 w 7313"/>
                  <a:gd name="T103" fmla="*/ 41067363 h 8141"/>
                  <a:gd name="T104" fmla="*/ 60751686 w 7313"/>
                  <a:gd name="T105" fmla="*/ 25461620 h 8141"/>
                  <a:gd name="T106" fmla="*/ 62559424 w 7313"/>
                  <a:gd name="T107" fmla="*/ 5366105 h 8141"/>
                  <a:gd name="T108" fmla="*/ 53246708 w 7313"/>
                  <a:gd name="T109" fmla="*/ 102722814 h 8141"/>
                  <a:gd name="T110" fmla="*/ 87046372 w 7313"/>
                  <a:gd name="T111" fmla="*/ 132455649 h 8141"/>
                  <a:gd name="T112" fmla="*/ 65079258 w 7313"/>
                  <a:gd name="T113" fmla="*/ 79287172 h 8141"/>
                  <a:gd name="T114" fmla="*/ 51164944 w 7313"/>
                  <a:gd name="T115" fmla="*/ 85803156 h 8141"/>
                  <a:gd name="T116" fmla="*/ 315042928 w 7313"/>
                  <a:gd name="T117" fmla="*/ 102558545 h 8141"/>
                  <a:gd name="T118" fmla="*/ 341228096 w 7313"/>
                  <a:gd name="T119" fmla="*/ 111319533 h 8141"/>
                  <a:gd name="T120" fmla="*/ 350759846 w 7313"/>
                  <a:gd name="T121" fmla="*/ 89252795 h 8141"/>
                  <a:gd name="T122" fmla="*/ 341611406 w 7313"/>
                  <a:gd name="T123" fmla="*/ 79068147 h 814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313" h="8141">
                    <a:moveTo>
                      <a:pt x="1162" y="79"/>
                    </a:moveTo>
                    <a:lnTo>
                      <a:pt x="1162" y="79"/>
                    </a:lnTo>
                    <a:lnTo>
                      <a:pt x="1173" y="69"/>
                    </a:lnTo>
                    <a:lnTo>
                      <a:pt x="1185" y="60"/>
                    </a:lnTo>
                    <a:lnTo>
                      <a:pt x="1198" y="51"/>
                    </a:lnTo>
                    <a:lnTo>
                      <a:pt x="1211" y="42"/>
                    </a:lnTo>
                    <a:lnTo>
                      <a:pt x="1224" y="35"/>
                    </a:lnTo>
                    <a:lnTo>
                      <a:pt x="1238" y="28"/>
                    </a:lnTo>
                    <a:lnTo>
                      <a:pt x="1252" y="23"/>
                    </a:lnTo>
                    <a:lnTo>
                      <a:pt x="1266" y="17"/>
                    </a:lnTo>
                    <a:lnTo>
                      <a:pt x="1282" y="13"/>
                    </a:lnTo>
                    <a:lnTo>
                      <a:pt x="1296" y="10"/>
                    </a:lnTo>
                    <a:lnTo>
                      <a:pt x="1326" y="4"/>
                    </a:lnTo>
                    <a:lnTo>
                      <a:pt x="1357" y="1"/>
                    </a:lnTo>
                    <a:lnTo>
                      <a:pt x="1388" y="0"/>
                    </a:lnTo>
                    <a:lnTo>
                      <a:pt x="5916" y="0"/>
                    </a:lnTo>
                    <a:lnTo>
                      <a:pt x="5936" y="0"/>
                    </a:lnTo>
                    <a:lnTo>
                      <a:pt x="5954" y="0"/>
                    </a:lnTo>
                    <a:lnTo>
                      <a:pt x="5973" y="2"/>
                    </a:lnTo>
                    <a:lnTo>
                      <a:pt x="5992" y="4"/>
                    </a:lnTo>
                    <a:lnTo>
                      <a:pt x="6011" y="8"/>
                    </a:lnTo>
                    <a:lnTo>
                      <a:pt x="6029" y="13"/>
                    </a:lnTo>
                    <a:lnTo>
                      <a:pt x="6048" y="18"/>
                    </a:lnTo>
                    <a:lnTo>
                      <a:pt x="6065" y="25"/>
                    </a:lnTo>
                    <a:lnTo>
                      <a:pt x="6083" y="31"/>
                    </a:lnTo>
                    <a:lnTo>
                      <a:pt x="6099" y="40"/>
                    </a:lnTo>
                    <a:lnTo>
                      <a:pt x="6115" y="50"/>
                    </a:lnTo>
                    <a:lnTo>
                      <a:pt x="6132" y="61"/>
                    </a:lnTo>
                    <a:lnTo>
                      <a:pt x="6146" y="72"/>
                    </a:lnTo>
                    <a:lnTo>
                      <a:pt x="6160" y="85"/>
                    </a:lnTo>
                    <a:lnTo>
                      <a:pt x="6173" y="99"/>
                    </a:lnTo>
                    <a:lnTo>
                      <a:pt x="6186" y="113"/>
                    </a:lnTo>
                    <a:lnTo>
                      <a:pt x="6195" y="124"/>
                    </a:lnTo>
                    <a:lnTo>
                      <a:pt x="6202" y="136"/>
                    </a:lnTo>
                    <a:lnTo>
                      <a:pt x="6210" y="148"/>
                    </a:lnTo>
                    <a:lnTo>
                      <a:pt x="6216" y="160"/>
                    </a:lnTo>
                    <a:lnTo>
                      <a:pt x="6223" y="172"/>
                    </a:lnTo>
                    <a:lnTo>
                      <a:pt x="6228" y="185"/>
                    </a:lnTo>
                    <a:lnTo>
                      <a:pt x="6238" y="211"/>
                    </a:lnTo>
                    <a:lnTo>
                      <a:pt x="6245" y="237"/>
                    </a:lnTo>
                    <a:lnTo>
                      <a:pt x="6249" y="264"/>
                    </a:lnTo>
                    <a:lnTo>
                      <a:pt x="6251" y="292"/>
                    </a:lnTo>
                    <a:lnTo>
                      <a:pt x="6251" y="319"/>
                    </a:lnTo>
                    <a:lnTo>
                      <a:pt x="6249" y="348"/>
                    </a:lnTo>
                    <a:lnTo>
                      <a:pt x="6243" y="375"/>
                    </a:lnTo>
                    <a:lnTo>
                      <a:pt x="6236" y="401"/>
                    </a:lnTo>
                    <a:lnTo>
                      <a:pt x="6226" y="427"/>
                    </a:lnTo>
                    <a:lnTo>
                      <a:pt x="6221" y="439"/>
                    </a:lnTo>
                    <a:lnTo>
                      <a:pt x="6214" y="452"/>
                    </a:lnTo>
                    <a:lnTo>
                      <a:pt x="6208" y="464"/>
                    </a:lnTo>
                    <a:lnTo>
                      <a:pt x="6200" y="475"/>
                    </a:lnTo>
                    <a:lnTo>
                      <a:pt x="6191" y="487"/>
                    </a:lnTo>
                    <a:lnTo>
                      <a:pt x="6183" y="498"/>
                    </a:lnTo>
                    <a:lnTo>
                      <a:pt x="6173" y="508"/>
                    </a:lnTo>
                    <a:lnTo>
                      <a:pt x="6163" y="517"/>
                    </a:lnTo>
                    <a:lnTo>
                      <a:pt x="6151" y="530"/>
                    </a:lnTo>
                    <a:lnTo>
                      <a:pt x="6137" y="542"/>
                    </a:lnTo>
                    <a:lnTo>
                      <a:pt x="6123" y="552"/>
                    </a:lnTo>
                    <a:lnTo>
                      <a:pt x="6109" y="562"/>
                    </a:lnTo>
                    <a:lnTo>
                      <a:pt x="6093" y="571"/>
                    </a:lnTo>
                    <a:lnTo>
                      <a:pt x="6077" y="578"/>
                    </a:lnTo>
                    <a:lnTo>
                      <a:pt x="6061" y="585"/>
                    </a:lnTo>
                    <a:lnTo>
                      <a:pt x="6045" y="590"/>
                    </a:lnTo>
                    <a:lnTo>
                      <a:pt x="6027" y="594"/>
                    </a:lnTo>
                    <a:lnTo>
                      <a:pt x="6010" y="599"/>
                    </a:lnTo>
                    <a:lnTo>
                      <a:pt x="5992" y="602"/>
                    </a:lnTo>
                    <a:lnTo>
                      <a:pt x="5975" y="604"/>
                    </a:lnTo>
                    <a:lnTo>
                      <a:pt x="5958" y="605"/>
                    </a:lnTo>
                    <a:lnTo>
                      <a:pt x="5939" y="606"/>
                    </a:lnTo>
                    <a:lnTo>
                      <a:pt x="5922" y="606"/>
                    </a:lnTo>
                    <a:lnTo>
                      <a:pt x="5904" y="606"/>
                    </a:lnTo>
                    <a:lnTo>
                      <a:pt x="5870" y="894"/>
                    </a:lnTo>
                    <a:lnTo>
                      <a:pt x="5908" y="876"/>
                    </a:lnTo>
                    <a:lnTo>
                      <a:pt x="5947" y="858"/>
                    </a:lnTo>
                    <a:lnTo>
                      <a:pt x="5985" y="840"/>
                    </a:lnTo>
                    <a:lnTo>
                      <a:pt x="6024" y="824"/>
                    </a:lnTo>
                    <a:lnTo>
                      <a:pt x="6103" y="793"/>
                    </a:lnTo>
                    <a:lnTo>
                      <a:pt x="6183" y="764"/>
                    </a:lnTo>
                    <a:lnTo>
                      <a:pt x="6186" y="750"/>
                    </a:lnTo>
                    <a:lnTo>
                      <a:pt x="6189" y="737"/>
                    </a:lnTo>
                    <a:lnTo>
                      <a:pt x="6199" y="710"/>
                    </a:lnTo>
                    <a:lnTo>
                      <a:pt x="6210" y="685"/>
                    </a:lnTo>
                    <a:lnTo>
                      <a:pt x="6224" y="660"/>
                    </a:lnTo>
                    <a:lnTo>
                      <a:pt x="6239" y="637"/>
                    </a:lnTo>
                    <a:lnTo>
                      <a:pt x="6255" y="615"/>
                    </a:lnTo>
                    <a:lnTo>
                      <a:pt x="6274" y="594"/>
                    </a:lnTo>
                    <a:lnTo>
                      <a:pt x="6295" y="576"/>
                    </a:lnTo>
                    <a:lnTo>
                      <a:pt x="6316" y="558"/>
                    </a:lnTo>
                    <a:lnTo>
                      <a:pt x="6339" y="541"/>
                    </a:lnTo>
                    <a:lnTo>
                      <a:pt x="6363" y="527"/>
                    </a:lnTo>
                    <a:lnTo>
                      <a:pt x="6387" y="514"/>
                    </a:lnTo>
                    <a:lnTo>
                      <a:pt x="6413" y="502"/>
                    </a:lnTo>
                    <a:lnTo>
                      <a:pt x="6439" y="491"/>
                    </a:lnTo>
                    <a:lnTo>
                      <a:pt x="6465" y="483"/>
                    </a:lnTo>
                    <a:lnTo>
                      <a:pt x="6492" y="476"/>
                    </a:lnTo>
                    <a:lnTo>
                      <a:pt x="6524" y="469"/>
                    </a:lnTo>
                    <a:lnTo>
                      <a:pt x="6556" y="465"/>
                    </a:lnTo>
                    <a:lnTo>
                      <a:pt x="6590" y="462"/>
                    </a:lnTo>
                    <a:lnTo>
                      <a:pt x="6623" y="460"/>
                    </a:lnTo>
                    <a:lnTo>
                      <a:pt x="6656" y="460"/>
                    </a:lnTo>
                    <a:lnTo>
                      <a:pt x="6690" y="461"/>
                    </a:lnTo>
                    <a:lnTo>
                      <a:pt x="6723" y="464"/>
                    </a:lnTo>
                    <a:lnTo>
                      <a:pt x="6755" y="469"/>
                    </a:lnTo>
                    <a:lnTo>
                      <a:pt x="6788" y="476"/>
                    </a:lnTo>
                    <a:lnTo>
                      <a:pt x="6820" y="485"/>
                    </a:lnTo>
                    <a:lnTo>
                      <a:pt x="6851" y="496"/>
                    </a:lnTo>
                    <a:lnTo>
                      <a:pt x="6881" y="508"/>
                    </a:lnTo>
                    <a:lnTo>
                      <a:pt x="6911" y="523"/>
                    </a:lnTo>
                    <a:lnTo>
                      <a:pt x="6939" y="539"/>
                    </a:lnTo>
                    <a:lnTo>
                      <a:pt x="6966" y="559"/>
                    </a:lnTo>
                    <a:lnTo>
                      <a:pt x="6979" y="568"/>
                    </a:lnTo>
                    <a:lnTo>
                      <a:pt x="6992" y="579"/>
                    </a:lnTo>
                    <a:lnTo>
                      <a:pt x="7006" y="592"/>
                    </a:lnTo>
                    <a:lnTo>
                      <a:pt x="7020" y="605"/>
                    </a:lnTo>
                    <a:lnTo>
                      <a:pt x="7031" y="619"/>
                    </a:lnTo>
                    <a:lnTo>
                      <a:pt x="7043" y="635"/>
                    </a:lnTo>
                    <a:lnTo>
                      <a:pt x="7053" y="650"/>
                    </a:lnTo>
                    <a:lnTo>
                      <a:pt x="7063" y="666"/>
                    </a:lnTo>
                    <a:lnTo>
                      <a:pt x="7072" y="683"/>
                    </a:lnTo>
                    <a:lnTo>
                      <a:pt x="7079" y="700"/>
                    </a:lnTo>
                    <a:lnTo>
                      <a:pt x="7086" y="717"/>
                    </a:lnTo>
                    <a:lnTo>
                      <a:pt x="7091" y="736"/>
                    </a:lnTo>
                    <a:lnTo>
                      <a:pt x="7095" y="753"/>
                    </a:lnTo>
                    <a:lnTo>
                      <a:pt x="7098" y="772"/>
                    </a:lnTo>
                    <a:lnTo>
                      <a:pt x="7100" y="791"/>
                    </a:lnTo>
                    <a:lnTo>
                      <a:pt x="7100" y="810"/>
                    </a:lnTo>
                    <a:lnTo>
                      <a:pt x="7099" y="828"/>
                    </a:lnTo>
                    <a:lnTo>
                      <a:pt x="7097" y="848"/>
                    </a:lnTo>
                    <a:lnTo>
                      <a:pt x="7121" y="864"/>
                    </a:lnTo>
                    <a:lnTo>
                      <a:pt x="7143" y="881"/>
                    </a:lnTo>
                    <a:lnTo>
                      <a:pt x="7165" y="899"/>
                    </a:lnTo>
                    <a:lnTo>
                      <a:pt x="7187" y="918"/>
                    </a:lnTo>
                    <a:lnTo>
                      <a:pt x="7206" y="939"/>
                    </a:lnTo>
                    <a:lnTo>
                      <a:pt x="7216" y="950"/>
                    </a:lnTo>
                    <a:lnTo>
                      <a:pt x="7225" y="961"/>
                    </a:lnTo>
                    <a:lnTo>
                      <a:pt x="7233" y="973"/>
                    </a:lnTo>
                    <a:lnTo>
                      <a:pt x="7240" y="985"/>
                    </a:lnTo>
                    <a:lnTo>
                      <a:pt x="7247" y="998"/>
                    </a:lnTo>
                    <a:lnTo>
                      <a:pt x="7253" y="1011"/>
                    </a:lnTo>
                    <a:lnTo>
                      <a:pt x="7265" y="1041"/>
                    </a:lnTo>
                    <a:lnTo>
                      <a:pt x="7276" y="1073"/>
                    </a:lnTo>
                    <a:lnTo>
                      <a:pt x="7285" y="1104"/>
                    </a:lnTo>
                    <a:lnTo>
                      <a:pt x="7293" y="1137"/>
                    </a:lnTo>
                    <a:lnTo>
                      <a:pt x="7300" y="1168"/>
                    </a:lnTo>
                    <a:lnTo>
                      <a:pt x="7305" y="1201"/>
                    </a:lnTo>
                    <a:lnTo>
                      <a:pt x="7309" y="1234"/>
                    </a:lnTo>
                    <a:lnTo>
                      <a:pt x="7312" y="1267"/>
                    </a:lnTo>
                    <a:lnTo>
                      <a:pt x="7313" y="1300"/>
                    </a:lnTo>
                    <a:lnTo>
                      <a:pt x="7313" y="1333"/>
                    </a:lnTo>
                    <a:lnTo>
                      <a:pt x="7312" y="1366"/>
                    </a:lnTo>
                    <a:lnTo>
                      <a:pt x="7310" y="1399"/>
                    </a:lnTo>
                    <a:lnTo>
                      <a:pt x="7306" y="1431"/>
                    </a:lnTo>
                    <a:lnTo>
                      <a:pt x="7302" y="1465"/>
                    </a:lnTo>
                    <a:lnTo>
                      <a:pt x="7297" y="1498"/>
                    </a:lnTo>
                    <a:lnTo>
                      <a:pt x="7290" y="1529"/>
                    </a:lnTo>
                    <a:lnTo>
                      <a:pt x="7279" y="1572"/>
                    </a:lnTo>
                    <a:lnTo>
                      <a:pt x="7267" y="1614"/>
                    </a:lnTo>
                    <a:lnTo>
                      <a:pt x="7254" y="1655"/>
                    </a:lnTo>
                    <a:lnTo>
                      <a:pt x="7239" y="1696"/>
                    </a:lnTo>
                    <a:lnTo>
                      <a:pt x="7223" y="1736"/>
                    </a:lnTo>
                    <a:lnTo>
                      <a:pt x="7205" y="1776"/>
                    </a:lnTo>
                    <a:lnTo>
                      <a:pt x="7187" y="1815"/>
                    </a:lnTo>
                    <a:lnTo>
                      <a:pt x="7166" y="1853"/>
                    </a:lnTo>
                    <a:lnTo>
                      <a:pt x="7146" y="1891"/>
                    </a:lnTo>
                    <a:lnTo>
                      <a:pt x="7123" y="1929"/>
                    </a:lnTo>
                    <a:lnTo>
                      <a:pt x="7100" y="1966"/>
                    </a:lnTo>
                    <a:lnTo>
                      <a:pt x="7076" y="2002"/>
                    </a:lnTo>
                    <a:lnTo>
                      <a:pt x="7051" y="2038"/>
                    </a:lnTo>
                    <a:lnTo>
                      <a:pt x="7026" y="2073"/>
                    </a:lnTo>
                    <a:lnTo>
                      <a:pt x="7000" y="2108"/>
                    </a:lnTo>
                    <a:lnTo>
                      <a:pt x="6973" y="2142"/>
                    </a:lnTo>
                    <a:lnTo>
                      <a:pt x="6933" y="2190"/>
                    </a:lnTo>
                    <a:lnTo>
                      <a:pt x="6891" y="2237"/>
                    </a:lnTo>
                    <a:lnTo>
                      <a:pt x="6848" y="2284"/>
                    </a:lnTo>
                    <a:lnTo>
                      <a:pt x="6804" y="2329"/>
                    </a:lnTo>
                    <a:lnTo>
                      <a:pt x="6759" y="2373"/>
                    </a:lnTo>
                    <a:lnTo>
                      <a:pt x="6713" y="2416"/>
                    </a:lnTo>
                    <a:lnTo>
                      <a:pt x="6666" y="2458"/>
                    </a:lnTo>
                    <a:lnTo>
                      <a:pt x="6617" y="2499"/>
                    </a:lnTo>
                    <a:lnTo>
                      <a:pt x="6568" y="2538"/>
                    </a:lnTo>
                    <a:lnTo>
                      <a:pt x="6518" y="2576"/>
                    </a:lnTo>
                    <a:lnTo>
                      <a:pt x="6467" y="2613"/>
                    </a:lnTo>
                    <a:lnTo>
                      <a:pt x="6415" y="2649"/>
                    </a:lnTo>
                    <a:lnTo>
                      <a:pt x="6362" y="2683"/>
                    </a:lnTo>
                    <a:lnTo>
                      <a:pt x="6308" y="2715"/>
                    </a:lnTo>
                    <a:lnTo>
                      <a:pt x="6253" y="2746"/>
                    </a:lnTo>
                    <a:lnTo>
                      <a:pt x="6198" y="2775"/>
                    </a:lnTo>
                    <a:lnTo>
                      <a:pt x="6129" y="2805"/>
                    </a:lnTo>
                    <a:lnTo>
                      <a:pt x="6062" y="2837"/>
                    </a:lnTo>
                    <a:lnTo>
                      <a:pt x="5995" y="2869"/>
                    </a:lnTo>
                    <a:lnTo>
                      <a:pt x="5962" y="2887"/>
                    </a:lnTo>
                    <a:lnTo>
                      <a:pt x="5928" y="2905"/>
                    </a:lnTo>
                    <a:lnTo>
                      <a:pt x="5897" y="2924"/>
                    </a:lnTo>
                    <a:lnTo>
                      <a:pt x="5865" y="2943"/>
                    </a:lnTo>
                    <a:lnTo>
                      <a:pt x="5834" y="2964"/>
                    </a:lnTo>
                    <a:lnTo>
                      <a:pt x="5803" y="2986"/>
                    </a:lnTo>
                    <a:lnTo>
                      <a:pt x="5774" y="3008"/>
                    </a:lnTo>
                    <a:lnTo>
                      <a:pt x="5745" y="3031"/>
                    </a:lnTo>
                    <a:lnTo>
                      <a:pt x="5717" y="3056"/>
                    </a:lnTo>
                    <a:lnTo>
                      <a:pt x="5690" y="3083"/>
                    </a:lnTo>
                    <a:lnTo>
                      <a:pt x="5678" y="3096"/>
                    </a:lnTo>
                    <a:lnTo>
                      <a:pt x="5666" y="3109"/>
                    </a:lnTo>
                    <a:lnTo>
                      <a:pt x="5657" y="3123"/>
                    </a:lnTo>
                    <a:lnTo>
                      <a:pt x="5647" y="3138"/>
                    </a:lnTo>
                    <a:lnTo>
                      <a:pt x="5638" y="3153"/>
                    </a:lnTo>
                    <a:lnTo>
                      <a:pt x="5629" y="3169"/>
                    </a:lnTo>
                    <a:lnTo>
                      <a:pt x="5615" y="3201"/>
                    </a:lnTo>
                    <a:lnTo>
                      <a:pt x="5623" y="3210"/>
                    </a:lnTo>
                    <a:lnTo>
                      <a:pt x="5632" y="3217"/>
                    </a:lnTo>
                    <a:lnTo>
                      <a:pt x="5640" y="3224"/>
                    </a:lnTo>
                    <a:lnTo>
                      <a:pt x="5650" y="3229"/>
                    </a:lnTo>
                    <a:lnTo>
                      <a:pt x="5670" y="3240"/>
                    </a:lnTo>
                    <a:lnTo>
                      <a:pt x="5690" y="3250"/>
                    </a:lnTo>
                    <a:lnTo>
                      <a:pt x="5733" y="3266"/>
                    </a:lnTo>
                    <a:lnTo>
                      <a:pt x="5753" y="3275"/>
                    </a:lnTo>
                    <a:lnTo>
                      <a:pt x="5773" y="3286"/>
                    </a:lnTo>
                    <a:lnTo>
                      <a:pt x="5792" y="3297"/>
                    </a:lnTo>
                    <a:lnTo>
                      <a:pt x="5810" y="3309"/>
                    </a:lnTo>
                    <a:lnTo>
                      <a:pt x="5828" y="3321"/>
                    </a:lnTo>
                    <a:lnTo>
                      <a:pt x="5845" y="3335"/>
                    </a:lnTo>
                    <a:lnTo>
                      <a:pt x="5861" y="3350"/>
                    </a:lnTo>
                    <a:lnTo>
                      <a:pt x="5876" y="3365"/>
                    </a:lnTo>
                    <a:lnTo>
                      <a:pt x="5890" y="3381"/>
                    </a:lnTo>
                    <a:lnTo>
                      <a:pt x="5903" y="3399"/>
                    </a:lnTo>
                    <a:lnTo>
                      <a:pt x="5915" y="3417"/>
                    </a:lnTo>
                    <a:lnTo>
                      <a:pt x="5926" y="3437"/>
                    </a:lnTo>
                    <a:lnTo>
                      <a:pt x="5935" y="3456"/>
                    </a:lnTo>
                    <a:lnTo>
                      <a:pt x="5942" y="3476"/>
                    </a:lnTo>
                    <a:lnTo>
                      <a:pt x="5948" y="3497"/>
                    </a:lnTo>
                    <a:lnTo>
                      <a:pt x="5952" y="3518"/>
                    </a:lnTo>
                    <a:lnTo>
                      <a:pt x="5954" y="3540"/>
                    </a:lnTo>
                    <a:lnTo>
                      <a:pt x="5954" y="3563"/>
                    </a:lnTo>
                    <a:lnTo>
                      <a:pt x="5954" y="3581"/>
                    </a:lnTo>
                    <a:lnTo>
                      <a:pt x="5952" y="3601"/>
                    </a:lnTo>
                    <a:lnTo>
                      <a:pt x="5948" y="3619"/>
                    </a:lnTo>
                    <a:lnTo>
                      <a:pt x="5943" y="3637"/>
                    </a:lnTo>
                    <a:lnTo>
                      <a:pt x="5936" y="3654"/>
                    </a:lnTo>
                    <a:lnTo>
                      <a:pt x="5928" y="3672"/>
                    </a:lnTo>
                    <a:lnTo>
                      <a:pt x="5918" y="3687"/>
                    </a:lnTo>
                    <a:lnTo>
                      <a:pt x="5909" y="3703"/>
                    </a:lnTo>
                    <a:lnTo>
                      <a:pt x="5897" y="3717"/>
                    </a:lnTo>
                    <a:lnTo>
                      <a:pt x="5884" y="3733"/>
                    </a:lnTo>
                    <a:lnTo>
                      <a:pt x="5871" y="3746"/>
                    </a:lnTo>
                    <a:lnTo>
                      <a:pt x="5857" y="3758"/>
                    </a:lnTo>
                    <a:lnTo>
                      <a:pt x="5841" y="3769"/>
                    </a:lnTo>
                    <a:lnTo>
                      <a:pt x="5826" y="3780"/>
                    </a:lnTo>
                    <a:lnTo>
                      <a:pt x="5810" y="3791"/>
                    </a:lnTo>
                    <a:lnTo>
                      <a:pt x="5793" y="3800"/>
                    </a:lnTo>
                    <a:lnTo>
                      <a:pt x="5765" y="3814"/>
                    </a:lnTo>
                    <a:lnTo>
                      <a:pt x="5735" y="3827"/>
                    </a:lnTo>
                    <a:lnTo>
                      <a:pt x="5705" y="3838"/>
                    </a:lnTo>
                    <a:lnTo>
                      <a:pt x="5675" y="3848"/>
                    </a:lnTo>
                    <a:lnTo>
                      <a:pt x="5643" y="3856"/>
                    </a:lnTo>
                    <a:lnTo>
                      <a:pt x="5612" y="3863"/>
                    </a:lnTo>
                    <a:lnTo>
                      <a:pt x="5580" y="3868"/>
                    </a:lnTo>
                    <a:lnTo>
                      <a:pt x="5549" y="3873"/>
                    </a:lnTo>
                    <a:lnTo>
                      <a:pt x="5517" y="3875"/>
                    </a:lnTo>
                    <a:lnTo>
                      <a:pt x="5485" y="3877"/>
                    </a:lnTo>
                    <a:lnTo>
                      <a:pt x="5452" y="3876"/>
                    </a:lnTo>
                    <a:lnTo>
                      <a:pt x="5421" y="3875"/>
                    </a:lnTo>
                    <a:lnTo>
                      <a:pt x="5388" y="3872"/>
                    </a:lnTo>
                    <a:lnTo>
                      <a:pt x="5357" y="3867"/>
                    </a:lnTo>
                    <a:lnTo>
                      <a:pt x="5325" y="3862"/>
                    </a:lnTo>
                    <a:lnTo>
                      <a:pt x="5293" y="3855"/>
                    </a:lnTo>
                    <a:lnTo>
                      <a:pt x="5270" y="3888"/>
                    </a:lnTo>
                    <a:lnTo>
                      <a:pt x="5246" y="3919"/>
                    </a:lnTo>
                    <a:lnTo>
                      <a:pt x="5221" y="3951"/>
                    </a:lnTo>
                    <a:lnTo>
                      <a:pt x="5195" y="3981"/>
                    </a:lnTo>
                    <a:lnTo>
                      <a:pt x="5168" y="4012"/>
                    </a:lnTo>
                    <a:lnTo>
                      <a:pt x="5141" y="4042"/>
                    </a:lnTo>
                    <a:lnTo>
                      <a:pt x="5114" y="4071"/>
                    </a:lnTo>
                    <a:lnTo>
                      <a:pt x="5086" y="4100"/>
                    </a:lnTo>
                    <a:lnTo>
                      <a:pt x="5057" y="4127"/>
                    </a:lnTo>
                    <a:lnTo>
                      <a:pt x="5027" y="4155"/>
                    </a:lnTo>
                    <a:lnTo>
                      <a:pt x="4997" y="4181"/>
                    </a:lnTo>
                    <a:lnTo>
                      <a:pt x="4966" y="4208"/>
                    </a:lnTo>
                    <a:lnTo>
                      <a:pt x="4935" y="4233"/>
                    </a:lnTo>
                    <a:lnTo>
                      <a:pt x="4903" y="4258"/>
                    </a:lnTo>
                    <a:lnTo>
                      <a:pt x="4871" y="4281"/>
                    </a:lnTo>
                    <a:lnTo>
                      <a:pt x="4838" y="4305"/>
                    </a:lnTo>
                    <a:lnTo>
                      <a:pt x="4805" y="4327"/>
                    </a:lnTo>
                    <a:lnTo>
                      <a:pt x="4772" y="4350"/>
                    </a:lnTo>
                    <a:lnTo>
                      <a:pt x="4737" y="4371"/>
                    </a:lnTo>
                    <a:lnTo>
                      <a:pt x="4702" y="4391"/>
                    </a:lnTo>
                    <a:lnTo>
                      <a:pt x="4667" y="4411"/>
                    </a:lnTo>
                    <a:lnTo>
                      <a:pt x="4633" y="4429"/>
                    </a:lnTo>
                    <a:lnTo>
                      <a:pt x="4597" y="4448"/>
                    </a:lnTo>
                    <a:lnTo>
                      <a:pt x="4560" y="4465"/>
                    </a:lnTo>
                    <a:lnTo>
                      <a:pt x="4524" y="4483"/>
                    </a:lnTo>
                    <a:lnTo>
                      <a:pt x="4487" y="4498"/>
                    </a:lnTo>
                    <a:lnTo>
                      <a:pt x="4449" y="4513"/>
                    </a:lnTo>
                    <a:lnTo>
                      <a:pt x="4412" y="4527"/>
                    </a:lnTo>
                    <a:lnTo>
                      <a:pt x="4374" y="4540"/>
                    </a:lnTo>
                    <a:lnTo>
                      <a:pt x="4336" y="4553"/>
                    </a:lnTo>
                    <a:lnTo>
                      <a:pt x="4297" y="4565"/>
                    </a:lnTo>
                    <a:lnTo>
                      <a:pt x="4259" y="4576"/>
                    </a:lnTo>
                    <a:lnTo>
                      <a:pt x="4270" y="4665"/>
                    </a:lnTo>
                    <a:lnTo>
                      <a:pt x="4285" y="4683"/>
                    </a:lnTo>
                    <a:lnTo>
                      <a:pt x="4299" y="4700"/>
                    </a:lnTo>
                    <a:lnTo>
                      <a:pt x="4312" y="4718"/>
                    </a:lnTo>
                    <a:lnTo>
                      <a:pt x="4324" y="4737"/>
                    </a:lnTo>
                    <a:lnTo>
                      <a:pt x="4335" y="4758"/>
                    </a:lnTo>
                    <a:lnTo>
                      <a:pt x="4343" y="4778"/>
                    </a:lnTo>
                    <a:lnTo>
                      <a:pt x="4350" y="4800"/>
                    </a:lnTo>
                    <a:lnTo>
                      <a:pt x="4354" y="4823"/>
                    </a:lnTo>
                    <a:lnTo>
                      <a:pt x="4375" y="4836"/>
                    </a:lnTo>
                    <a:lnTo>
                      <a:pt x="4396" y="4851"/>
                    </a:lnTo>
                    <a:lnTo>
                      <a:pt x="4413" y="4867"/>
                    </a:lnTo>
                    <a:lnTo>
                      <a:pt x="4430" y="4887"/>
                    </a:lnTo>
                    <a:lnTo>
                      <a:pt x="4445" y="4906"/>
                    </a:lnTo>
                    <a:lnTo>
                      <a:pt x="4458" y="4928"/>
                    </a:lnTo>
                    <a:lnTo>
                      <a:pt x="4470" y="4951"/>
                    </a:lnTo>
                    <a:lnTo>
                      <a:pt x="4478" y="4974"/>
                    </a:lnTo>
                    <a:lnTo>
                      <a:pt x="4485" y="4998"/>
                    </a:lnTo>
                    <a:lnTo>
                      <a:pt x="4489" y="5023"/>
                    </a:lnTo>
                    <a:lnTo>
                      <a:pt x="4491" y="5047"/>
                    </a:lnTo>
                    <a:lnTo>
                      <a:pt x="4491" y="5072"/>
                    </a:lnTo>
                    <a:lnTo>
                      <a:pt x="4489" y="5084"/>
                    </a:lnTo>
                    <a:lnTo>
                      <a:pt x="4488" y="5097"/>
                    </a:lnTo>
                    <a:lnTo>
                      <a:pt x="4485" y="5109"/>
                    </a:lnTo>
                    <a:lnTo>
                      <a:pt x="4482" y="5121"/>
                    </a:lnTo>
                    <a:lnTo>
                      <a:pt x="4478" y="5133"/>
                    </a:lnTo>
                    <a:lnTo>
                      <a:pt x="4473" y="5144"/>
                    </a:lnTo>
                    <a:lnTo>
                      <a:pt x="4467" y="5155"/>
                    </a:lnTo>
                    <a:lnTo>
                      <a:pt x="4462" y="5167"/>
                    </a:lnTo>
                    <a:lnTo>
                      <a:pt x="4448" y="5187"/>
                    </a:lnTo>
                    <a:lnTo>
                      <a:pt x="4433" y="5204"/>
                    </a:lnTo>
                    <a:lnTo>
                      <a:pt x="4416" y="5221"/>
                    </a:lnTo>
                    <a:lnTo>
                      <a:pt x="4399" y="5237"/>
                    </a:lnTo>
                    <a:lnTo>
                      <a:pt x="4380" y="5250"/>
                    </a:lnTo>
                    <a:lnTo>
                      <a:pt x="4361" y="5263"/>
                    </a:lnTo>
                    <a:lnTo>
                      <a:pt x="4341" y="5275"/>
                    </a:lnTo>
                    <a:lnTo>
                      <a:pt x="4321" y="5286"/>
                    </a:lnTo>
                    <a:lnTo>
                      <a:pt x="4299" y="5297"/>
                    </a:lnTo>
                    <a:lnTo>
                      <a:pt x="4277" y="5305"/>
                    </a:lnTo>
                    <a:lnTo>
                      <a:pt x="4255" y="5314"/>
                    </a:lnTo>
                    <a:lnTo>
                      <a:pt x="4233" y="5323"/>
                    </a:lnTo>
                    <a:lnTo>
                      <a:pt x="4188" y="5337"/>
                    </a:lnTo>
                    <a:lnTo>
                      <a:pt x="4143" y="5351"/>
                    </a:lnTo>
                    <a:lnTo>
                      <a:pt x="4146" y="5384"/>
                    </a:lnTo>
                    <a:lnTo>
                      <a:pt x="4148" y="5416"/>
                    </a:lnTo>
                    <a:lnTo>
                      <a:pt x="4149" y="5483"/>
                    </a:lnTo>
                    <a:lnTo>
                      <a:pt x="4150" y="5549"/>
                    </a:lnTo>
                    <a:lnTo>
                      <a:pt x="4151" y="5614"/>
                    </a:lnTo>
                    <a:lnTo>
                      <a:pt x="4153" y="5648"/>
                    </a:lnTo>
                    <a:lnTo>
                      <a:pt x="4155" y="5680"/>
                    </a:lnTo>
                    <a:lnTo>
                      <a:pt x="4159" y="5713"/>
                    </a:lnTo>
                    <a:lnTo>
                      <a:pt x="4163" y="5744"/>
                    </a:lnTo>
                    <a:lnTo>
                      <a:pt x="4170" y="5777"/>
                    </a:lnTo>
                    <a:lnTo>
                      <a:pt x="4177" y="5809"/>
                    </a:lnTo>
                    <a:lnTo>
                      <a:pt x="4186" y="5840"/>
                    </a:lnTo>
                    <a:lnTo>
                      <a:pt x="4197" y="5872"/>
                    </a:lnTo>
                    <a:lnTo>
                      <a:pt x="4214" y="5915"/>
                    </a:lnTo>
                    <a:lnTo>
                      <a:pt x="4234" y="5959"/>
                    </a:lnTo>
                    <a:lnTo>
                      <a:pt x="4254" y="6000"/>
                    </a:lnTo>
                    <a:lnTo>
                      <a:pt x="4277" y="6040"/>
                    </a:lnTo>
                    <a:lnTo>
                      <a:pt x="4301" y="6080"/>
                    </a:lnTo>
                    <a:lnTo>
                      <a:pt x="4327" y="6119"/>
                    </a:lnTo>
                    <a:lnTo>
                      <a:pt x="4353" y="6158"/>
                    </a:lnTo>
                    <a:lnTo>
                      <a:pt x="4382" y="6194"/>
                    </a:lnTo>
                    <a:lnTo>
                      <a:pt x="4411" y="6231"/>
                    </a:lnTo>
                    <a:lnTo>
                      <a:pt x="4441" y="6266"/>
                    </a:lnTo>
                    <a:lnTo>
                      <a:pt x="4472" y="6302"/>
                    </a:lnTo>
                    <a:lnTo>
                      <a:pt x="4504" y="6336"/>
                    </a:lnTo>
                    <a:lnTo>
                      <a:pt x="4536" y="6369"/>
                    </a:lnTo>
                    <a:lnTo>
                      <a:pt x="4570" y="6402"/>
                    </a:lnTo>
                    <a:lnTo>
                      <a:pt x="4603" y="6435"/>
                    </a:lnTo>
                    <a:lnTo>
                      <a:pt x="4637" y="6466"/>
                    </a:lnTo>
                    <a:lnTo>
                      <a:pt x="4648" y="6477"/>
                    </a:lnTo>
                    <a:lnTo>
                      <a:pt x="4660" y="6486"/>
                    </a:lnTo>
                    <a:lnTo>
                      <a:pt x="4673" y="6494"/>
                    </a:lnTo>
                    <a:lnTo>
                      <a:pt x="4686" y="6503"/>
                    </a:lnTo>
                    <a:lnTo>
                      <a:pt x="4712" y="6517"/>
                    </a:lnTo>
                    <a:lnTo>
                      <a:pt x="4739" y="6531"/>
                    </a:lnTo>
                    <a:lnTo>
                      <a:pt x="4765" y="6547"/>
                    </a:lnTo>
                    <a:lnTo>
                      <a:pt x="4778" y="6555"/>
                    </a:lnTo>
                    <a:lnTo>
                      <a:pt x="4790" y="6564"/>
                    </a:lnTo>
                    <a:lnTo>
                      <a:pt x="4802" y="6573"/>
                    </a:lnTo>
                    <a:lnTo>
                      <a:pt x="4813" y="6584"/>
                    </a:lnTo>
                    <a:lnTo>
                      <a:pt x="4823" y="6596"/>
                    </a:lnTo>
                    <a:lnTo>
                      <a:pt x="4832" y="6608"/>
                    </a:lnTo>
                    <a:lnTo>
                      <a:pt x="4840" y="6622"/>
                    </a:lnTo>
                    <a:lnTo>
                      <a:pt x="4847" y="6637"/>
                    </a:lnTo>
                    <a:lnTo>
                      <a:pt x="4852" y="6651"/>
                    </a:lnTo>
                    <a:lnTo>
                      <a:pt x="4855" y="6666"/>
                    </a:lnTo>
                    <a:lnTo>
                      <a:pt x="4857" y="6681"/>
                    </a:lnTo>
                    <a:lnTo>
                      <a:pt x="4858" y="6698"/>
                    </a:lnTo>
                    <a:lnTo>
                      <a:pt x="4857" y="6713"/>
                    </a:lnTo>
                    <a:lnTo>
                      <a:pt x="4855" y="6728"/>
                    </a:lnTo>
                    <a:lnTo>
                      <a:pt x="4852" y="6744"/>
                    </a:lnTo>
                    <a:lnTo>
                      <a:pt x="4849" y="6760"/>
                    </a:lnTo>
                    <a:lnTo>
                      <a:pt x="4841" y="6791"/>
                    </a:lnTo>
                    <a:lnTo>
                      <a:pt x="4833" y="6823"/>
                    </a:lnTo>
                    <a:lnTo>
                      <a:pt x="4825" y="6852"/>
                    </a:lnTo>
                    <a:lnTo>
                      <a:pt x="4865" y="6886"/>
                    </a:lnTo>
                    <a:lnTo>
                      <a:pt x="4908" y="6918"/>
                    </a:lnTo>
                    <a:lnTo>
                      <a:pt x="4992" y="6983"/>
                    </a:lnTo>
                    <a:lnTo>
                      <a:pt x="5035" y="7015"/>
                    </a:lnTo>
                    <a:lnTo>
                      <a:pt x="5076" y="7049"/>
                    </a:lnTo>
                    <a:lnTo>
                      <a:pt x="5096" y="7066"/>
                    </a:lnTo>
                    <a:lnTo>
                      <a:pt x="5115" y="7084"/>
                    </a:lnTo>
                    <a:lnTo>
                      <a:pt x="5135" y="7103"/>
                    </a:lnTo>
                    <a:lnTo>
                      <a:pt x="5153" y="7122"/>
                    </a:lnTo>
                    <a:lnTo>
                      <a:pt x="5166" y="7138"/>
                    </a:lnTo>
                    <a:lnTo>
                      <a:pt x="5179" y="7155"/>
                    </a:lnTo>
                    <a:lnTo>
                      <a:pt x="5189" y="7174"/>
                    </a:lnTo>
                    <a:lnTo>
                      <a:pt x="5198" y="7193"/>
                    </a:lnTo>
                    <a:lnTo>
                      <a:pt x="5205" y="7213"/>
                    </a:lnTo>
                    <a:lnTo>
                      <a:pt x="5211" y="7233"/>
                    </a:lnTo>
                    <a:lnTo>
                      <a:pt x="5215" y="7253"/>
                    </a:lnTo>
                    <a:lnTo>
                      <a:pt x="5218" y="7274"/>
                    </a:lnTo>
                    <a:lnTo>
                      <a:pt x="5220" y="7294"/>
                    </a:lnTo>
                    <a:lnTo>
                      <a:pt x="5221" y="7316"/>
                    </a:lnTo>
                    <a:lnTo>
                      <a:pt x="5220" y="7337"/>
                    </a:lnTo>
                    <a:lnTo>
                      <a:pt x="5217" y="7359"/>
                    </a:lnTo>
                    <a:lnTo>
                      <a:pt x="5215" y="7379"/>
                    </a:lnTo>
                    <a:lnTo>
                      <a:pt x="5211" y="7401"/>
                    </a:lnTo>
                    <a:lnTo>
                      <a:pt x="5207" y="7422"/>
                    </a:lnTo>
                    <a:lnTo>
                      <a:pt x="5201" y="7441"/>
                    </a:lnTo>
                    <a:lnTo>
                      <a:pt x="5214" y="7453"/>
                    </a:lnTo>
                    <a:lnTo>
                      <a:pt x="5227" y="7465"/>
                    </a:lnTo>
                    <a:lnTo>
                      <a:pt x="5239" y="7478"/>
                    </a:lnTo>
                    <a:lnTo>
                      <a:pt x="5250" y="7492"/>
                    </a:lnTo>
                    <a:lnTo>
                      <a:pt x="5261" y="7506"/>
                    </a:lnTo>
                    <a:lnTo>
                      <a:pt x="5270" y="7522"/>
                    </a:lnTo>
                    <a:lnTo>
                      <a:pt x="5279" y="7537"/>
                    </a:lnTo>
                    <a:lnTo>
                      <a:pt x="5287" y="7552"/>
                    </a:lnTo>
                    <a:lnTo>
                      <a:pt x="5293" y="7568"/>
                    </a:lnTo>
                    <a:lnTo>
                      <a:pt x="5299" y="7585"/>
                    </a:lnTo>
                    <a:lnTo>
                      <a:pt x="5304" y="7602"/>
                    </a:lnTo>
                    <a:lnTo>
                      <a:pt x="5308" y="7619"/>
                    </a:lnTo>
                    <a:lnTo>
                      <a:pt x="5310" y="7637"/>
                    </a:lnTo>
                    <a:lnTo>
                      <a:pt x="5311" y="7654"/>
                    </a:lnTo>
                    <a:lnTo>
                      <a:pt x="5310" y="7672"/>
                    </a:lnTo>
                    <a:lnTo>
                      <a:pt x="5308" y="7689"/>
                    </a:lnTo>
                    <a:lnTo>
                      <a:pt x="5307" y="7708"/>
                    </a:lnTo>
                    <a:lnTo>
                      <a:pt x="5303" y="7725"/>
                    </a:lnTo>
                    <a:lnTo>
                      <a:pt x="5298" y="7741"/>
                    </a:lnTo>
                    <a:lnTo>
                      <a:pt x="5291" y="7756"/>
                    </a:lnTo>
                    <a:lnTo>
                      <a:pt x="5284" y="7771"/>
                    </a:lnTo>
                    <a:lnTo>
                      <a:pt x="5274" y="7785"/>
                    </a:lnTo>
                    <a:lnTo>
                      <a:pt x="5264" y="7798"/>
                    </a:lnTo>
                    <a:lnTo>
                      <a:pt x="5252" y="7811"/>
                    </a:lnTo>
                    <a:lnTo>
                      <a:pt x="5240" y="7823"/>
                    </a:lnTo>
                    <a:lnTo>
                      <a:pt x="5227" y="7834"/>
                    </a:lnTo>
                    <a:lnTo>
                      <a:pt x="5213" y="7844"/>
                    </a:lnTo>
                    <a:lnTo>
                      <a:pt x="5199" y="7854"/>
                    </a:lnTo>
                    <a:lnTo>
                      <a:pt x="5170" y="7873"/>
                    </a:lnTo>
                    <a:lnTo>
                      <a:pt x="5140" y="7888"/>
                    </a:lnTo>
                    <a:lnTo>
                      <a:pt x="5108" y="7904"/>
                    </a:lnTo>
                    <a:lnTo>
                      <a:pt x="5074" y="7918"/>
                    </a:lnTo>
                    <a:lnTo>
                      <a:pt x="5041" y="7931"/>
                    </a:lnTo>
                    <a:lnTo>
                      <a:pt x="5008" y="7944"/>
                    </a:lnTo>
                    <a:lnTo>
                      <a:pt x="4974" y="7956"/>
                    </a:lnTo>
                    <a:lnTo>
                      <a:pt x="4939" y="7968"/>
                    </a:lnTo>
                    <a:lnTo>
                      <a:pt x="4904" y="7978"/>
                    </a:lnTo>
                    <a:lnTo>
                      <a:pt x="4870" y="7988"/>
                    </a:lnTo>
                    <a:lnTo>
                      <a:pt x="4800" y="8006"/>
                    </a:lnTo>
                    <a:lnTo>
                      <a:pt x="4730" y="8023"/>
                    </a:lnTo>
                    <a:lnTo>
                      <a:pt x="4660" y="8038"/>
                    </a:lnTo>
                    <a:lnTo>
                      <a:pt x="4589" y="8052"/>
                    </a:lnTo>
                    <a:lnTo>
                      <a:pt x="4508" y="8066"/>
                    </a:lnTo>
                    <a:lnTo>
                      <a:pt x="4426" y="8079"/>
                    </a:lnTo>
                    <a:lnTo>
                      <a:pt x="4345" y="8091"/>
                    </a:lnTo>
                    <a:lnTo>
                      <a:pt x="4263" y="8102"/>
                    </a:lnTo>
                    <a:lnTo>
                      <a:pt x="4180" y="8112"/>
                    </a:lnTo>
                    <a:lnTo>
                      <a:pt x="4099" y="8119"/>
                    </a:lnTo>
                    <a:lnTo>
                      <a:pt x="4016" y="8127"/>
                    </a:lnTo>
                    <a:lnTo>
                      <a:pt x="3935" y="8133"/>
                    </a:lnTo>
                    <a:lnTo>
                      <a:pt x="3852" y="8137"/>
                    </a:lnTo>
                    <a:lnTo>
                      <a:pt x="3770" y="8140"/>
                    </a:lnTo>
                    <a:lnTo>
                      <a:pt x="3687" y="8141"/>
                    </a:lnTo>
                    <a:lnTo>
                      <a:pt x="3604" y="8141"/>
                    </a:lnTo>
                    <a:lnTo>
                      <a:pt x="3522" y="8139"/>
                    </a:lnTo>
                    <a:lnTo>
                      <a:pt x="3439" y="8136"/>
                    </a:lnTo>
                    <a:lnTo>
                      <a:pt x="3358" y="8131"/>
                    </a:lnTo>
                    <a:lnTo>
                      <a:pt x="3275" y="8125"/>
                    </a:lnTo>
                    <a:lnTo>
                      <a:pt x="3157" y="8113"/>
                    </a:lnTo>
                    <a:lnTo>
                      <a:pt x="3038" y="8100"/>
                    </a:lnTo>
                    <a:lnTo>
                      <a:pt x="2920" y="8085"/>
                    </a:lnTo>
                    <a:lnTo>
                      <a:pt x="2860" y="8076"/>
                    </a:lnTo>
                    <a:lnTo>
                      <a:pt x="2801" y="8066"/>
                    </a:lnTo>
                    <a:lnTo>
                      <a:pt x="2742" y="8055"/>
                    </a:lnTo>
                    <a:lnTo>
                      <a:pt x="2684" y="8044"/>
                    </a:lnTo>
                    <a:lnTo>
                      <a:pt x="2626" y="8033"/>
                    </a:lnTo>
                    <a:lnTo>
                      <a:pt x="2567" y="8019"/>
                    </a:lnTo>
                    <a:lnTo>
                      <a:pt x="2510" y="8005"/>
                    </a:lnTo>
                    <a:lnTo>
                      <a:pt x="2452" y="7990"/>
                    </a:lnTo>
                    <a:lnTo>
                      <a:pt x="2395" y="7974"/>
                    </a:lnTo>
                    <a:lnTo>
                      <a:pt x="2338" y="7955"/>
                    </a:lnTo>
                    <a:lnTo>
                      <a:pt x="2296" y="7940"/>
                    </a:lnTo>
                    <a:lnTo>
                      <a:pt x="2254" y="7925"/>
                    </a:lnTo>
                    <a:lnTo>
                      <a:pt x="2213" y="7908"/>
                    </a:lnTo>
                    <a:lnTo>
                      <a:pt x="2192" y="7898"/>
                    </a:lnTo>
                    <a:lnTo>
                      <a:pt x="2172" y="7888"/>
                    </a:lnTo>
                    <a:lnTo>
                      <a:pt x="2152" y="7877"/>
                    </a:lnTo>
                    <a:lnTo>
                      <a:pt x="2134" y="7866"/>
                    </a:lnTo>
                    <a:lnTo>
                      <a:pt x="2115" y="7853"/>
                    </a:lnTo>
                    <a:lnTo>
                      <a:pt x="2097" y="7840"/>
                    </a:lnTo>
                    <a:lnTo>
                      <a:pt x="2080" y="7826"/>
                    </a:lnTo>
                    <a:lnTo>
                      <a:pt x="2064" y="7811"/>
                    </a:lnTo>
                    <a:lnTo>
                      <a:pt x="2049" y="7796"/>
                    </a:lnTo>
                    <a:lnTo>
                      <a:pt x="2034" y="7778"/>
                    </a:lnTo>
                    <a:lnTo>
                      <a:pt x="2028" y="7767"/>
                    </a:lnTo>
                    <a:lnTo>
                      <a:pt x="2023" y="7756"/>
                    </a:lnTo>
                    <a:lnTo>
                      <a:pt x="2014" y="7735"/>
                    </a:lnTo>
                    <a:lnTo>
                      <a:pt x="2009" y="7712"/>
                    </a:lnTo>
                    <a:lnTo>
                      <a:pt x="2005" y="7689"/>
                    </a:lnTo>
                    <a:lnTo>
                      <a:pt x="2003" y="7666"/>
                    </a:lnTo>
                    <a:lnTo>
                      <a:pt x="2004" y="7642"/>
                    </a:lnTo>
                    <a:lnTo>
                      <a:pt x="2008" y="7619"/>
                    </a:lnTo>
                    <a:lnTo>
                      <a:pt x="2012" y="7597"/>
                    </a:lnTo>
                    <a:lnTo>
                      <a:pt x="2019" y="7575"/>
                    </a:lnTo>
                    <a:lnTo>
                      <a:pt x="2027" y="7553"/>
                    </a:lnTo>
                    <a:lnTo>
                      <a:pt x="2038" y="7533"/>
                    </a:lnTo>
                    <a:lnTo>
                      <a:pt x="2050" y="7512"/>
                    </a:lnTo>
                    <a:lnTo>
                      <a:pt x="2063" y="7492"/>
                    </a:lnTo>
                    <a:lnTo>
                      <a:pt x="2078" y="7475"/>
                    </a:lnTo>
                    <a:lnTo>
                      <a:pt x="2095" y="7459"/>
                    </a:lnTo>
                    <a:lnTo>
                      <a:pt x="2113" y="7443"/>
                    </a:lnTo>
                    <a:lnTo>
                      <a:pt x="2108" y="7424"/>
                    </a:lnTo>
                    <a:lnTo>
                      <a:pt x="2103" y="7404"/>
                    </a:lnTo>
                    <a:lnTo>
                      <a:pt x="2100" y="7385"/>
                    </a:lnTo>
                    <a:lnTo>
                      <a:pt x="2097" y="7365"/>
                    </a:lnTo>
                    <a:lnTo>
                      <a:pt x="2095" y="7346"/>
                    </a:lnTo>
                    <a:lnTo>
                      <a:pt x="2094" y="7326"/>
                    </a:lnTo>
                    <a:lnTo>
                      <a:pt x="2094" y="7306"/>
                    </a:lnTo>
                    <a:lnTo>
                      <a:pt x="2095" y="7286"/>
                    </a:lnTo>
                    <a:lnTo>
                      <a:pt x="2097" y="7266"/>
                    </a:lnTo>
                    <a:lnTo>
                      <a:pt x="2099" y="7247"/>
                    </a:lnTo>
                    <a:lnTo>
                      <a:pt x="2104" y="7228"/>
                    </a:lnTo>
                    <a:lnTo>
                      <a:pt x="2110" y="7210"/>
                    </a:lnTo>
                    <a:lnTo>
                      <a:pt x="2116" y="7191"/>
                    </a:lnTo>
                    <a:lnTo>
                      <a:pt x="2125" y="7174"/>
                    </a:lnTo>
                    <a:lnTo>
                      <a:pt x="2136" y="7156"/>
                    </a:lnTo>
                    <a:lnTo>
                      <a:pt x="2148" y="7140"/>
                    </a:lnTo>
                    <a:lnTo>
                      <a:pt x="2166" y="7119"/>
                    </a:lnTo>
                    <a:lnTo>
                      <a:pt x="2185" y="7099"/>
                    </a:lnTo>
                    <a:lnTo>
                      <a:pt x="2205" y="7079"/>
                    </a:lnTo>
                    <a:lnTo>
                      <a:pt x="2226" y="7061"/>
                    </a:lnTo>
                    <a:lnTo>
                      <a:pt x="2247" y="7042"/>
                    </a:lnTo>
                    <a:lnTo>
                      <a:pt x="2269" y="7025"/>
                    </a:lnTo>
                    <a:lnTo>
                      <a:pt x="2312" y="6990"/>
                    </a:lnTo>
                    <a:lnTo>
                      <a:pt x="2402" y="6923"/>
                    </a:lnTo>
                    <a:lnTo>
                      <a:pt x="2446" y="6889"/>
                    </a:lnTo>
                    <a:lnTo>
                      <a:pt x="2489" y="6853"/>
                    </a:lnTo>
                    <a:lnTo>
                      <a:pt x="2483" y="6824"/>
                    </a:lnTo>
                    <a:lnTo>
                      <a:pt x="2474" y="6794"/>
                    </a:lnTo>
                    <a:lnTo>
                      <a:pt x="2466" y="6764"/>
                    </a:lnTo>
                    <a:lnTo>
                      <a:pt x="2460" y="6734"/>
                    </a:lnTo>
                    <a:lnTo>
                      <a:pt x="2458" y="6718"/>
                    </a:lnTo>
                    <a:lnTo>
                      <a:pt x="2457" y="6703"/>
                    </a:lnTo>
                    <a:lnTo>
                      <a:pt x="2457" y="6688"/>
                    </a:lnTo>
                    <a:lnTo>
                      <a:pt x="2458" y="6674"/>
                    </a:lnTo>
                    <a:lnTo>
                      <a:pt x="2460" y="6659"/>
                    </a:lnTo>
                    <a:lnTo>
                      <a:pt x="2464" y="6644"/>
                    </a:lnTo>
                    <a:lnTo>
                      <a:pt x="2470" y="6630"/>
                    </a:lnTo>
                    <a:lnTo>
                      <a:pt x="2477" y="6616"/>
                    </a:lnTo>
                    <a:lnTo>
                      <a:pt x="2486" y="6602"/>
                    </a:lnTo>
                    <a:lnTo>
                      <a:pt x="2495" y="6590"/>
                    </a:lnTo>
                    <a:lnTo>
                      <a:pt x="2505" y="6579"/>
                    </a:lnTo>
                    <a:lnTo>
                      <a:pt x="2516" y="6569"/>
                    </a:lnTo>
                    <a:lnTo>
                      <a:pt x="2528" y="6561"/>
                    </a:lnTo>
                    <a:lnTo>
                      <a:pt x="2541" y="6552"/>
                    </a:lnTo>
                    <a:lnTo>
                      <a:pt x="2567" y="6537"/>
                    </a:lnTo>
                    <a:lnTo>
                      <a:pt x="2595" y="6522"/>
                    </a:lnTo>
                    <a:lnTo>
                      <a:pt x="2622" y="6508"/>
                    </a:lnTo>
                    <a:lnTo>
                      <a:pt x="2635" y="6499"/>
                    </a:lnTo>
                    <a:lnTo>
                      <a:pt x="2647" y="6491"/>
                    </a:lnTo>
                    <a:lnTo>
                      <a:pt x="2659" y="6481"/>
                    </a:lnTo>
                    <a:lnTo>
                      <a:pt x="2671" y="6472"/>
                    </a:lnTo>
                    <a:lnTo>
                      <a:pt x="2705" y="6440"/>
                    </a:lnTo>
                    <a:lnTo>
                      <a:pt x="2739" y="6406"/>
                    </a:lnTo>
                    <a:lnTo>
                      <a:pt x="2773" y="6374"/>
                    </a:lnTo>
                    <a:lnTo>
                      <a:pt x="2807" y="6339"/>
                    </a:lnTo>
                    <a:lnTo>
                      <a:pt x="2839" y="6305"/>
                    </a:lnTo>
                    <a:lnTo>
                      <a:pt x="2871" y="6269"/>
                    </a:lnTo>
                    <a:lnTo>
                      <a:pt x="2901" y="6234"/>
                    </a:lnTo>
                    <a:lnTo>
                      <a:pt x="2932" y="6197"/>
                    </a:lnTo>
                    <a:lnTo>
                      <a:pt x="2960" y="6159"/>
                    </a:lnTo>
                    <a:lnTo>
                      <a:pt x="2987" y="6119"/>
                    </a:lnTo>
                    <a:lnTo>
                      <a:pt x="3013" y="6080"/>
                    </a:lnTo>
                    <a:lnTo>
                      <a:pt x="3038" y="6040"/>
                    </a:lnTo>
                    <a:lnTo>
                      <a:pt x="3061" y="5999"/>
                    </a:lnTo>
                    <a:lnTo>
                      <a:pt x="3082" y="5956"/>
                    </a:lnTo>
                    <a:lnTo>
                      <a:pt x="3101" y="5913"/>
                    </a:lnTo>
                    <a:lnTo>
                      <a:pt x="3119" y="5868"/>
                    </a:lnTo>
                    <a:lnTo>
                      <a:pt x="3129" y="5837"/>
                    </a:lnTo>
                    <a:lnTo>
                      <a:pt x="3138" y="5805"/>
                    </a:lnTo>
                    <a:lnTo>
                      <a:pt x="3146" y="5774"/>
                    </a:lnTo>
                    <a:lnTo>
                      <a:pt x="3151" y="5742"/>
                    </a:lnTo>
                    <a:lnTo>
                      <a:pt x="3155" y="5710"/>
                    </a:lnTo>
                    <a:lnTo>
                      <a:pt x="3159" y="5678"/>
                    </a:lnTo>
                    <a:lnTo>
                      <a:pt x="3161" y="5646"/>
                    </a:lnTo>
                    <a:lnTo>
                      <a:pt x="3163" y="5613"/>
                    </a:lnTo>
                    <a:lnTo>
                      <a:pt x="3164" y="5548"/>
                    </a:lnTo>
                    <a:lnTo>
                      <a:pt x="3165" y="5481"/>
                    </a:lnTo>
                    <a:lnTo>
                      <a:pt x="3167" y="5416"/>
                    </a:lnTo>
                    <a:lnTo>
                      <a:pt x="3169" y="5384"/>
                    </a:lnTo>
                    <a:lnTo>
                      <a:pt x="3172" y="5352"/>
                    </a:lnTo>
                    <a:lnTo>
                      <a:pt x="3125" y="5337"/>
                    </a:lnTo>
                    <a:lnTo>
                      <a:pt x="3077" y="5321"/>
                    </a:lnTo>
                    <a:lnTo>
                      <a:pt x="3053" y="5312"/>
                    </a:lnTo>
                    <a:lnTo>
                      <a:pt x="3030" y="5303"/>
                    </a:lnTo>
                    <a:lnTo>
                      <a:pt x="3008" y="5292"/>
                    </a:lnTo>
                    <a:lnTo>
                      <a:pt x="2985" y="5281"/>
                    </a:lnTo>
                    <a:lnTo>
                      <a:pt x="2963" y="5269"/>
                    </a:lnTo>
                    <a:lnTo>
                      <a:pt x="2942" y="5256"/>
                    </a:lnTo>
                    <a:lnTo>
                      <a:pt x="2923" y="5242"/>
                    </a:lnTo>
                    <a:lnTo>
                      <a:pt x="2903" y="5226"/>
                    </a:lnTo>
                    <a:lnTo>
                      <a:pt x="2886" y="5210"/>
                    </a:lnTo>
                    <a:lnTo>
                      <a:pt x="2870" y="5191"/>
                    </a:lnTo>
                    <a:lnTo>
                      <a:pt x="2855" y="5171"/>
                    </a:lnTo>
                    <a:lnTo>
                      <a:pt x="2842" y="5149"/>
                    </a:lnTo>
                    <a:lnTo>
                      <a:pt x="2838" y="5137"/>
                    </a:lnTo>
                    <a:lnTo>
                      <a:pt x="2834" y="5126"/>
                    </a:lnTo>
                    <a:lnTo>
                      <a:pt x="2830" y="5114"/>
                    </a:lnTo>
                    <a:lnTo>
                      <a:pt x="2827" y="5102"/>
                    </a:lnTo>
                    <a:lnTo>
                      <a:pt x="2824" y="5079"/>
                    </a:lnTo>
                    <a:lnTo>
                      <a:pt x="2823" y="5055"/>
                    </a:lnTo>
                    <a:lnTo>
                      <a:pt x="2824" y="5031"/>
                    </a:lnTo>
                    <a:lnTo>
                      <a:pt x="2827" y="5009"/>
                    </a:lnTo>
                    <a:lnTo>
                      <a:pt x="2833" y="4986"/>
                    </a:lnTo>
                    <a:lnTo>
                      <a:pt x="2840" y="4963"/>
                    </a:lnTo>
                    <a:lnTo>
                      <a:pt x="2850" y="4942"/>
                    </a:lnTo>
                    <a:lnTo>
                      <a:pt x="2861" y="4921"/>
                    </a:lnTo>
                    <a:lnTo>
                      <a:pt x="2874" y="4901"/>
                    </a:lnTo>
                    <a:lnTo>
                      <a:pt x="2889" y="4881"/>
                    </a:lnTo>
                    <a:lnTo>
                      <a:pt x="2905" y="4864"/>
                    </a:lnTo>
                    <a:lnTo>
                      <a:pt x="2923" y="4848"/>
                    </a:lnTo>
                    <a:lnTo>
                      <a:pt x="2941" y="4833"/>
                    </a:lnTo>
                    <a:lnTo>
                      <a:pt x="2961" y="4819"/>
                    </a:lnTo>
                    <a:lnTo>
                      <a:pt x="2965" y="4798"/>
                    </a:lnTo>
                    <a:lnTo>
                      <a:pt x="2973" y="4776"/>
                    </a:lnTo>
                    <a:lnTo>
                      <a:pt x="2982" y="4755"/>
                    </a:lnTo>
                    <a:lnTo>
                      <a:pt x="2991" y="4736"/>
                    </a:lnTo>
                    <a:lnTo>
                      <a:pt x="3003" y="4717"/>
                    </a:lnTo>
                    <a:lnTo>
                      <a:pt x="3016" y="4700"/>
                    </a:lnTo>
                    <a:lnTo>
                      <a:pt x="3032" y="4683"/>
                    </a:lnTo>
                    <a:lnTo>
                      <a:pt x="3047" y="4666"/>
                    </a:lnTo>
                    <a:lnTo>
                      <a:pt x="3048" y="4643"/>
                    </a:lnTo>
                    <a:lnTo>
                      <a:pt x="3050" y="4622"/>
                    </a:lnTo>
                    <a:lnTo>
                      <a:pt x="3055" y="4576"/>
                    </a:lnTo>
                    <a:lnTo>
                      <a:pt x="3016" y="4565"/>
                    </a:lnTo>
                    <a:lnTo>
                      <a:pt x="2978" y="4553"/>
                    </a:lnTo>
                    <a:lnTo>
                      <a:pt x="2940" y="4541"/>
                    </a:lnTo>
                    <a:lnTo>
                      <a:pt x="2902" y="4527"/>
                    </a:lnTo>
                    <a:lnTo>
                      <a:pt x="2864" y="4513"/>
                    </a:lnTo>
                    <a:lnTo>
                      <a:pt x="2827" y="4498"/>
                    </a:lnTo>
                    <a:lnTo>
                      <a:pt x="2790" y="4481"/>
                    </a:lnTo>
                    <a:lnTo>
                      <a:pt x="2754" y="4465"/>
                    </a:lnTo>
                    <a:lnTo>
                      <a:pt x="2717" y="4448"/>
                    </a:lnTo>
                    <a:lnTo>
                      <a:pt x="2682" y="4429"/>
                    </a:lnTo>
                    <a:lnTo>
                      <a:pt x="2647" y="4410"/>
                    </a:lnTo>
                    <a:lnTo>
                      <a:pt x="2612" y="4390"/>
                    </a:lnTo>
                    <a:lnTo>
                      <a:pt x="2577" y="4369"/>
                    </a:lnTo>
                    <a:lnTo>
                      <a:pt x="2542" y="4349"/>
                    </a:lnTo>
                    <a:lnTo>
                      <a:pt x="2509" y="4327"/>
                    </a:lnTo>
                    <a:lnTo>
                      <a:pt x="2476" y="4304"/>
                    </a:lnTo>
                    <a:lnTo>
                      <a:pt x="2444" y="4280"/>
                    </a:lnTo>
                    <a:lnTo>
                      <a:pt x="2411" y="4256"/>
                    </a:lnTo>
                    <a:lnTo>
                      <a:pt x="2379" y="4231"/>
                    </a:lnTo>
                    <a:lnTo>
                      <a:pt x="2348" y="4206"/>
                    </a:lnTo>
                    <a:lnTo>
                      <a:pt x="2317" y="4180"/>
                    </a:lnTo>
                    <a:lnTo>
                      <a:pt x="2287" y="4153"/>
                    </a:lnTo>
                    <a:lnTo>
                      <a:pt x="2258" y="4126"/>
                    </a:lnTo>
                    <a:lnTo>
                      <a:pt x="2228" y="4099"/>
                    </a:lnTo>
                    <a:lnTo>
                      <a:pt x="2200" y="4069"/>
                    </a:lnTo>
                    <a:lnTo>
                      <a:pt x="2173" y="4041"/>
                    </a:lnTo>
                    <a:lnTo>
                      <a:pt x="2146" y="4011"/>
                    </a:lnTo>
                    <a:lnTo>
                      <a:pt x="2119" y="3980"/>
                    </a:lnTo>
                    <a:lnTo>
                      <a:pt x="2094" y="3950"/>
                    </a:lnTo>
                    <a:lnTo>
                      <a:pt x="2069" y="3918"/>
                    </a:lnTo>
                    <a:lnTo>
                      <a:pt x="2044" y="3887"/>
                    </a:lnTo>
                    <a:lnTo>
                      <a:pt x="2020" y="3854"/>
                    </a:lnTo>
                    <a:lnTo>
                      <a:pt x="1991" y="3861"/>
                    </a:lnTo>
                    <a:lnTo>
                      <a:pt x="1963" y="3866"/>
                    </a:lnTo>
                    <a:lnTo>
                      <a:pt x="1934" y="3871"/>
                    </a:lnTo>
                    <a:lnTo>
                      <a:pt x="1905" y="3874"/>
                    </a:lnTo>
                    <a:lnTo>
                      <a:pt x="1876" y="3876"/>
                    </a:lnTo>
                    <a:lnTo>
                      <a:pt x="1848" y="3877"/>
                    </a:lnTo>
                    <a:lnTo>
                      <a:pt x="1819" y="3876"/>
                    </a:lnTo>
                    <a:lnTo>
                      <a:pt x="1789" y="3875"/>
                    </a:lnTo>
                    <a:lnTo>
                      <a:pt x="1761" y="3873"/>
                    </a:lnTo>
                    <a:lnTo>
                      <a:pt x="1732" y="3868"/>
                    </a:lnTo>
                    <a:lnTo>
                      <a:pt x="1703" y="3863"/>
                    </a:lnTo>
                    <a:lnTo>
                      <a:pt x="1675" y="3858"/>
                    </a:lnTo>
                    <a:lnTo>
                      <a:pt x="1647" y="3850"/>
                    </a:lnTo>
                    <a:lnTo>
                      <a:pt x="1619" y="3841"/>
                    </a:lnTo>
                    <a:lnTo>
                      <a:pt x="1591" y="3831"/>
                    </a:lnTo>
                    <a:lnTo>
                      <a:pt x="1564" y="3822"/>
                    </a:lnTo>
                    <a:lnTo>
                      <a:pt x="1548" y="3814"/>
                    </a:lnTo>
                    <a:lnTo>
                      <a:pt x="1532" y="3805"/>
                    </a:lnTo>
                    <a:lnTo>
                      <a:pt x="1515" y="3797"/>
                    </a:lnTo>
                    <a:lnTo>
                      <a:pt x="1500" y="3787"/>
                    </a:lnTo>
                    <a:lnTo>
                      <a:pt x="1485" y="3777"/>
                    </a:lnTo>
                    <a:lnTo>
                      <a:pt x="1470" y="3766"/>
                    </a:lnTo>
                    <a:lnTo>
                      <a:pt x="1456" y="3754"/>
                    </a:lnTo>
                    <a:lnTo>
                      <a:pt x="1441" y="3742"/>
                    </a:lnTo>
                    <a:lnTo>
                      <a:pt x="1429" y="3729"/>
                    </a:lnTo>
                    <a:lnTo>
                      <a:pt x="1416" y="3716"/>
                    </a:lnTo>
                    <a:lnTo>
                      <a:pt x="1406" y="3702"/>
                    </a:lnTo>
                    <a:lnTo>
                      <a:pt x="1396" y="3687"/>
                    </a:lnTo>
                    <a:lnTo>
                      <a:pt x="1386" y="3672"/>
                    </a:lnTo>
                    <a:lnTo>
                      <a:pt x="1378" y="3655"/>
                    </a:lnTo>
                    <a:lnTo>
                      <a:pt x="1372" y="3638"/>
                    </a:lnTo>
                    <a:lnTo>
                      <a:pt x="1366" y="3619"/>
                    </a:lnTo>
                    <a:lnTo>
                      <a:pt x="1362" y="3599"/>
                    </a:lnTo>
                    <a:lnTo>
                      <a:pt x="1359" y="3577"/>
                    </a:lnTo>
                    <a:lnTo>
                      <a:pt x="1359" y="3556"/>
                    </a:lnTo>
                    <a:lnTo>
                      <a:pt x="1360" y="3536"/>
                    </a:lnTo>
                    <a:lnTo>
                      <a:pt x="1363" y="3514"/>
                    </a:lnTo>
                    <a:lnTo>
                      <a:pt x="1367" y="3493"/>
                    </a:lnTo>
                    <a:lnTo>
                      <a:pt x="1374" y="3474"/>
                    </a:lnTo>
                    <a:lnTo>
                      <a:pt x="1382" y="3454"/>
                    </a:lnTo>
                    <a:lnTo>
                      <a:pt x="1390" y="3435"/>
                    </a:lnTo>
                    <a:lnTo>
                      <a:pt x="1401" y="3416"/>
                    </a:lnTo>
                    <a:lnTo>
                      <a:pt x="1412" y="3398"/>
                    </a:lnTo>
                    <a:lnTo>
                      <a:pt x="1425" y="3380"/>
                    </a:lnTo>
                    <a:lnTo>
                      <a:pt x="1439" y="3364"/>
                    </a:lnTo>
                    <a:lnTo>
                      <a:pt x="1454" y="3349"/>
                    </a:lnTo>
                    <a:lnTo>
                      <a:pt x="1470" y="3335"/>
                    </a:lnTo>
                    <a:lnTo>
                      <a:pt x="1486" y="3322"/>
                    </a:lnTo>
                    <a:lnTo>
                      <a:pt x="1497" y="3313"/>
                    </a:lnTo>
                    <a:lnTo>
                      <a:pt x="1507" y="3305"/>
                    </a:lnTo>
                    <a:lnTo>
                      <a:pt x="1529" y="3292"/>
                    </a:lnTo>
                    <a:lnTo>
                      <a:pt x="1552" y="3279"/>
                    </a:lnTo>
                    <a:lnTo>
                      <a:pt x="1576" y="3268"/>
                    </a:lnTo>
                    <a:lnTo>
                      <a:pt x="1600" y="3259"/>
                    </a:lnTo>
                    <a:lnTo>
                      <a:pt x="1624" y="3249"/>
                    </a:lnTo>
                    <a:lnTo>
                      <a:pt x="1673" y="3230"/>
                    </a:lnTo>
                    <a:lnTo>
                      <a:pt x="1679" y="3224"/>
                    </a:lnTo>
                    <a:lnTo>
                      <a:pt x="1685" y="3218"/>
                    </a:lnTo>
                    <a:lnTo>
                      <a:pt x="1689" y="3211"/>
                    </a:lnTo>
                    <a:lnTo>
                      <a:pt x="1691" y="3204"/>
                    </a:lnTo>
                    <a:lnTo>
                      <a:pt x="1692" y="3197"/>
                    </a:lnTo>
                    <a:lnTo>
                      <a:pt x="1691" y="3189"/>
                    </a:lnTo>
                    <a:lnTo>
                      <a:pt x="1690" y="3181"/>
                    </a:lnTo>
                    <a:lnTo>
                      <a:pt x="1688" y="3174"/>
                    </a:lnTo>
                    <a:lnTo>
                      <a:pt x="1682" y="3159"/>
                    </a:lnTo>
                    <a:lnTo>
                      <a:pt x="1673" y="3143"/>
                    </a:lnTo>
                    <a:lnTo>
                      <a:pt x="1663" y="3129"/>
                    </a:lnTo>
                    <a:lnTo>
                      <a:pt x="1654" y="3117"/>
                    </a:lnTo>
                    <a:lnTo>
                      <a:pt x="1640" y="3101"/>
                    </a:lnTo>
                    <a:lnTo>
                      <a:pt x="1625" y="3085"/>
                    </a:lnTo>
                    <a:lnTo>
                      <a:pt x="1596" y="3055"/>
                    </a:lnTo>
                    <a:lnTo>
                      <a:pt x="1564" y="3026"/>
                    </a:lnTo>
                    <a:lnTo>
                      <a:pt x="1532" y="3000"/>
                    </a:lnTo>
                    <a:lnTo>
                      <a:pt x="1497" y="2975"/>
                    </a:lnTo>
                    <a:lnTo>
                      <a:pt x="1462" y="2951"/>
                    </a:lnTo>
                    <a:lnTo>
                      <a:pt x="1426" y="2928"/>
                    </a:lnTo>
                    <a:lnTo>
                      <a:pt x="1389" y="2908"/>
                    </a:lnTo>
                    <a:lnTo>
                      <a:pt x="1352" y="2887"/>
                    </a:lnTo>
                    <a:lnTo>
                      <a:pt x="1314" y="2867"/>
                    </a:lnTo>
                    <a:lnTo>
                      <a:pt x="1237" y="2829"/>
                    </a:lnTo>
                    <a:lnTo>
                      <a:pt x="1160" y="2793"/>
                    </a:lnTo>
                    <a:lnTo>
                      <a:pt x="1084" y="2756"/>
                    </a:lnTo>
                    <a:lnTo>
                      <a:pt x="1029" y="2727"/>
                    </a:lnTo>
                    <a:lnTo>
                      <a:pt x="977" y="2697"/>
                    </a:lnTo>
                    <a:lnTo>
                      <a:pt x="925" y="2664"/>
                    </a:lnTo>
                    <a:lnTo>
                      <a:pt x="874" y="2630"/>
                    </a:lnTo>
                    <a:lnTo>
                      <a:pt x="823" y="2596"/>
                    </a:lnTo>
                    <a:lnTo>
                      <a:pt x="774" y="2560"/>
                    </a:lnTo>
                    <a:lnTo>
                      <a:pt x="725" y="2522"/>
                    </a:lnTo>
                    <a:lnTo>
                      <a:pt x="678" y="2484"/>
                    </a:lnTo>
                    <a:lnTo>
                      <a:pt x="632" y="2443"/>
                    </a:lnTo>
                    <a:lnTo>
                      <a:pt x="586" y="2402"/>
                    </a:lnTo>
                    <a:lnTo>
                      <a:pt x="541" y="2360"/>
                    </a:lnTo>
                    <a:lnTo>
                      <a:pt x="498" y="2317"/>
                    </a:lnTo>
                    <a:lnTo>
                      <a:pt x="456" y="2273"/>
                    </a:lnTo>
                    <a:lnTo>
                      <a:pt x="414" y="2227"/>
                    </a:lnTo>
                    <a:lnTo>
                      <a:pt x="374" y="2181"/>
                    </a:lnTo>
                    <a:lnTo>
                      <a:pt x="335" y="2135"/>
                    </a:lnTo>
                    <a:lnTo>
                      <a:pt x="301" y="2090"/>
                    </a:lnTo>
                    <a:lnTo>
                      <a:pt x="267" y="2046"/>
                    </a:lnTo>
                    <a:lnTo>
                      <a:pt x="236" y="1999"/>
                    </a:lnTo>
                    <a:lnTo>
                      <a:pt x="206" y="1952"/>
                    </a:lnTo>
                    <a:lnTo>
                      <a:pt x="176" y="1903"/>
                    </a:lnTo>
                    <a:lnTo>
                      <a:pt x="148" y="1854"/>
                    </a:lnTo>
                    <a:lnTo>
                      <a:pt x="123" y="1804"/>
                    </a:lnTo>
                    <a:lnTo>
                      <a:pt x="99" y="1753"/>
                    </a:lnTo>
                    <a:lnTo>
                      <a:pt x="77" y="1701"/>
                    </a:lnTo>
                    <a:lnTo>
                      <a:pt x="58" y="1649"/>
                    </a:lnTo>
                    <a:lnTo>
                      <a:pt x="49" y="1623"/>
                    </a:lnTo>
                    <a:lnTo>
                      <a:pt x="41" y="1596"/>
                    </a:lnTo>
                    <a:lnTo>
                      <a:pt x="34" y="1568"/>
                    </a:lnTo>
                    <a:lnTo>
                      <a:pt x="27" y="1541"/>
                    </a:lnTo>
                    <a:lnTo>
                      <a:pt x="21" y="1514"/>
                    </a:lnTo>
                    <a:lnTo>
                      <a:pt x="16" y="1487"/>
                    </a:lnTo>
                    <a:lnTo>
                      <a:pt x="11" y="1459"/>
                    </a:lnTo>
                    <a:lnTo>
                      <a:pt x="8" y="1431"/>
                    </a:lnTo>
                    <a:lnTo>
                      <a:pt x="4" y="1403"/>
                    </a:lnTo>
                    <a:lnTo>
                      <a:pt x="2" y="1375"/>
                    </a:lnTo>
                    <a:lnTo>
                      <a:pt x="1" y="1347"/>
                    </a:lnTo>
                    <a:lnTo>
                      <a:pt x="0" y="1318"/>
                    </a:lnTo>
                    <a:lnTo>
                      <a:pt x="1" y="1286"/>
                    </a:lnTo>
                    <a:lnTo>
                      <a:pt x="4" y="1252"/>
                    </a:lnTo>
                    <a:lnTo>
                      <a:pt x="8" y="1217"/>
                    </a:lnTo>
                    <a:lnTo>
                      <a:pt x="12" y="1184"/>
                    </a:lnTo>
                    <a:lnTo>
                      <a:pt x="19" y="1150"/>
                    </a:lnTo>
                    <a:lnTo>
                      <a:pt x="26" y="1116"/>
                    </a:lnTo>
                    <a:lnTo>
                      <a:pt x="35" y="1084"/>
                    </a:lnTo>
                    <a:lnTo>
                      <a:pt x="47" y="1051"/>
                    </a:lnTo>
                    <a:lnTo>
                      <a:pt x="60" y="1021"/>
                    </a:lnTo>
                    <a:lnTo>
                      <a:pt x="75" y="990"/>
                    </a:lnTo>
                    <a:lnTo>
                      <a:pt x="83" y="976"/>
                    </a:lnTo>
                    <a:lnTo>
                      <a:pt x="92" y="962"/>
                    </a:lnTo>
                    <a:lnTo>
                      <a:pt x="101" y="948"/>
                    </a:lnTo>
                    <a:lnTo>
                      <a:pt x="112" y="935"/>
                    </a:lnTo>
                    <a:lnTo>
                      <a:pt x="123" y="923"/>
                    </a:lnTo>
                    <a:lnTo>
                      <a:pt x="134" y="910"/>
                    </a:lnTo>
                    <a:lnTo>
                      <a:pt x="146" y="899"/>
                    </a:lnTo>
                    <a:lnTo>
                      <a:pt x="159" y="887"/>
                    </a:lnTo>
                    <a:lnTo>
                      <a:pt x="172" y="877"/>
                    </a:lnTo>
                    <a:lnTo>
                      <a:pt x="186" y="867"/>
                    </a:lnTo>
                    <a:lnTo>
                      <a:pt x="201" y="858"/>
                    </a:lnTo>
                    <a:lnTo>
                      <a:pt x="217" y="849"/>
                    </a:lnTo>
                    <a:lnTo>
                      <a:pt x="215" y="829"/>
                    </a:lnTo>
                    <a:lnTo>
                      <a:pt x="214" y="811"/>
                    </a:lnTo>
                    <a:lnTo>
                      <a:pt x="215" y="791"/>
                    </a:lnTo>
                    <a:lnTo>
                      <a:pt x="217" y="772"/>
                    </a:lnTo>
                    <a:lnTo>
                      <a:pt x="221" y="753"/>
                    </a:lnTo>
                    <a:lnTo>
                      <a:pt x="225" y="735"/>
                    </a:lnTo>
                    <a:lnTo>
                      <a:pt x="231" y="716"/>
                    </a:lnTo>
                    <a:lnTo>
                      <a:pt x="237" y="698"/>
                    </a:lnTo>
                    <a:lnTo>
                      <a:pt x="245" y="680"/>
                    </a:lnTo>
                    <a:lnTo>
                      <a:pt x="253" y="663"/>
                    </a:lnTo>
                    <a:lnTo>
                      <a:pt x="263" y="647"/>
                    </a:lnTo>
                    <a:lnTo>
                      <a:pt x="274" y="631"/>
                    </a:lnTo>
                    <a:lnTo>
                      <a:pt x="286" y="616"/>
                    </a:lnTo>
                    <a:lnTo>
                      <a:pt x="299" y="601"/>
                    </a:lnTo>
                    <a:lnTo>
                      <a:pt x="312" y="588"/>
                    </a:lnTo>
                    <a:lnTo>
                      <a:pt x="327" y="575"/>
                    </a:lnTo>
                    <a:lnTo>
                      <a:pt x="353" y="554"/>
                    </a:lnTo>
                    <a:lnTo>
                      <a:pt x="381" y="536"/>
                    </a:lnTo>
                    <a:lnTo>
                      <a:pt x="409" y="519"/>
                    </a:lnTo>
                    <a:lnTo>
                      <a:pt x="438" y="505"/>
                    </a:lnTo>
                    <a:lnTo>
                      <a:pt x="469" y="493"/>
                    </a:lnTo>
                    <a:lnTo>
                      <a:pt x="500" y="484"/>
                    </a:lnTo>
                    <a:lnTo>
                      <a:pt x="532" y="475"/>
                    </a:lnTo>
                    <a:lnTo>
                      <a:pt x="564" y="468"/>
                    </a:lnTo>
                    <a:lnTo>
                      <a:pt x="597" y="464"/>
                    </a:lnTo>
                    <a:lnTo>
                      <a:pt x="629" y="461"/>
                    </a:lnTo>
                    <a:lnTo>
                      <a:pt x="663" y="460"/>
                    </a:lnTo>
                    <a:lnTo>
                      <a:pt x="696" y="460"/>
                    </a:lnTo>
                    <a:lnTo>
                      <a:pt x="729" y="462"/>
                    </a:lnTo>
                    <a:lnTo>
                      <a:pt x="762" y="466"/>
                    </a:lnTo>
                    <a:lnTo>
                      <a:pt x="795" y="471"/>
                    </a:lnTo>
                    <a:lnTo>
                      <a:pt x="826" y="477"/>
                    </a:lnTo>
                    <a:lnTo>
                      <a:pt x="853" y="485"/>
                    </a:lnTo>
                    <a:lnTo>
                      <a:pt x="879" y="493"/>
                    </a:lnTo>
                    <a:lnTo>
                      <a:pt x="904" y="504"/>
                    </a:lnTo>
                    <a:lnTo>
                      <a:pt x="931" y="516"/>
                    </a:lnTo>
                    <a:lnTo>
                      <a:pt x="954" y="529"/>
                    </a:lnTo>
                    <a:lnTo>
                      <a:pt x="978" y="544"/>
                    </a:lnTo>
                    <a:lnTo>
                      <a:pt x="1000" y="561"/>
                    </a:lnTo>
                    <a:lnTo>
                      <a:pt x="1022" y="578"/>
                    </a:lnTo>
                    <a:lnTo>
                      <a:pt x="1041" y="598"/>
                    </a:lnTo>
                    <a:lnTo>
                      <a:pt x="1060" y="617"/>
                    </a:lnTo>
                    <a:lnTo>
                      <a:pt x="1077" y="639"/>
                    </a:lnTo>
                    <a:lnTo>
                      <a:pt x="1091" y="662"/>
                    </a:lnTo>
                    <a:lnTo>
                      <a:pt x="1104" y="687"/>
                    </a:lnTo>
                    <a:lnTo>
                      <a:pt x="1116" y="712"/>
                    </a:lnTo>
                    <a:lnTo>
                      <a:pt x="1125" y="738"/>
                    </a:lnTo>
                    <a:lnTo>
                      <a:pt x="1128" y="752"/>
                    </a:lnTo>
                    <a:lnTo>
                      <a:pt x="1131" y="766"/>
                    </a:lnTo>
                    <a:lnTo>
                      <a:pt x="1172" y="779"/>
                    </a:lnTo>
                    <a:lnTo>
                      <a:pt x="1211" y="793"/>
                    </a:lnTo>
                    <a:lnTo>
                      <a:pt x="1251" y="809"/>
                    </a:lnTo>
                    <a:lnTo>
                      <a:pt x="1290" y="825"/>
                    </a:lnTo>
                    <a:lnTo>
                      <a:pt x="1369" y="858"/>
                    </a:lnTo>
                    <a:lnTo>
                      <a:pt x="1446" y="892"/>
                    </a:lnTo>
                    <a:lnTo>
                      <a:pt x="1436" y="822"/>
                    </a:lnTo>
                    <a:lnTo>
                      <a:pt x="1427" y="750"/>
                    </a:lnTo>
                    <a:lnTo>
                      <a:pt x="1410" y="606"/>
                    </a:lnTo>
                    <a:lnTo>
                      <a:pt x="1388" y="608"/>
                    </a:lnTo>
                    <a:lnTo>
                      <a:pt x="1366" y="608"/>
                    </a:lnTo>
                    <a:lnTo>
                      <a:pt x="1345" y="605"/>
                    </a:lnTo>
                    <a:lnTo>
                      <a:pt x="1323" y="603"/>
                    </a:lnTo>
                    <a:lnTo>
                      <a:pt x="1301" y="599"/>
                    </a:lnTo>
                    <a:lnTo>
                      <a:pt x="1279" y="593"/>
                    </a:lnTo>
                    <a:lnTo>
                      <a:pt x="1259" y="586"/>
                    </a:lnTo>
                    <a:lnTo>
                      <a:pt x="1239" y="578"/>
                    </a:lnTo>
                    <a:lnTo>
                      <a:pt x="1220" y="568"/>
                    </a:lnTo>
                    <a:lnTo>
                      <a:pt x="1200" y="558"/>
                    </a:lnTo>
                    <a:lnTo>
                      <a:pt x="1183" y="546"/>
                    </a:lnTo>
                    <a:lnTo>
                      <a:pt x="1165" y="531"/>
                    </a:lnTo>
                    <a:lnTo>
                      <a:pt x="1149" y="517"/>
                    </a:lnTo>
                    <a:lnTo>
                      <a:pt x="1135" y="501"/>
                    </a:lnTo>
                    <a:lnTo>
                      <a:pt x="1121" y="484"/>
                    </a:lnTo>
                    <a:lnTo>
                      <a:pt x="1109" y="465"/>
                    </a:lnTo>
                    <a:lnTo>
                      <a:pt x="1102" y="453"/>
                    </a:lnTo>
                    <a:lnTo>
                      <a:pt x="1096" y="442"/>
                    </a:lnTo>
                    <a:lnTo>
                      <a:pt x="1084" y="418"/>
                    </a:lnTo>
                    <a:lnTo>
                      <a:pt x="1075" y="393"/>
                    </a:lnTo>
                    <a:lnTo>
                      <a:pt x="1069" y="367"/>
                    </a:lnTo>
                    <a:lnTo>
                      <a:pt x="1064" y="341"/>
                    </a:lnTo>
                    <a:lnTo>
                      <a:pt x="1062" y="315"/>
                    </a:lnTo>
                    <a:lnTo>
                      <a:pt x="1063" y="289"/>
                    </a:lnTo>
                    <a:lnTo>
                      <a:pt x="1065" y="263"/>
                    </a:lnTo>
                    <a:lnTo>
                      <a:pt x="1070" y="237"/>
                    </a:lnTo>
                    <a:lnTo>
                      <a:pt x="1076" y="211"/>
                    </a:lnTo>
                    <a:lnTo>
                      <a:pt x="1086" y="186"/>
                    </a:lnTo>
                    <a:lnTo>
                      <a:pt x="1097" y="162"/>
                    </a:lnTo>
                    <a:lnTo>
                      <a:pt x="1110" y="139"/>
                    </a:lnTo>
                    <a:lnTo>
                      <a:pt x="1125" y="118"/>
                    </a:lnTo>
                    <a:lnTo>
                      <a:pt x="1134" y="108"/>
                    </a:lnTo>
                    <a:lnTo>
                      <a:pt x="1142" y="98"/>
                    </a:lnTo>
                    <a:lnTo>
                      <a:pt x="1152" y="89"/>
                    </a:lnTo>
                    <a:lnTo>
                      <a:pt x="1162" y="79"/>
                    </a:lnTo>
                    <a:close/>
                    <a:moveTo>
                      <a:pt x="925" y="1586"/>
                    </a:moveTo>
                    <a:lnTo>
                      <a:pt x="925" y="1586"/>
                    </a:lnTo>
                    <a:lnTo>
                      <a:pt x="917" y="1609"/>
                    </a:lnTo>
                    <a:lnTo>
                      <a:pt x="912" y="1631"/>
                    </a:lnTo>
                    <a:lnTo>
                      <a:pt x="910" y="1654"/>
                    </a:lnTo>
                    <a:lnTo>
                      <a:pt x="909" y="1677"/>
                    </a:lnTo>
                    <a:lnTo>
                      <a:pt x="910" y="1700"/>
                    </a:lnTo>
                    <a:lnTo>
                      <a:pt x="913" y="1723"/>
                    </a:lnTo>
                    <a:lnTo>
                      <a:pt x="917" y="1746"/>
                    </a:lnTo>
                    <a:lnTo>
                      <a:pt x="924" y="1768"/>
                    </a:lnTo>
                    <a:lnTo>
                      <a:pt x="932" y="1790"/>
                    </a:lnTo>
                    <a:lnTo>
                      <a:pt x="940" y="1813"/>
                    </a:lnTo>
                    <a:lnTo>
                      <a:pt x="950" y="1834"/>
                    </a:lnTo>
                    <a:lnTo>
                      <a:pt x="961" y="1855"/>
                    </a:lnTo>
                    <a:lnTo>
                      <a:pt x="972" y="1876"/>
                    </a:lnTo>
                    <a:lnTo>
                      <a:pt x="984" y="1897"/>
                    </a:lnTo>
                    <a:lnTo>
                      <a:pt x="1009" y="1935"/>
                    </a:lnTo>
                    <a:lnTo>
                      <a:pt x="1039" y="1976"/>
                    </a:lnTo>
                    <a:lnTo>
                      <a:pt x="1071" y="2015"/>
                    </a:lnTo>
                    <a:lnTo>
                      <a:pt x="1104" y="2053"/>
                    </a:lnTo>
                    <a:lnTo>
                      <a:pt x="1139" y="2090"/>
                    </a:lnTo>
                    <a:lnTo>
                      <a:pt x="1176" y="2125"/>
                    </a:lnTo>
                    <a:lnTo>
                      <a:pt x="1213" y="2160"/>
                    </a:lnTo>
                    <a:lnTo>
                      <a:pt x="1252" y="2192"/>
                    </a:lnTo>
                    <a:lnTo>
                      <a:pt x="1291" y="2224"/>
                    </a:lnTo>
                    <a:lnTo>
                      <a:pt x="1332" y="2254"/>
                    </a:lnTo>
                    <a:lnTo>
                      <a:pt x="1373" y="2285"/>
                    </a:lnTo>
                    <a:lnTo>
                      <a:pt x="1415" y="2313"/>
                    </a:lnTo>
                    <a:lnTo>
                      <a:pt x="1458" y="2341"/>
                    </a:lnTo>
                    <a:lnTo>
                      <a:pt x="1501" y="2367"/>
                    </a:lnTo>
                    <a:lnTo>
                      <a:pt x="1545" y="2393"/>
                    </a:lnTo>
                    <a:lnTo>
                      <a:pt x="1589" y="2419"/>
                    </a:lnTo>
                    <a:lnTo>
                      <a:pt x="1634" y="2443"/>
                    </a:lnTo>
                    <a:lnTo>
                      <a:pt x="1540" y="1683"/>
                    </a:lnTo>
                    <a:lnTo>
                      <a:pt x="1517" y="1669"/>
                    </a:lnTo>
                    <a:lnTo>
                      <a:pt x="1496" y="1656"/>
                    </a:lnTo>
                    <a:lnTo>
                      <a:pt x="1474" y="1642"/>
                    </a:lnTo>
                    <a:lnTo>
                      <a:pt x="1452" y="1628"/>
                    </a:lnTo>
                    <a:lnTo>
                      <a:pt x="1411" y="1598"/>
                    </a:lnTo>
                    <a:lnTo>
                      <a:pt x="1370" y="1566"/>
                    </a:lnTo>
                    <a:lnTo>
                      <a:pt x="1328" y="1536"/>
                    </a:lnTo>
                    <a:lnTo>
                      <a:pt x="1287" y="1505"/>
                    </a:lnTo>
                    <a:lnTo>
                      <a:pt x="1265" y="1491"/>
                    </a:lnTo>
                    <a:lnTo>
                      <a:pt x="1244" y="1477"/>
                    </a:lnTo>
                    <a:lnTo>
                      <a:pt x="1221" y="1465"/>
                    </a:lnTo>
                    <a:lnTo>
                      <a:pt x="1198" y="1453"/>
                    </a:lnTo>
                    <a:lnTo>
                      <a:pt x="1188" y="1448"/>
                    </a:lnTo>
                    <a:lnTo>
                      <a:pt x="1177" y="1444"/>
                    </a:lnTo>
                    <a:lnTo>
                      <a:pt x="1167" y="1441"/>
                    </a:lnTo>
                    <a:lnTo>
                      <a:pt x="1157" y="1439"/>
                    </a:lnTo>
                    <a:lnTo>
                      <a:pt x="1147" y="1437"/>
                    </a:lnTo>
                    <a:lnTo>
                      <a:pt x="1136" y="1436"/>
                    </a:lnTo>
                    <a:lnTo>
                      <a:pt x="1126" y="1436"/>
                    </a:lnTo>
                    <a:lnTo>
                      <a:pt x="1115" y="1436"/>
                    </a:lnTo>
                    <a:lnTo>
                      <a:pt x="1096" y="1439"/>
                    </a:lnTo>
                    <a:lnTo>
                      <a:pt x="1075" y="1444"/>
                    </a:lnTo>
                    <a:lnTo>
                      <a:pt x="1056" y="1452"/>
                    </a:lnTo>
                    <a:lnTo>
                      <a:pt x="1037" y="1462"/>
                    </a:lnTo>
                    <a:lnTo>
                      <a:pt x="1019" y="1473"/>
                    </a:lnTo>
                    <a:lnTo>
                      <a:pt x="1002" y="1486"/>
                    </a:lnTo>
                    <a:lnTo>
                      <a:pt x="986" y="1500"/>
                    </a:lnTo>
                    <a:lnTo>
                      <a:pt x="971" y="1515"/>
                    </a:lnTo>
                    <a:lnTo>
                      <a:pt x="957" y="1533"/>
                    </a:lnTo>
                    <a:lnTo>
                      <a:pt x="945" y="1550"/>
                    </a:lnTo>
                    <a:lnTo>
                      <a:pt x="934" y="1567"/>
                    </a:lnTo>
                    <a:lnTo>
                      <a:pt x="925" y="1586"/>
                    </a:lnTo>
                    <a:close/>
                    <a:moveTo>
                      <a:pt x="6110" y="1456"/>
                    </a:moveTo>
                    <a:lnTo>
                      <a:pt x="6110" y="1456"/>
                    </a:lnTo>
                    <a:lnTo>
                      <a:pt x="6088" y="1468"/>
                    </a:lnTo>
                    <a:lnTo>
                      <a:pt x="6065" y="1481"/>
                    </a:lnTo>
                    <a:lnTo>
                      <a:pt x="6045" y="1494"/>
                    </a:lnTo>
                    <a:lnTo>
                      <a:pt x="6023" y="1509"/>
                    </a:lnTo>
                    <a:lnTo>
                      <a:pt x="5983" y="1538"/>
                    </a:lnTo>
                    <a:lnTo>
                      <a:pt x="5941" y="1568"/>
                    </a:lnTo>
                    <a:lnTo>
                      <a:pt x="5901" y="1599"/>
                    </a:lnTo>
                    <a:lnTo>
                      <a:pt x="5861" y="1629"/>
                    </a:lnTo>
                    <a:lnTo>
                      <a:pt x="5840" y="1643"/>
                    </a:lnTo>
                    <a:lnTo>
                      <a:pt x="5818" y="1658"/>
                    </a:lnTo>
                    <a:lnTo>
                      <a:pt x="5797" y="1671"/>
                    </a:lnTo>
                    <a:lnTo>
                      <a:pt x="5775" y="1683"/>
                    </a:lnTo>
                    <a:lnTo>
                      <a:pt x="5751" y="1873"/>
                    </a:lnTo>
                    <a:lnTo>
                      <a:pt x="5727" y="2063"/>
                    </a:lnTo>
                    <a:lnTo>
                      <a:pt x="5683" y="2443"/>
                    </a:lnTo>
                    <a:lnTo>
                      <a:pt x="5743" y="2410"/>
                    </a:lnTo>
                    <a:lnTo>
                      <a:pt x="5804" y="2374"/>
                    </a:lnTo>
                    <a:lnTo>
                      <a:pt x="5863" y="2337"/>
                    </a:lnTo>
                    <a:lnTo>
                      <a:pt x="5922" y="2298"/>
                    </a:lnTo>
                    <a:lnTo>
                      <a:pt x="5979" y="2258"/>
                    </a:lnTo>
                    <a:lnTo>
                      <a:pt x="6008" y="2236"/>
                    </a:lnTo>
                    <a:lnTo>
                      <a:pt x="6035" y="2214"/>
                    </a:lnTo>
                    <a:lnTo>
                      <a:pt x="6063" y="2192"/>
                    </a:lnTo>
                    <a:lnTo>
                      <a:pt x="6089" y="2169"/>
                    </a:lnTo>
                    <a:lnTo>
                      <a:pt x="6116" y="2147"/>
                    </a:lnTo>
                    <a:lnTo>
                      <a:pt x="6141" y="2123"/>
                    </a:lnTo>
                    <a:lnTo>
                      <a:pt x="6186" y="2078"/>
                    </a:lnTo>
                    <a:lnTo>
                      <a:pt x="6208" y="2055"/>
                    </a:lnTo>
                    <a:lnTo>
                      <a:pt x="6229" y="2033"/>
                    </a:lnTo>
                    <a:lnTo>
                      <a:pt x="6250" y="2009"/>
                    </a:lnTo>
                    <a:lnTo>
                      <a:pt x="6271" y="1984"/>
                    </a:lnTo>
                    <a:lnTo>
                      <a:pt x="6289" y="1959"/>
                    </a:lnTo>
                    <a:lnTo>
                      <a:pt x="6308" y="1933"/>
                    </a:lnTo>
                    <a:lnTo>
                      <a:pt x="6325" y="1906"/>
                    </a:lnTo>
                    <a:lnTo>
                      <a:pt x="6341" y="1879"/>
                    </a:lnTo>
                    <a:lnTo>
                      <a:pt x="6355" y="1851"/>
                    </a:lnTo>
                    <a:lnTo>
                      <a:pt x="6368" y="1823"/>
                    </a:lnTo>
                    <a:lnTo>
                      <a:pt x="6380" y="1793"/>
                    </a:lnTo>
                    <a:lnTo>
                      <a:pt x="6390" y="1764"/>
                    </a:lnTo>
                    <a:lnTo>
                      <a:pt x="6398" y="1734"/>
                    </a:lnTo>
                    <a:lnTo>
                      <a:pt x="6404" y="1702"/>
                    </a:lnTo>
                    <a:lnTo>
                      <a:pt x="6406" y="1688"/>
                    </a:lnTo>
                    <a:lnTo>
                      <a:pt x="6406" y="1674"/>
                    </a:lnTo>
                    <a:lnTo>
                      <a:pt x="6406" y="1659"/>
                    </a:lnTo>
                    <a:lnTo>
                      <a:pt x="6405" y="1644"/>
                    </a:lnTo>
                    <a:lnTo>
                      <a:pt x="6403" y="1630"/>
                    </a:lnTo>
                    <a:lnTo>
                      <a:pt x="6400" y="1616"/>
                    </a:lnTo>
                    <a:lnTo>
                      <a:pt x="6396" y="1602"/>
                    </a:lnTo>
                    <a:lnTo>
                      <a:pt x="6390" y="1589"/>
                    </a:lnTo>
                    <a:lnTo>
                      <a:pt x="6385" y="1575"/>
                    </a:lnTo>
                    <a:lnTo>
                      <a:pt x="6378" y="1562"/>
                    </a:lnTo>
                    <a:lnTo>
                      <a:pt x="6371" y="1550"/>
                    </a:lnTo>
                    <a:lnTo>
                      <a:pt x="6362" y="1537"/>
                    </a:lnTo>
                    <a:lnTo>
                      <a:pt x="6353" y="1525"/>
                    </a:lnTo>
                    <a:lnTo>
                      <a:pt x="6343" y="1514"/>
                    </a:lnTo>
                    <a:lnTo>
                      <a:pt x="6334" y="1503"/>
                    </a:lnTo>
                    <a:lnTo>
                      <a:pt x="6323" y="1493"/>
                    </a:lnTo>
                    <a:lnTo>
                      <a:pt x="6312" y="1484"/>
                    </a:lnTo>
                    <a:lnTo>
                      <a:pt x="6300" y="1475"/>
                    </a:lnTo>
                    <a:lnTo>
                      <a:pt x="6288" y="1467"/>
                    </a:lnTo>
                    <a:lnTo>
                      <a:pt x="6276" y="1460"/>
                    </a:lnTo>
                    <a:lnTo>
                      <a:pt x="6263" y="1453"/>
                    </a:lnTo>
                    <a:lnTo>
                      <a:pt x="6250" y="1449"/>
                    </a:lnTo>
                    <a:lnTo>
                      <a:pt x="6236" y="1444"/>
                    </a:lnTo>
                    <a:lnTo>
                      <a:pt x="6223" y="1440"/>
                    </a:lnTo>
                    <a:lnTo>
                      <a:pt x="6209" y="1438"/>
                    </a:lnTo>
                    <a:lnTo>
                      <a:pt x="6195" y="1437"/>
                    </a:lnTo>
                    <a:lnTo>
                      <a:pt x="6180" y="1437"/>
                    </a:lnTo>
                    <a:lnTo>
                      <a:pt x="6166" y="1438"/>
                    </a:lnTo>
                    <a:lnTo>
                      <a:pt x="6152" y="1441"/>
                    </a:lnTo>
                    <a:lnTo>
                      <a:pt x="6138" y="1444"/>
                    </a:lnTo>
                    <a:lnTo>
                      <a:pt x="6124" y="1450"/>
                    </a:lnTo>
                    <a:lnTo>
                      <a:pt x="6110" y="1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900000" anchor="ctr">
                <a:normAutofit fontScale="25000" lnSpcReduction="20000"/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Arial" panose="02080604020202020204" pitchFamily="34" charset="0"/>
                </a:endParaRPr>
              </a:p>
            </p:txBody>
          </p:sp>
        </p:grpSp>
      </p:grpSp>
      <p:grpSp>
        <p:nvGrpSpPr>
          <p:cNvPr id="23561" name="组合 23"/>
          <p:cNvGrpSpPr/>
          <p:nvPr/>
        </p:nvGrpSpPr>
        <p:grpSpPr>
          <a:xfrm>
            <a:off x="654050" y="1330325"/>
            <a:ext cx="5902325" cy="2244725"/>
            <a:chOff x="1102" y="2760"/>
            <a:chExt cx="9294" cy="3535"/>
          </a:xfrm>
        </p:grpSpPr>
        <p:grpSp>
          <p:nvGrpSpPr>
            <p:cNvPr id="23562" name="组合 19"/>
            <p:cNvGrpSpPr/>
            <p:nvPr/>
          </p:nvGrpSpPr>
          <p:grpSpPr>
            <a:xfrm>
              <a:off x="8809" y="2773"/>
              <a:ext cx="1587" cy="1587"/>
              <a:chOff x="5500914" y="1297061"/>
              <a:chExt cx="1190172" cy="1190172"/>
            </a:xfrm>
          </p:grpSpPr>
          <p:sp>
            <p:nvSpPr>
              <p:cNvPr id="6" name="椭圆 5"/>
              <p:cNvSpPr/>
              <p:nvPr>
                <p:custDataLst>
                  <p:tags r:id="rId8"/>
                </p:custDataLst>
              </p:nvPr>
            </p:nvSpPr>
            <p:spPr>
              <a:xfrm>
                <a:off x="5500667" y="1296687"/>
                <a:ext cx="1190419" cy="11905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Arial" panose="02080604020202020204" pitchFamily="34" charset="0"/>
                </a:endParaRPr>
              </a:p>
            </p:txBody>
          </p:sp>
          <p:sp>
            <p:nvSpPr>
              <p:cNvPr id="14" name="KSO_Shap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768745" y="1544170"/>
                <a:ext cx="654263" cy="665581"/>
              </a:xfrm>
              <a:custGeom>
                <a:avLst/>
                <a:gdLst>
                  <a:gd name="T0" fmla="*/ 2147483646 w 4946"/>
                  <a:gd name="T1" fmla="*/ 0 h 5041"/>
                  <a:gd name="T2" fmla="*/ 2147483646 w 4946"/>
                  <a:gd name="T3" fmla="*/ 2147483646 h 5041"/>
                  <a:gd name="T4" fmla="*/ 2147483646 w 4946"/>
                  <a:gd name="T5" fmla="*/ 2147483646 h 5041"/>
                  <a:gd name="T6" fmla="*/ 2147483646 w 4946"/>
                  <a:gd name="T7" fmla="*/ 2147483646 h 5041"/>
                  <a:gd name="T8" fmla="*/ 2147483646 w 4946"/>
                  <a:gd name="T9" fmla="*/ 2147483646 h 5041"/>
                  <a:gd name="T10" fmla="*/ 2147483646 w 4946"/>
                  <a:gd name="T11" fmla="*/ 2147483646 h 5041"/>
                  <a:gd name="T12" fmla="*/ 2147483646 w 4946"/>
                  <a:gd name="T13" fmla="*/ 2147483646 h 5041"/>
                  <a:gd name="T14" fmla="*/ 2147483646 w 4946"/>
                  <a:gd name="T15" fmla="*/ 2147483646 h 5041"/>
                  <a:gd name="T16" fmla="*/ 2147483646 w 4946"/>
                  <a:gd name="T17" fmla="*/ 2147483646 h 5041"/>
                  <a:gd name="T18" fmla="*/ 2147483646 w 4946"/>
                  <a:gd name="T19" fmla="*/ 2147483646 h 5041"/>
                  <a:gd name="T20" fmla="*/ 2147483646 w 4946"/>
                  <a:gd name="T21" fmla="*/ 2147483646 h 5041"/>
                  <a:gd name="T22" fmla="*/ 2147483646 w 4946"/>
                  <a:gd name="T23" fmla="*/ 2147483646 h 5041"/>
                  <a:gd name="T24" fmla="*/ 2147483646 w 4946"/>
                  <a:gd name="T25" fmla="*/ 2147483646 h 5041"/>
                  <a:gd name="T26" fmla="*/ 2147483646 w 4946"/>
                  <a:gd name="T27" fmla="*/ 2147483646 h 5041"/>
                  <a:gd name="T28" fmla="*/ 2147483646 w 4946"/>
                  <a:gd name="T29" fmla="*/ 2147483646 h 5041"/>
                  <a:gd name="T30" fmla="*/ 2147483646 w 4946"/>
                  <a:gd name="T31" fmla="*/ 2147483646 h 5041"/>
                  <a:gd name="T32" fmla="*/ 2147483646 w 4946"/>
                  <a:gd name="T33" fmla="*/ 2147483646 h 5041"/>
                  <a:gd name="T34" fmla="*/ 2147483646 w 4946"/>
                  <a:gd name="T35" fmla="*/ 2147483646 h 5041"/>
                  <a:gd name="T36" fmla="*/ 2147483646 w 4946"/>
                  <a:gd name="T37" fmla="*/ 2147483646 h 5041"/>
                  <a:gd name="T38" fmla="*/ 2147483646 w 4946"/>
                  <a:gd name="T39" fmla="*/ 2147483646 h 5041"/>
                  <a:gd name="T40" fmla="*/ 2147483646 w 4946"/>
                  <a:gd name="T41" fmla="*/ 2147483646 h 5041"/>
                  <a:gd name="T42" fmla="*/ 2147483646 w 4946"/>
                  <a:gd name="T43" fmla="*/ 2147483646 h 5041"/>
                  <a:gd name="T44" fmla="*/ 2147483646 w 4946"/>
                  <a:gd name="T45" fmla="*/ 2147483646 h 5041"/>
                  <a:gd name="T46" fmla="*/ 2147483646 w 4946"/>
                  <a:gd name="T47" fmla="*/ 2147483646 h 5041"/>
                  <a:gd name="T48" fmla="*/ 2147483646 w 4946"/>
                  <a:gd name="T49" fmla="*/ 2147483646 h 5041"/>
                  <a:gd name="T50" fmla="*/ 2147483646 w 4946"/>
                  <a:gd name="T51" fmla="*/ 2147483646 h 5041"/>
                  <a:gd name="T52" fmla="*/ 2147483646 w 4946"/>
                  <a:gd name="T53" fmla="*/ 2147483646 h 5041"/>
                  <a:gd name="T54" fmla="*/ 0 w 4946"/>
                  <a:gd name="T55" fmla="*/ 2147483646 h 5041"/>
                  <a:gd name="T56" fmla="*/ 2147483646 w 4946"/>
                  <a:gd name="T57" fmla="*/ 2147483646 h 5041"/>
                  <a:gd name="T58" fmla="*/ 2147483646 w 4946"/>
                  <a:gd name="T59" fmla="*/ 2147483646 h 5041"/>
                  <a:gd name="T60" fmla="*/ 2147483646 w 4946"/>
                  <a:gd name="T61" fmla="*/ 2147483646 h 5041"/>
                  <a:gd name="T62" fmla="*/ 2147483646 w 4946"/>
                  <a:gd name="T63" fmla="*/ 2147483646 h 5041"/>
                  <a:gd name="T64" fmla="*/ 2147483646 w 4946"/>
                  <a:gd name="T65" fmla="*/ 2147483646 h 5041"/>
                  <a:gd name="T66" fmla="*/ 2147483646 w 4946"/>
                  <a:gd name="T67" fmla="*/ 2147483646 h 5041"/>
                  <a:gd name="T68" fmla="*/ 2147483646 w 4946"/>
                  <a:gd name="T69" fmla="*/ 2147483646 h 5041"/>
                  <a:gd name="T70" fmla="*/ 2147483646 w 4946"/>
                  <a:gd name="T71" fmla="*/ 2147483646 h 5041"/>
                  <a:gd name="T72" fmla="*/ 2147483646 w 4946"/>
                  <a:gd name="T73" fmla="*/ 2147483646 h 5041"/>
                  <a:gd name="T74" fmla="*/ 2147483646 w 4946"/>
                  <a:gd name="T75" fmla="*/ 2147483646 h 5041"/>
                  <a:gd name="T76" fmla="*/ 2147483646 w 4946"/>
                  <a:gd name="T77" fmla="*/ 2147483646 h 5041"/>
                  <a:gd name="T78" fmla="*/ 2147483646 w 4946"/>
                  <a:gd name="T79" fmla="*/ 2147483646 h 5041"/>
                  <a:gd name="T80" fmla="*/ 2147483646 w 4946"/>
                  <a:gd name="T81" fmla="*/ 2147483646 h 5041"/>
                  <a:gd name="T82" fmla="*/ 2147483646 w 4946"/>
                  <a:gd name="T83" fmla="*/ 2147483646 h 5041"/>
                  <a:gd name="T84" fmla="*/ 2147483646 w 4946"/>
                  <a:gd name="T85" fmla="*/ 2147483646 h 5041"/>
                  <a:gd name="T86" fmla="*/ 2147483646 w 4946"/>
                  <a:gd name="T87" fmla="*/ 2147483646 h 5041"/>
                  <a:gd name="T88" fmla="*/ 2147483646 w 4946"/>
                  <a:gd name="T89" fmla="*/ 2147483646 h 5041"/>
                  <a:gd name="T90" fmla="*/ 2147483646 w 4946"/>
                  <a:gd name="T91" fmla="*/ 2147483646 h 5041"/>
                  <a:gd name="T92" fmla="*/ 2147483646 w 4946"/>
                  <a:gd name="T93" fmla="*/ 2147483646 h 5041"/>
                  <a:gd name="T94" fmla="*/ 2147483646 w 4946"/>
                  <a:gd name="T95" fmla="*/ 2147483646 h 5041"/>
                  <a:gd name="T96" fmla="*/ 2147483646 w 4946"/>
                  <a:gd name="T97" fmla="*/ 2147483646 h 5041"/>
                  <a:gd name="T98" fmla="*/ 2147483646 w 4946"/>
                  <a:gd name="T99" fmla="*/ 2147483646 h 5041"/>
                  <a:gd name="T100" fmla="*/ 2147483646 w 4946"/>
                  <a:gd name="T101" fmla="*/ 2147483646 h 5041"/>
                  <a:gd name="T102" fmla="*/ 2147483646 w 4946"/>
                  <a:gd name="T103" fmla="*/ 2147483646 h 5041"/>
                  <a:gd name="T104" fmla="*/ 2147483646 w 4946"/>
                  <a:gd name="T105" fmla="*/ 2147483646 h 5041"/>
                  <a:gd name="T106" fmla="*/ 2147483646 w 4946"/>
                  <a:gd name="T107" fmla="*/ 2147483646 h 5041"/>
                  <a:gd name="T108" fmla="*/ 2147483646 w 4946"/>
                  <a:gd name="T109" fmla="*/ 2147483646 h 5041"/>
                  <a:gd name="T110" fmla="*/ 2147483646 w 4946"/>
                  <a:gd name="T111" fmla="*/ 2147483646 h 5041"/>
                  <a:gd name="T112" fmla="*/ 2147483646 w 4946"/>
                  <a:gd name="T113" fmla="*/ 2147483646 h 5041"/>
                  <a:gd name="T114" fmla="*/ 2147483646 w 4946"/>
                  <a:gd name="T115" fmla="*/ 2147483646 h 5041"/>
                  <a:gd name="T116" fmla="*/ 2147483646 w 4946"/>
                  <a:gd name="T117" fmla="*/ 2147483646 h 504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946" h="5041">
                    <a:moveTo>
                      <a:pt x="4946" y="532"/>
                    </a:moveTo>
                    <a:lnTo>
                      <a:pt x="4534" y="270"/>
                    </a:lnTo>
                    <a:lnTo>
                      <a:pt x="4106" y="0"/>
                    </a:lnTo>
                    <a:lnTo>
                      <a:pt x="2142" y="3139"/>
                    </a:lnTo>
                    <a:lnTo>
                      <a:pt x="2117" y="3136"/>
                    </a:lnTo>
                    <a:lnTo>
                      <a:pt x="2091" y="3134"/>
                    </a:lnTo>
                    <a:lnTo>
                      <a:pt x="2066" y="3133"/>
                    </a:lnTo>
                    <a:lnTo>
                      <a:pt x="2039" y="3133"/>
                    </a:lnTo>
                    <a:lnTo>
                      <a:pt x="2014" y="3134"/>
                    </a:lnTo>
                    <a:lnTo>
                      <a:pt x="1989" y="3136"/>
                    </a:lnTo>
                    <a:lnTo>
                      <a:pt x="1963" y="3138"/>
                    </a:lnTo>
                    <a:lnTo>
                      <a:pt x="1938" y="3142"/>
                    </a:lnTo>
                    <a:lnTo>
                      <a:pt x="1912" y="3147"/>
                    </a:lnTo>
                    <a:lnTo>
                      <a:pt x="1888" y="3153"/>
                    </a:lnTo>
                    <a:lnTo>
                      <a:pt x="1862" y="3160"/>
                    </a:lnTo>
                    <a:lnTo>
                      <a:pt x="1838" y="3168"/>
                    </a:lnTo>
                    <a:lnTo>
                      <a:pt x="1813" y="3177"/>
                    </a:lnTo>
                    <a:lnTo>
                      <a:pt x="1789" y="3188"/>
                    </a:lnTo>
                    <a:lnTo>
                      <a:pt x="1765" y="3200"/>
                    </a:lnTo>
                    <a:lnTo>
                      <a:pt x="1742" y="3212"/>
                    </a:lnTo>
                    <a:lnTo>
                      <a:pt x="1719" y="3226"/>
                    </a:lnTo>
                    <a:lnTo>
                      <a:pt x="1695" y="3242"/>
                    </a:lnTo>
                    <a:lnTo>
                      <a:pt x="1673" y="3259"/>
                    </a:lnTo>
                    <a:lnTo>
                      <a:pt x="1651" y="3277"/>
                    </a:lnTo>
                    <a:lnTo>
                      <a:pt x="1629" y="3297"/>
                    </a:lnTo>
                    <a:lnTo>
                      <a:pt x="1609" y="3317"/>
                    </a:lnTo>
                    <a:lnTo>
                      <a:pt x="1587" y="3339"/>
                    </a:lnTo>
                    <a:lnTo>
                      <a:pt x="1568" y="3363"/>
                    </a:lnTo>
                    <a:lnTo>
                      <a:pt x="1547" y="3388"/>
                    </a:lnTo>
                    <a:lnTo>
                      <a:pt x="1529" y="3415"/>
                    </a:lnTo>
                    <a:lnTo>
                      <a:pt x="1510" y="3442"/>
                    </a:lnTo>
                    <a:lnTo>
                      <a:pt x="1492" y="3472"/>
                    </a:lnTo>
                    <a:lnTo>
                      <a:pt x="1475" y="3503"/>
                    </a:lnTo>
                    <a:lnTo>
                      <a:pt x="1459" y="3536"/>
                    </a:lnTo>
                    <a:lnTo>
                      <a:pt x="1442" y="3570"/>
                    </a:lnTo>
                    <a:lnTo>
                      <a:pt x="1427" y="3605"/>
                    </a:lnTo>
                    <a:lnTo>
                      <a:pt x="1411" y="3653"/>
                    </a:lnTo>
                    <a:lnTo>
                      <a:pt x="1393" y="3699"/>
                    </a:lnTo>
                    <a:lnTo>
                      <a:pt x="1373" y="3744"/>
                    </a:lnTo>
                    <a:lnTo>
                      <a:pt x="1354" y="3787"/>
                    </a:lnTo>
                    <a:lnTo>
                      <a:pt x="1332" y="3828"/>
                    </a:lnTo>
                    <a:lnTo>
                      <a:pt x="1311" y="3868"/>
                    </a:lnTo>
                    <a:lnTo>
                      <a:pt x="1289" y="3908"/>
                    </a:lnTo>
                    <a:lnTo>
                      <a:pt x="1265" y="3944"/>
                    </a:lnTo>
                    <a:lnTo>
                      <a:pt x="1241" y="3981"/>
                    </a:lnTo>
                    <a:lnTo>
                      <a:pt x="1216" y="4016"/>
                    </a:lnTo>
                    <a:lnTo>
                      <a:pt x="1191" y="4048"/>
                    </a:lnTo>
                    <a:lnTo>
                      <a:pt x="1165" y="4081"/>
                    </a:lnTo>
                    <a:lnTo>
                      <a:pt x="1139" y="4111"/>
                    </a:lnTo>
                    <a:lnTo>
                      <a:pt x="1111" y="4141"/>
                    </a:lnTo>
                    <a:lnTo>
                      <a:pt x="1084" y="4170"/>
                    </a:lnTo>
                    <a:lnTo>
                      <a:pt x="1056" y="4197"/>
                    </a:lnTo>
                    <a:lnTo>
                      <a:pt x="1028" y="4222"/>
                    </a:lnTo>
                    <a:lnTo>
                      <a:pt x="999" y="4248"/>
                    </a:lnTo>
                    <a:lnTo>
                      <a:pt x="970" y="4271"/>
                    </a:lnTo>
                    <a:lnTo>
                      <a:pt x="940" y="4295"/>
                    </a:lnTo>
                    <a:lnTo>
                      <a:pt x="911" y="4316"/>
                    </a:lnTo>
                    <a:lnTo>
                      <a:pt x="881" y="4337"/>
                    </a:lnTo>
                    <a:lnTo>
                      <a:pt x="852" y="4356"/>
                    </a:lnTo>
                    <a:lnTo>
                      <a:pt x="821" y="4375"/>
                    </a:lnTo>
                    <a:lnTo>
                      <a:pt x="792" y="4393"/>
                    </a:lnTo>
                    <a:lnTo>
                      <a:pt x="761" y="4410"/>
                    </a:lnTo>
                    <a:lnTo>
                      <a:pt x="731" y="4425"/>
                    </a:lnTo>
                    <a:lnTo>
                      <a:pt x="701" y="4440"/>
                    </a:lnTo>
                    <a:lnTo>
                      <a:pt x="671" y="4455"/>
                    </a:lnTo>
                    <a:lnTo>
                      <a:pt x="641" y="4468"/>
                    </a:lnTo>
                    <a:lnTo>
                      <a:pt x="611" y="4480"/>
                    </a:lnTo>
                    <a:lnTo>
                      <a:pt x="582" y="4492"/>
                    </a:lnTo>
                    <a:lnTo>
                      <a:pt x="524" y="4513"/>
                    </a:lnTo>
                    <a:lnTo>
                      <a:pt x="468" y="4531"/>
                    </a:lnTo>
                    <a:lnTo>
                      <a:pt x="413" y="4547"/>
                    </a:lnTo>
                    <a:lnTo>
                      <a:pt x="359" y="4561"/>
                    </a:lnTo>
                    <a:lnTo>
                      <a:pt x="309" y="4572"/>
                    </a:lnTo>
                    <a:lnTo>
                      <a:pt x="261" y="4581"/>
                    </a:lnTo>
                    <a:lnTo>
                      <a:pt x="215" y="4588"/>
                    </a:lnTo>
                    <a:lnTo>
                      <a:pt x="174" y="4594"/>
                    </a:lnTo>
                    <a:lnTo>
                      <a:pt x="135" y="4598"/>
                    </a:lnTo>
                    <a:lnTo>
                      <a:pt x="102" y="4601"/>
                    </a:lnTo>
                    <a:lnTo>
                      <a:pt x="72" y="4603"/>
                    </a:lnTo>
                    <a:lnTo>
                      <a:pt x="47" y="4604"/>
                    </a:lnTo>
                    <a:lnTo>
                      <a:pt x="12" y="4605"/>
                    </a:lnTo>
                    <a:lnTo>
                      <a:pt x="0" y="4605"/>
                    </a:lnTo>
                    <a:lnTo>
                      <a:pt x="17" y="4616"/>
                    </a:lnTo>
                    <a:lnTo>
                      <a:pt x="68" y="4645"/>
                    </a:lnTo>
                    <a:lnTo>
                      <a:pt x="105" y="4666"/>
                    </a:lnTo>
                    <a:lnTo>
                      <a:pt x="150" y="4689"/>
                    </a:lnTo>
                    <a:lnTo>
                      <a:pt x="201" y="4714"/>
                    </a:lnTo>
                    <a:lnTo>
                      <a:pt x="258" y="4743"/>
                    </a:lnTo>
                    <a:lnTo>
                      <a:pt x="321" y="4773"/>
                    </a:lnTo>
                    <a:lnTo>
                      <a:pt x="390" y="4802"/>
                    </a:lnTo>
                    <a:lnTo>
                      <a:pt x="466" y="4833"/>
                    </a:lnTo>
                    <a:lnTo>
                      <a:pt x="545" y="4863"/>
                    </a:lnTo>
                    <a:lnTo>
                      <a:pt x="587" y="4878"/>
                    </a:lnTo>
                    <a:lnTo>
                      <a:pt x="630" y="4893"/>
                    </a:lnTo>
                    <a:lnTo>
                      <a:pt x="673" y="4908"/>
                    </a:lnTo>
                    <a:lnTo>
                      <a:pt x="718" y="4921"/>
                    </a:lnTo>
                    <a:lnTo>
                      <a:pt x="764" y="4935"/>
                    </a:lnTo>
                    <a:lnTo>
                      <a:pt x="811" y="4949"/>
                    </a:lnTo>
                    <a:lnTo>
                      <a:pt x="858" y="4961"/>
                    </a:lnTo>
                    <a:lnTo>
                      <a:pt x="907" y="4973"/>
                    </a:lnTo>
                    <a:lnTo>
                      <a:pt x="956" y="4983"/>
                    </a:lnTo>
                    <a:lnTo>
                      <a:pt x="1006" y="4995"/>
                    </a:lnTo>
                    <a:lnTo>
                      <a:pt x="1057" y="5004"/>
                    </a:lnTo>
                    <a:lnTo>
                      <a:pt x="1108" y="5012"/>
                    </a:lnTo>
                    <a:lnTo>
                      <a:pt x="1160" y="5020"/>
                    </a:lnTo>
                    <a:lnTo>
                      <a:pt x="1213" y="5026"/>
                    </a:lnTo>
                    <a:lnTo>
                      <a:pt x="1266" y="5032"/>
                    </a:lnTo>
                    <a:lnTo>
                      <a:pt x="1320" y="5036"/>
                    </a:lnTo>
                    <a:lnTo>
                      <a:pt x="1374" y="5039"/>
                    </a:lnTo>
                    <a:lnTo>
                      <a:pt x="1429" y="5040"/>
                    </a:lnTo>
                    <a:lnTo>
                      <a:pt x="1484" y="5041"/>
                    </a:lnTo>
                    <a:lnTo>
                      <a:pt x="1539" y="5040"/>
                    </a:lnTo>
                    <a:lnTo>
                      <a:pt x="1594" y="5037"/>
                    </a:lnTo>
                    <a:lnTo>
                      <a:pt x="1650" y="5033"/>
                    </a:lnTo>
                    <a:lnTo>
                      <a:pt x="1706" y="5027"/>
                    </a:lnTo>
                    <a:lnTo>
                      <a:pt x="1762" y="5019"/>
                    </a:lnTo>
                    <a:lnTo>
                      <a:pt x="1818" y="5010"/>
                    </a:lnTo>
                    <a:lnTo>
                      <a:pt x="1874" y="4999"/>
                    </a:lnTo>
                    <a:lnTo>
                      <a:pt x="1930" y="4985"/>
                    </a:lnTo>
                    <a:lnTo>
                      <a:pt x="1986" y="4970"/>
                    </a:lnTo>
                    <a:lnTo>
                      <a:pt x="2043" y="4953"/>
                    </a:lnTo>
                    <a:lnTo>
                      <a:pt x="2099" y="4933"/>
                    </a:lnTo>
                    <a:lnTo>
                      <a:pt x="2155" y="4912"/>
                    </a:lnTo>
                    <a:lnTo>
                      <a:pt x="2210" y="4888"/>
                    </a:lnTo>
                    <a:lnTo>
                      <a:pt x="2265" y="4862"/>
                    </a:lnTo>
                    <a:lnTo>
                      <a:pt x="2320" y="4834"/>
                    </a:lnTo>
                    <a:lnTo>
                      <a:pt x="2375" y="4802"/>
                    </a:lnTo>
                    <a:lnTo>
                      <a:pt x="2429" y="4768"/>
                    </a:lnTo>
                    <a:lnTo>
                      <a:pt x="2455" y="4751"/>
                    </a:lnTo>
                    <a:lnTo>
                      <a:pt x="2482" y="4733"/>
                    </a:lnTo>
                    <a:lnTo>
                      <a:pt x="2508" y="4713"/>
                    </a:lnTo>
                    <a:lnTo>
                      <a:pt x="2535" y="4694"/>
                    </a:lnTo>
                    <a:lnTo>
                      <a:pt x="2561" y="4673"/>
                    </a:lnTo>
                    <a:lnTo>
                      <a:pt x="2588" y="4652"/>
                    </a:lnTo>
                    <a:lnTo>
                      <a:pt x="2614" y="4630"/>
                    </a:lnTo>
                    <a:lnTo>
                      <a:pt x="2639" y="4608"/>
                    </a:lnTo>
                    <a:lnTo>
                      <a:pt x="2661" y="4588"/>
                    </a:lnTo>
                    <a:lnTo>
                      <a:pt x="2681" y="4569"/>
                    </a:lnTo>
                    <a:lnTo>
                      <a:pt x="2701" y="4547"/>
                    </a:lnTo>
                    <a:lnTo>
                      <a:pt x="2719" y="4527"/>
                    </a:lnTo>
                    <a:lnTo>
                      <a:pt x="2737" y="4506"/>
                    </a:lnTo>
                    <a:lnTo>
                      <a:pt x="2755" y="4483"/>
                    </a:lnTo>
                    <a:lnTo>
                      <a:pt x="2771" y="4461"/>
                    </a:lnTo>
                    <a:lnTo>
                      <a:pt x="2786" y="4438"/>
                    </a:lnTo>
                    <a:lnTo>
                      <a:pt x="2800" y="4415"/>
                    </a:lnTo>
                    <a:lnTo>
                      <a:pt x="2815" y="4392"/>
                    </a:lnTo>
                    <a:lnTo>
                      <a:pt x="2827" y="4367"/>
                    </a:lnTo>
                    <a:lnTo>
                      <a:pt x="2839" y="4344"/>
                    </a:lnTo>
                    <a:lnTo>
                      <a:pt x="2850" y="4319"/>
                    </a:lnTo>
                    <a:lnTo>
                      <a:pt x="2861" y="4294"/>
                    </a:lnTo>
                    <a:lnTo>
                      <a:pt x="2871" y="4268"/>
                    </a:lnTo>
                    <a:lnTo>
                      <a:pt x="2880" y="4243"/>
                    </a:lnTo>
                    <a:lnTo>
                      <a:pt x="2887" y="4217"/>
                    </a:lnTo>
                    <a:lnTo>
                      <a:pt x="2894" y="4192"/>
                    </a:lnTo>
                    <a:lnTo>
                      <a:pt x="2900" y="4166"/>
                    </a:lnTo>
                    <a:lnTo>
                      <a:pt x="2906" y="4140"/>
                    </a:lnTo>
                    <a:lnTo>
                      <a:pt x="2910" y="4113"/>
                    </a:lnTo>
                    <a:lnTo>
                      <a:pt x="2915" y="4087"/>
                    </a:lnTo>
                    <a:lnTo>
                      <a:pt x="2918" y="4061"/>
                    </a:lnTo>
                    <a:lnTo>
                      <a:pt x="2919" y="4034"/>
                    </a:lnTo>
                    <a:lnTo>
                      <a:pt x="2921" y="4008"/>
                    </a:lnTo>
                    <a:lnTo>
                      <a:pt x="2921" y="3981"/>
                    </a:lnTo>
                    <a:lnTo>
                      <a:pt x="2920" y="3955"/>
                    </a:lnTo>
                    <a:lnTo>
                      <a:pt x="2919" y="3928"/>
                    </a:lnTo>
                    <a:lnTo>
                      <a:pt x="2917" y="3901"/>
                    </a:lnTo>
                    <a:lnTo>
                      <a:pt x="2912" y="3874"/>
                    </a:lnTo>
                    <a:lnTo>
                      <a:pt x="2909" y="3849"/>
                    </a:lnTo>
                    <a:lnTo>
                      <a:pt x="2904" y="3822"/>
                    </a:lnTo>
                    <a:lnTo>
                      <a:pt x="4946" y="532"/>
                    </a:lnTo>
                    <a:close/>
                    <a:moveTo>
                      <a:pt x="2479" y="3126"/>
                    </a:moveTo>
                    <a:lnTo>
                      <a:pt x="2732" y="2726"/>
                    </a:lnTo>
                    <a:lnTo>
                      <a:pt x="3096" y="2957"/>
                    </a:lnTo>
                    <a:lnTo>
                      <a:pt x="2842" y="3358"/>
                    </a:lnTo>
                    <a:lnTo>
                      <a:pt x="2479" y="3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normAutofit/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Arial" panose="02080604020202020204" pitchFamily="34" charset="0"/>
                </a:endParaRPr>
              </a:p>
            </p:txBody>
          </p:sp>
        </p:grpSp>
        <p:grpSp>
          <p:nvGrpSpPr>
            <p:cNvPr id="23565" name="组合 40"/>
            <p:cNvGrpSpPr/>
            <p:nvPr/>
          </p:nvGrpSpPr>
          <p:grpSpPr>
            <a:xfrm>
              <a:off x="5363" y="3104"/>
              <a:ext cx="3170" cy="664"/>
              <a:chOff x="3403600" y="1970870"/>
              <a:chExt cx="2013077" cy="421584"/>
            </a:xfrm>
          </p:grpSpPr>
          <p:cxnSp>
            <p:nvCxnSpPr>
              <p:cNvPr id="29" name="直接连接符 28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4394818" y="2392137"/>
                <a:ext cx="1022304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4394818" y="1971505"/>
                <a:ext cx="0" cy="42063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3404262" y="1971505"/>
                <a:ext cx="990556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69" name="文本框 48"/>
            <p:cNvSpPr txBox="1"/>
            <p:nvPr>
              <p:custDataLst>
                <p:tags r:id="rId13"/>
              </p:custDataLst>
            </p:nvPr>
          </p:nvSpPr>
          <p:spPr>
            <a:xfrm>
              <a:off x="1102" y="3345"/>
              <a:ext cx="4211" cy="2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又称 对等式网络 ，是无中心服务器、依靠用户群（peers）交换信息的互联网体系，它的作用在于，减低以往网路传输中的节点。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  <p:sp>
          <p:nvSpPr>
            <p:cNvPr id="23570" name="文本框 49"/>
            <p:cNvSpPr txBox="1"/>
            <p:nvPr>
              <p:custDataLst>
                <p:tags r:id="rId14"/>
              </p:custDataLst>
            </p:nvPr>
          </p:nvSpPr>
          <p:spPr>
            <a:xfrm>
              <a:off x="1102" y="2760"/>
              <a:ext cx="4212" cy="7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r"/>
              <a:r>
                <a:rPr lang="en-US" altLang="zh-CN" sz="2000" b="1" dirty="0">
                  <a:solidFill>
                    <a:srgbClr val="393939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peer-to-peer</a:t>
              </a:r>
              <a:endParaRPr lang="en-US" altLang="zh-CN" sz="2000" b="1" dirty="0">
                <a:solidFill>
                  <a:srgbClr val="393939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23571" name="组合 26"/>
          <p:cNvGrpSpPr/>
          <p:nvPr/>
        </p:nvGrpSpPr>
        <p:grpSpPr>
          <a:xfrm>
            <a:off x="7165975" y="1241425"/>
            <a:ext cx="4543425" cy="2725738"/>
            <a:chOff x="11356" y="2620"/>
            <a:chExt cx="7156" cy="4293"/>
          </a:xfrm>
        </p:grpSpPr>
        <p:grpSp>
          <p:nvGrpSpPr>
            <p:cNvPr id="23572" name="组合 17"/>
            <p:cNvGrpSpPr/>
            <p:nvPr/>
          </p:nvGrpSpPr>
          <p:grpSpPr>
            <a:xfrm>
              <a:off x="11356" y="5326"/>
              <a:ext cx="1587" cy="1587"/>
              <a:chOff x="7126514" y="2833914"/>
              <a:chExt cx="1190172" cy="1190172"/>
            </a:xfrm>
          </p:grpSpPr>
          <p:sp>
            <p:nvSpPr>
              <p:cNvPr id="9" name="椭圆 8"/>
              <p:cNvSpPr/>
              <p:nvPr>
                <p:custDataLst>
                  <p:tags r:id="rId15"/>
                </p:custDataLst>
              </p:nvPr>
            </p:nvSpPr>
            <p:spPr>
              <a:xfrm>
                <a:off x="7126514" y="2833400"/>
                <a:ext cx="1190714" cy="11906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Arial" panose="02080604020202020204" pitchFamily="34" charset="0"/>
                </a:endParaRPr>
              </a:p>
            </p:txBody>
          </p:sp>
          <p:sp>
            <p:nvSpPr>
              <p:cNvPr id="12" name="KSO_Shape"/>
              <p:cNvSpPr/>
              <p:nvPr>
                <p:custDataLst>
                  <p:tags r:id="rId16"/>
                </p:custDataLst>
              </p:nvPr>
            </p:nvSpPr>
            <p:spPr>
              <a:xfrm>
                <a:off x="7471540" y="3105290"/>
                <a:ext cx="500663" cy="646907"/>
              </a:xfrm>
              <a:custGeom>
                <a:avLst/>
                <a:gdLst>
                  <a:gd name="connsiteX0" fmla="*/ 119442 w 2112807"/>
                  <a:gd name="connsiteY0" fmla="*/ 0 h 3733939"/>
                  <a:gd name="connsiteX1" fmla="*/ 238884 w 2112807"/>
                  <a:gd name="connsiteY1" fmla="*/ 119442 h 3733939"/>
                  <a:gd name="connsiteX2" fmla="*/ 165934 w 2112807"/>
                  <a:gd name="connsiteY2" fmla="*/ 229498 h 3733939"/>
                  <a:gd name="connsiteX3" fmla="*/ 142301 w 2112807"/>
                  <a:gd name="connsiteY3" fmla="*/ 234269 h 3733939"/>
                  <a:gd name="connsiteX4" fmla="*/ 142301 w 2112807"/>
                  <a:gd name="connsiteY4" fmla="*/ 412408 h 3733939"/>
                  <a:gd name="connsiteX5" fmla="*/ 159590 w 2112807"/>
                  <a:gd name="connsiteY5" fmla="*/ 392780 h 3733939"/>
                  <a:gd name="connsiteX6" fmla="*/ 2112807 w 2112807"/>
                  <a:gd name="connsiteY6" fmla="*/ 464309 h 3733939"/>
                  <a:gd name="connsiteX7" fmla="*/ 2112807 w 2112807"/>
                  <a:gd name="connsiteY7" fmla="*/ 1976477 h 3733939"/>
                  <a:gd name="connsiteX8" fmla="*/ 159590 w 2112807"/>
                  <a:gd name="connsiteY8" fmla="*/ 1904948 h 3733939"/>
                  <a:gd name="connsiteX9" fmla="*/ 142301 w 2112807"/>
                  <a:gd name="connsiteY9" fmla="*/ 1924576 h 3733939"/>
                  <a:gd name="connsiteX10" fmla="*/ 142301 w 2112807"/>
                  <a:gd name="connsiteY10" fmla="*/ 3733939 h 3733939"/>
                  <a:gd name="connsiteX11" fmla="*/ 96582 w 2112807"/>
                  <a:gd name="connsiteY11" fmla="*/ 3733939 h 3733939"/>
                  <a:gd name="connsiteX12" fmla="*/ 96582 w 2112807"/>
                  <a:gd name="connsiteY12" fmla="*/ 234269 h 3733939"/>
                  <a:gd name="connsiteX13" fmla="*/ 72950 w 2112807"/>
                  <a:gd name="connsiteY13" fmla="*/ 229498 h 3733939"/>
                  <a:gd name="connsiteX14" fmla="*/ 0 w 2112807"/>
                  <a:gd name="connsiteY14" fmla="*/ 119442 h 3733939"/>
                  <a:gd name="connsiteX15" fmla="*/ 119442 w 2112807"/>
                  <a:gd name="connsiteY15" fmla="*/ 0 h 373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2807" h="3733939">
                    <a:moveTo>
                      <a:pt x="119442" y="0"/>
                    </a:moveTo>
                    <a:cubicBezTo>
                      <a:pt x="185408" y="0"/>
                      <a:pt x="238884" y="53476"/>
                      <a:pt x="238884" y="119442"/>
                    </a:cubicBezTo>
                    <a:cubicBezTo>
                      <a:pt x="238884" y="168916"/>
                      <a:pt x="208804" y="211365"/>
                      <a:pt x="165934" y="229498"/>
                    </a:cubicBezTo>
                    <a:lnTo>
                      <a:pt x="142301" y="234269"/>
                    </a:lnTo>
                    <a:lnTo>
                      <a:pt x="142301" y="412408"/>
                    </a:lnTo>
                    <a:lnTo>
                      <a:pt x="159590" y="392780"/>
                    </a:lnTo>
                    <a:cubicBezTo>
                      <a:pt x="810663" y="-273233"/>
                      <a:pt x="1461735" y="1278149"/>
                      <a:pt x="2112807" y="464309"/>
                    </a:cubicBezTo>
                    <a:lnTo>
                      <a:pt x="2112807" y="1976477"/>
                    </a:lnTo>
                    <a:cubicBezTo>
                      <a:pt x="1461735" y="2790317"/>
                      <a:pt x="810663" y="1238935"/>
                      <a:pt x="159590" y="1904948"/>
                    </a:cubicBezTo>
                    <a:lnTo>
                      <a:pt x="142301" y="1924576"/>
                    </a:lnTo>
                    <a:lnTo>
                      <a:pt x="142301" y="3733939"/>
                    </a:lnTo>
                    <a:lnTo>
                      <a:pt x="96582" y="3733939"/>
                    </a:lnTo>
                    <a:lnTo>
                      <a:pt x="96582" y="234269"/>
                    </a:lnTo>
                    <a:lnTo>
                      <a:pt x="72950" y="229498"/>
                    </a:lnTo>
                    <a:cubicBezTo>
                      <a:pt x="30080" y="211365"/>
                      <a:pt x="0" y="168916"/>
                      <a:pt x="0" y="119442"/>
                    </a:cubicBezTo>
                    <a:cubicBezTo>
                      <a:pt x="0" y="53476"/>
                      <a:pt x="53476" y="0"/>
                      <a:pt x="1194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684000" anchor="ctr">
                <a:normAutofit fontScale="2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Arial" panose="02080604020202020204" pitchFamily="34" charset="0"/>
                </a:endParaRPr>
              </a:p>
            </p:txBody>
          </p:sp>
        </p:grpSp>
        <p:grpSp>
          <p:nvGrpSpPr>
            <p:cNvPr id="23575" name="组合 41"/>
            <p:cNvGrpSpPr/>
            <p:nvPr/>
          </p:nvGrpSpPr>
          <p:grpSpPr>
            <a:xfrm rot="10800000">
              <a:off x="12150" y="3219"/>
              <a:ext cx="1765" cy="1822"/>
              <a:chOff x="3395663" y="4563384"/>
              <a:chExt cx="1120935" cy="1156713"/>
            </a:xfrm>
          </p:grpSpPr>
          <p:cxnSp>
            <p:nvCxnSpPr>
              <p:cNvPr id="43" name="直接连接符 42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4514304" y="4565427"/>
                <a:ext cx="0" cy="1155578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3396388" y="5721005"/>
                <a:ext cx="1119505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78" name="文本框 55"/>
            <p:cNvSpPr txBox="1"/>
            <p:nvPr>
              <p:custDataLst>
                <p:tags r:id="rId19"/>
              </p:custDataLst>
            </p:nvPr>
          </p:nvSpPr>
          <p:spPr>
            <a:xfrm>
              <a:off x="14301" y="2620"/>
              <a:ext cx="421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r>
                <a:rPr lang="zh-CN" altLang="en-US" sz="2000" b="1" dirty="0">
                  <a:solidFill>
                    <a:srgbClr val="393939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穿透</a:t>
              </a:r>
              <a:endParaRPr lang="zh-CN" altLang="en-US" sz="2000" b="1" dirty="0">
                <a:solidFill>
                  <a:srgbClr val="393939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  <p:sp>
          <p:nvSpPr>
            <p:cNvPr id="23579" name="文本框 10"/>
            <p:cNvSpPr txBox="1"/>
            <p:nvPr>
              <p:custDataLst>
                <p:tags r:id="rId20"/>
              </p:custDataLst>
            </p:nvPr>
          </p:nvSpPr>
          <p:spPr>
            <a:xfrm>
              <a:off x="14301" y="3245"/>
              <a:ext cx="4211" cy="2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路由器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局域网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端口映射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23580" name="组合 33"/>
          <p:cNvGrpSpPr/>
          <p:nvPr/>
        </p:nvGrpSpPr>
        <p:grpSpPr>
          <a:xfrm>
            <a:off x="390525" y="2959100"/>
            <a:ext cx="4586288" cy="3657600"/>
            <a:chOff x="688" y="5326"/>
            <a:chExt cx="7221" cy="5759"/>
          </a:xfrm>
        </p:grpSpPr>
        <p:sp>
          <p:nvSpPr>
            <p:cNvPr id="7" name="椭圆 6"/>
            <p:cNvSpPr/>
            <p:nvPr>
              <p:custDataLst>
                <p:tags r:id="rId21"/>
              </p:custDataLst>
            </p:nvPr>
          </p:nvSpPr>
          <p:spPr>
            <a:xfrm>
              <a:off x="6322" y="5326"/>
              <a:ext cx="1587" cy="15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Arial" panose="02080604020202020204" pitchFamily="34" charset="0"/>
              </a:endParaRPr>
            </a:p>
          </p:txBody>
        </p:sp>
        <p:grpSp>
          <p:nvGrpSpPr>
            <p:cNvPr id="23582" name="组合 39"/>
            <p:cNvGrpSpPr/>
            <p:nvPr/>
          </p:nvGrpSpPr>
          <p:grpSpPr>
            <a:xfrm>
              <a:off x="5351" y="7186"/>
              <a:ext cx="1765" cy="1822"/>
              <a:chOff x="3395663" y="4563384"/>
              <a:chExt cx="1120935" cy="1156713"/>
            </a:xfrm>
          </p:grpSpPr>
          <p:cxnSp>
            <p:nvCxnSpPr>
              <p:cNvPr id="36" name="直接连接符 35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4517020" y="4563179"/>
                <a:ext cx="0" cy="115683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3396318" y="5720009"/>
                <a:ext cx="1120702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85" name="文本框 51"/>
            <p:cNvSpPr txBox="1"/>
            <p:nvPr>
              <p:custDataLst>
                <p:tags r:id="rId24"/>
              </p:custDataLst>
            </p:nvPr>
          </p:nvSpPr>
          <p:spPr>
            <a:xfrm>
              <a:off x="688" y="7472"/>
              <a:ext cx="4212" cy="7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r"/>
              <a:r>
                <a:rPr lang="zh-CN" altLang="en-US" sz="2000" b="1" dirty="0">
                  <a:solidFill>
                    <a:srgbClr val="393939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文件下载，电影下载</a:t>
              </a:r>
              <a:endParaRPr lang="zh-CN" altLang="en-US" sz="2000" b="1" dirty="0">
                <a:solidFill>
                  <a:srgbClr val="393939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  <p:sp>
          <p:nvSpPr>
            <p:cNvPr id="23587" name="文本框 24"/>
            <p:cNvSpPr txBox="1"/>
            <p:nvPr>
              <p:custDataLst>
                <p:tags r:id="rId25"/>
              </p:custDataLst>
            </p:nvPr>
          </p:nvSpPr>
          <p:spPr>
            <a:xfrm>
              <a:off x="688" y="8135"/>
              <a:ext cx="4211" cy="2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文件分块下载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多节点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资源分布广泛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23588" name="组合 29"/>
          <p:cNvGrpSpPr/>
          <p:nvPr/>
        </p:nvGrpSpPr>
        <p:grpSpPr>
          <a:xfrm>
            <a:off x="5548313" y="4321175"/>
            <a:ext cx="6161087" cy="2327275"/>
            <a:chOff x="8809" y="7472"/>
            <a:chExt cx="9704" cy="3663"/>
          </a:xfrm>
        </p:grpSpPr>
        <p:sp>
          <p:nvSpPr>
            <p:cNvPr id="8" name="椭圆 7"/>
            <p:cNvSpPr/>
            <p:nvPr>
              <p:custDataLst>
                <p:tags r:id="rId26"/>
              </p:custDataLst>
            </p:nvPr>
          </p:nvSpPr>
          <p:spPr>
            <a:xfrm>
              <a:off x="8809" y="7862"/>
              <a:ext cx="1588" cy="15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Arial" panose="02080604020202020204" pitchFamily="34" charset="0"/>
              </a:endParaRPr>
            </a:p>
          </p:txBody>
        </p:sp>
        <p:grpSp>
          <p:nvGrpSpPr>
            <p:cNvPr id="23590" name="组合 44"/>
            <p:cNvGrpSpPr/>
            <p:nvPr/>
          </p:nvGrpSpPr>
          <p:grpSpPr>
            <a:xfrm flipH="1">
              <a:off x="10743" y="8140"/>
              <a:ext cx="3170" cy="664"/>
              <a:chOff x="3403600" y="1970870"/>
              <a:chExt cx="2013077" cy="421584"/>
            </a:xfrm>
          </p:grpSpPr>
          <p:cxnSp>
            <p:nvCxnSpPr>
              <p:cNvPr id="46" name="直接连接符 45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4394868" y="2392310"/>
                <a:ext cx="1022572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4394868" y="1970321"/>
                <a:ext cx="0" cy="421989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3404052" y="1970321"/>
                <a:ext cx="990816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94" name="文本框 53"/>
            <p:cNvSpPr txBox="1"/>
            <p:nvPr>
              <p:custDataLst>
                <p:tags r:id="rId30"/>
              </p:custDataLst>
            </p:nvPr>
          </p:nvSpPr>
          <p:spPr>
            <a:xfrm>
              <a:off x="14302" y="7472"/>
              <a:ext cx="4211" cy="7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r>
                <a:rPr lang="en-US" altLang="zh-CN" sz="2000" b="1" dirty="0">
                  <a:solidFill>
                    <a:srgbClr val="393939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kad</a:t>
              </a:r>
              <a:endParaRPr lang="en-US" altLang="zh-CN" sz="2000" b="1" dirty="0">
                <a:solidFill>
                  <a:srgbClr val="393939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  <p:sp>
          <p:nvSpPr>
            <p:cNvPr id="23596" name="文本框 25"/>
            <p:cNvSpPr txBox="1"/>
            <p:nvPr>
              <p:custDataLst>
                <p:tags r:id="rId31"/>
              </p:custDataLst>
            </p:nvPr>
          </p:nvSpPr>
          <p:spPr>
            <a:xfrm>
              <a:off x="14301" y="8185"/>
              <a:ext cx="4211" cy="2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节点发现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邻近节点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节点服务器</a:t>
              </a: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32"/>
            </p:custDataLst>
          </p:nvPr>
        </p:nvSpPr>
        <p:spPr>
          <a:xfrm>
            <a:off x="1828483" y="351790"/>
            <a:ext cx="5195888" cy="603250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fontAlgn="auto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3200" b="1" kern="1200" cap="none" spc="600" normalizeH="0" baseline="0" noProof="1">
                <a:latin typeface="黑体" pitchFamily="49" charset="-122"/>
                <a:ea typeface="黑体" pitchFamily="49" charset="-122"/>
                <a:cs typeface="+mj-cs"/>
                <a:sym typeface="+mn-lt"/>
              </a:rPr>
              <a:t>P2P</a:t>
            </a:r>
            <a:endParaRPr kumimoji="0" lang="en-US" altLang="zh-CN" sz="3200" b="1" kern="1200" cap="none" spc="600" normalizeH="0" baseline="0" noProof="1">
              <a:latin typeface="黑体" pitchFamily="49" charset="-122"/>
              <a:ea typeface="黑体" pitchFamily="49" charset="-122"/>
              <a:cs typeface="+mj-cs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9235" y="266700"/>
            <a:ext cx="842010" cy="842010"/>
          </a:xfrm>
          <a:prstGeom prst="rect">
            <a:avLst/>
          </a:prstGeom>
        </p:spPr>
      </p:pic>
      <p:sp>
        <p:nvSpPr>
          <p:cNvPr id="4" name="KSO_Shape"/>
          <p:cNvSpPr/>
          <p:nvPr>
            <p:custDataLst>
              <p:tags r:id="rId34"/>
            </p:custDataLst>
          </p:nvPr>
        </p:nvSpPr>
        <p:spPr bwMode="auto">
          <a:xfrm>
            <a:off x="4163059" y="3106738"/>
            <a:ext cx="554039" cy="563562"/>
          </a:xfrm>
          <a:custGeom>
            <a:avLst/>
            <a:gdLst>
              <a:gd name="T0" fmla="*/ 2147483646 w 4946"/>
              <a:gd name="T1" fmla="*/ 0 h 5041"/>
              <a:gd name="T2" fmla="*/ 2147483646 w 4946"/>
              <a:gd name="T3" fmla="*/ 2147483646 h 5041"/>
              <a:gd name="T4" fmla="*/ 2147483646 w 4946"/>
              <a:gd name="T5" fmla="*/ 2147483646 h 5041"/>
              <a:gd name="T6" fmla="*/ 2147483646 w 4946"/>
              <a:gd name="T7" fmla="*/ 2147483646 h 5041"/>
              <a:gd name="T8" fmla="*/ 2147483646 w 4946"/>
              <a:gd name="T9" fmla="*/ 2147483646 h 5041"/>
              <a:gd name="T10" fmla="*/ 2147483646 w 4946"/>
              <a:gd name="T11" fmla="*/ 2147483646 h 5041"/>
              <a:gd name="T12" fmla="*/ 2147483646 w 4946"/>
              <a:gd name="T13" fmla="*/ 2147483646 h 5041"/>
              <a:gd name="T14" fmla="*/ 2147483646 w 4946"/>
              <a:gd name="T15" fmla="*/ 2147483646 h 5041"/>
              <a:gd name="T16" fmla="*/ 2147483646 w 4946"/>
              <a:gd name="T17" fmla="*/ 2147483646 h 5041"/>
              <a:gd name="T18" fmla="*/ 2147483646 w 4946"/>
              <a:gd name="T19" fmla="*/ 2147483646 h 5041"/>
              <a:gd name="T20" fmla="*/ 2147483646 w 4946"/>
              <a:gd name="T21" fmla="*/ 2147483646 h 5041"/>
              <a:gd name="T22" fmla="*/ 2147483646 w 4946"/>
              <a:gd name="T23" fmla="*/ 2147483646 h 5041"/>
              <a:gd name="T24" fmla="*/ 2147483646 w 4946"/>
              <a:gd name="T25" fmla="*/ 2147483646 h 5041"/>
              <a:gd name="T26" fmla="*/ 2147483646 w 4946"/>
              <a:gd name="T27" fmla="*/ 2147483646 h 5041"/>
              <a:gd name="T28" fmla="*/ 2147483646 w 4946"/>
              <a:gd name="T29" fmla="*/ 2147483646 h 5041"/>
              <a:gd name="T30" fmla="*/ 2147483646 w 4946"/>
              <a:gd name="T31" fmla="*/ 2147483646 h 5041"/>
              <a:gd name="T32" fmla="*/ 2147483646 w 4946"/>
              <a:gd name="T33" fmla="*/ 2147483646 h 5041"/>
              <a:gd name="T34" fmla="*/ 2147483646 w 4946"/>
              <a:gd name="T35" fmla="*/ 2147483646 h 5041"/>
              <a:gd name="T36" fmla="*/ 2147483646 w 4946"/>
              <a:gd name="T37" fmla="*/ 2147483646 h 5041"/>
              <a:gd name="T38" fmla="*/ 2147483646 w 4946"/>
              <a:gd name="T39" fmla="*/ 2147483646 h 5041"/>
              <a:gd name="T40" fmla="*/ 2147483646 w 4946"/>
              <a:gd name="T41" fmla="*/ 2147483646 h 5041"/>
              <a:gd name="T42" fmla="*/ 2147483646 w 4946"/>
              <a:gd name="T43" fmla="*/ 2147483646 h 5041"/>
              <a:gd name="T44" fmla="*/ 2147483646 w 4946"/>
              <a:gd name="T45" fmla="*/ 2147483646 h 5041"/>
              <a:gd name="T46" fmla="*/ 2147483646 w 4946"/>
              <a:gd name="T47" fmla="*/ 2147483646 h 5041"/>
              <a:gd name="T48" fmla="*/ 2147483646 w 4946"/>
              <a:gd name="T49" fmla="*/ 2147483646 h 5041"/>
              <a:gd name="T50" fmla="*/ 2147483646 w 4946"/>
              <a:gd name="T51" fmla="*/ 2147483646 h 5041"/>
              <a:gd name="T52" fmla="*/ 2147483646 w 4946"/>
              <a:gd name="T53" fmla="*/ 2147483646 h 5041"/>
              <a:gd name="T54" fmla="*/ 0 w 4946"/>
              <a:gd name="T55" fmla="*/ 2147483646 h 5041"/>
              <a:gd name="T56" fmla="*/ 2147483646 w 4946"/>
              <a:gd name="T57" fmla="*/ 2147483646 h 5041"/>
              <a:gd name="T58" fmla="*/ 2147483646 w 4946"/>
              <a:gd name="T59" fmla="*/ 2147483646 h 5041"/>
              <a:gd name="T60" fmla="*/ 2147483646 w 4946"/>
              <a:gd name="T61" fmla="*/ 2147483646 h 5041"/>
              <a:gd name="T62" fmla="*/ 2147483646 w 4946"/>
              <a:gd name="T63" fmla="*/ 2147483646 h 5041"/>
              <a:gd name="T64" fmla="*/ 2147483646 w 4946"/>
              <a:gd name="T65" fmla="*/ 2147483646 h 5041"/>
              <a:gd name="T66" fmla="*/ 2147483646 w 4946"/>
              <a:gd name="T67" fmla="*/ 2147483646 h 5041"/>
              <a:gd name="T68" fmla="*/ 2147483646 w 4946"/>
              <a:gd name="T69" fmla="*/ 2147483646 h 5041"/>
              <a:gd name="T70" fmla="*/ 2147483646 w 4946"/>
              <a:gd name="T71" fmla="*/ 2147483646 h 5041"/>
              <a:gd name="T72" fmla="*/ 2147483646 w 4946"/>
              <a:gd name="T73" fmla="*/ 2147483646 h 5041"/>
              <a:gd name="T74" fmla="*/ 2147483646 w 4946"/>
              <a:gd name="T75" fmla="*/ 2147483646 h 5041"/>
              <a:gd name="T76" fmla="*/ 2147483646 w 4946"/>
              <a:gd name="T77" fmla="*/ 2147483646 h 5041"/>
              <a:gd name="T78" fmla="*/ 2147483646 w 4946"/>
              <a:gd name="T79" fmla="*/ 2147483646 h 5041"/>
              <a:gd name="T80" fmla="*/ 2147483646 w 4946"/>
              <a:gd name="T81" fmla="*/ 2147483646 h 5041"/>
              <a:gd name="T82" fmla="*/ 2147483646 w 4946"/>
              <a:gd name="T83" fmla="*/ 2147483646 h 5041"/>
              <a:gd name="T84" fmla="*/ 2147483646 w 4946"/>
              <a:gd name="T85" fmla="*/ 2147483646 h 5041"/>
              <a:gd name="T86" fmla="*/ 2147483646 w 4946"/>
              <a:gd name="T87" fmla="*/ 2147483646 h 5041"/>
              <a:gd name="T88" fmla="*/ 2147483646 w 4946"/>
              <a:gd name="T89" fmla="*/ 2147483646 h 5041"/>
              <a:gd name="T90" fmla="*/ 2147483646 w 4946"/>
              <a:gd name="T91" fmla="*/ 2147483646 h 5041"/>
              <a:gd name="T92" fmla="*/ 2147483646 w 4946"/>
              <a:gd name="T93" fmla="*/ 2147483646 h 5041"/>
              <a:gd name="T94" fmla="*/ 2147483646 w 4946"/>
              <a:gd name="T95" fmla="*/ 2147483646 h 5041"/>
              <a:gd name="T96" fmla="*/ 2147483646 w 4946"/>
              <a:gd name="T97" fmla="*/ 2147483646 h 5041"/>
              <a:gd name="T98" fmla="*/ 2147483646 w 4946"/>
              <a:gd name="T99" fmla="*/ 2147483646 h 5041"/>
              <a:gd name="T100" fmla="*/ 2147483646 w 4946"/>
              <a:gd name="T101" fmla="*/ 2147483646 h 5041"/>
              <a:gd name="T102" fmla="*/ 2147483646 w 4946"/>
              <a:gd name="T103" fmla="*/ 2147483646 h 5041"/>
              <a:gd name="T104" fmla="*/ 2147483646 w 4946"/>
              <a:gd name="T105" fmla="*/ 2147483646 h 5041"/>
              <a:gd name="T106" fmla="*/ 2147483646 w 4946"/>
              <a:gd name="T107" fmla="*/ 2147483646 h 5041"/>
              <a:gd name="T108" fmla="*/ 2147483646 w 4946"/>
              <a:gd name="T109" fmla="*/ 2147483646 h 5041"/>
              <a:gd name="T110" fmla="*/ 2147483646 w 4946"/>
              <a:gd name="T111" fmla="*/ 2147483646 h 5041"/>
              <a:gd name="T112" fmla="*/ 2147483646 w 4946"/>
              <a:gd name="T113" fmla="*/ 2147483646 h 5041"/>
              <a:gd name="T114" fmla="*/ 2147483646 w 4946"/>
              <a:gd name="T115" fmla="*/ 2147483646 h 5041"/>
              <a:gd name="T116" fmla="*/ 2147483646 w 4946"/>
              <a:gd name="T117" fmla="*/ 2147483646 h 504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946" h="5041">
                <a:moveTo>
                  <a:pt x="4946" y="532"/>
                </a:moveTo>
                <a:lnTo>
                  <a:pt x="4534" y="270"/>
                </a:lnTo>
                <a:lnTo>
                  <a:pt x="4106" y="0"/>
                </a:lnTo>
                <a:lnTo>
                  <a:pt x="2142" y="3139"/>
                </a:lnTo>
                <a:lnTo>
                  <a:pt x="2117" y="3136"/>
                </a:lnTo>
                <a:lnTo>
                  <a:pt x="2091" y="3134"/>
                </a:lnTo>
                <a:lnTo>
                  <a:pt x="2066" y="3133"/>
                </a:lnTo>
                <a:lnTo>
                  <a:pt x="2039" y="3133"/>
                </a:lnTo>
                <a:lnTo>
                  <a:pt x="2014" y="3134"/>
                </a:lnTo>
                <a:lnTo>
                  <a:pt x="1989" y="3136"/>
                </a:lnTo>
                <a:lnTo>
                  <a:pt x="1963" y="3138"/>
                </a:lnTo>
                <a:lnTo>
                  <a:pt x="1938" y="3142"/>
                </a:lnTo>
                <a:lnTo>
                  <a:pt x="1912" y="3147"/>
                </a:lnTo>
                <a:lnTo>
                  <a:pt x="1888" y="3153"/>
                </a:lnTo>
                <a:lnTo>
                  <a:pt x="1862" y="3160"/>
                </a:lnTo>
                <a:lnTo>
                  <a:pt x="1838" y="3168"/>
                </a:lnTo>
                <a:lnTo>
                  <a:pt x="1813" y="3177"/>
                </a:lnTo>
                <a:lnTo>
                  <a:pt x="1789" y="3188"/>
                </a:lnTo>
                <a:lnTo>
                  <a:pt x="1765" y="3200"/>
                </a:lnTo>
                <a:lnTo>
                  <a:pt x="1742" y="3212"/>
                </a:lnTo>
                <a:lnTo>
                  <a:pt x="1719" y="3226"/>
                </a:lnTo>
                <a:lnTo>
                  <a:pt x="1695" y="3242"/>
                </a:lnTo>
                <a:lnTo>
                  <a:pt x="1673" y="3259"/>
                </a:lnTo>
                <a:lnTo>
                  <a:pt x="1651" y="3277"/>
                </a:lnTo>
                <a:lnTo>
                  <a:pt x="1629" y="3297"/>
                </a:lnTo>
                <a:lnTo>
                  <a:pt x="1609" y="3317"/>
                </a:lnTo>
                <a:lnTo>
                  <a:pt x="1587" y="3339"/>
                </a:lnTo>
                <a:lnTo>
                  <a:pt x="1568" y="3363"/>
                </a:lnTo>
                <a:lnTo>
                  <a:pt x="1547" y="3388"/>
                </a:lnTo>
                <a:lnTo>
                  <a:pt x="1529" y="3415"/>
                </a:lnTo>
                <a:lnTo>
                  <a:pt x="1510" y="3442"/>
                </a:lnTo>
                <a:lnTo>
                  <a:pt x="1492" y="3472"/>
                </a:lnTo>
                <a:lnTo>
                  <a:pt x="1475" y="3503"/>
                </a:lnTo>
                <a:lnTo>
                  <a:pt x="1459" y="3536"/>
                </a:lnTo>
                <a:lnTo>
                  <a:pt x="1442" y="3570"/>
                </a:lnTo>
                <a:lnTo>
                  <a:pt x="1427" y="3605"/>
                </a:lnTo>
                <a:lnTo>
                  <a:pt x="1411" y="3653"/>
                </a:lnTo>
                <a:lnTo>
                  <a:pt x="1393" y="3699"/>
                </a:lnTo>
                <a:lnTo>
                  <a:pt x="1373" y="3744"/>
                </a:lnTo>
                <a:lnTo>
                  <a:pt x="1354" y="3787"/>
                </a:lnTo>
                <a:lnTo>
                  <a:pt x="1332" y="3828"/>
                </a:lnTo>
                <a:lnTo>
                  <a:pt x="1311" y="3868"/>
                </a:lnTo>
                <a:lnTo>
                  <a:pt x="1289" y="3908"/>
                </a:lnTo>
                <a:lnTo>
                  <a:pt x="1265" y="3944"/>
                </a:lnTo>
                <a:lnTo>
                  <a:pt x="1241" y="3981"/>
                </a:lnTo>
                <a:lnTo>
                  <a:pt x="1216" y="4016"/>
                </a:lnTo>
                <a:lnTo>
                  <a:pt x="1191" y="4048"/>
                </a:lnTo>
                <a:lnTo>
                  <a:pt x="1165" y="4081"/>
                </a:lnTo>
                <a:lnTo>
                  <a:pt x="1139" y="4111"/>
                </a:lnTo>
                <a:lnTo>
                  <a:pt x="1111" y="4141"/>
                </a:lnTo>
                <a:lnTo>
                  <a:pt x="1084" y="4170"/>
                </a:lnTo>
                <a:lnTo>
                  <a:pt x="1056" y="4197"/>
                </a:lnTo>
                <a:lnTo>
                  <a:pt x="1028" y="4222"/>
                </a:lnTo>
                <a:lnTo>
                  <a:pt x="999" y="4248"/>
                </a:lnTo>
                <a:lnTo>
                  <a:pt x="970" y="4271"/>
                </a:lnTo>
                <a:lnTo>
                  <a:pt x="940" y="4295"/>
                </a:lnTo>
                <a:lnTo>
                  <a:pt x="911" y="4316"/>
                </a:lnTo>
                <a:lnTo>
                  <a:pt x="881" y="4337"/>
                </a:lnTo>
                <a:lnTo>
                  <a:pt x="852" y="4356"/>
                </a:lnTo>
                <a:lnTo>
                  <a:pt x="821" y="4375"/>
                </a:lnTo>
                <a:lnTo>
                  <a:pt x="792" y="4393"/>
                </a:lnTo>
                <a:lnTo>
                  <a:pt x="761" y="4410"/>
                </a:lnTo>
                <a:lnTo>
                  <a:pt x="731" y="4425"/>
                </a:lnTo>
                <a:lnTo>
                  <a:pt x="701" y="4440"/>
                </a:lnTo>
                <a:lnTo>
                  <a:pt x="671" y="4455"/>
                </a:lnTo>
                <a:lnTo>
                  <a:pt x="641" y="4468"/>
                </a:lnTo>
                <a:lnTo>
                  <a:pt x="611" y="4480"/>
                </a:lnTo>
                <a:lnTo>
                  <a:pt x="582" y="4492"/>
                </a:lnTo>
                <a:lnTo>
                  <a:pt x="524" y="4513"/>
                </a:lnTo>
                <a:lnTo>
                  <a:pt x="468" y="4531"/>
                </a:lnTo>
                <a:lnTo>
                  <a:pt x="413" y="4547"/>
                </a:lnTo>
                <a:lnTo>
                  <a:pt x="359" y="4561"/>
                </a:lnTo>
                <a:lnTo>
                  <a:pt x="309" y="4572"/>
                </a:lnTo>
                <a:lnTo>
                  <a:pt x="261" y="4581"/>
                </a:lnTo>
                <a:lnTo>
                  <a:pt x="215" y="4588"/>
                </a:lnTo>
                <a:lnTo>
                  <a:pt x="174" y="4594"/>
                </a:lnTo>
                <a:lnTo>
                  <a:pt x="135" y="4598"/>
                </a:lnTo>
                <a:lnTo>
                  <a:pt x="102" y="4601"/>
                </a:lnTo>
                <a:lnTo>
                  <a:pt x="72" y="4603"/>
                </a:lnTo>
                <a:lnTo>
                  <a:pt x="47" y="4604"/>
                </a:lnTo>
                <a:lnTo>
                  <a:pt x="12" y="4605"/>
                </a:lnTo>
                <a:lnTo>
                  <a:pt x="0" y="4605"/>
                </a:lnTo>
                <a:lnTo>
                  <a:pt x="17" y="4616"/>
                </a:lnTo>
                <a:lnTo>
                  <a:pt x="68" y="4645"/>
                </a:lnTo>
                <a:lnTo>
                  <a:pt x="105" y="4666"/>
                </a:lnTo>
                <a:lnTo>
                  <a:pt x="150" y="4689"/>
                </a:lnTo>
                <a:lnTo>
                  <a:pt x="201" y="4714"/>
                </a:lnTo>
                <a:lnTo>
                  <a:pt x="258" y="4743"/>
                </a:lnTo>
                <a:lnTo>
                  <a:pt x="321" y="4773"/>
                </a:lnTo>
                <a:lnTo>
                  <a:pt x="390" y="4802"/>
                </a:lnTo>
                <a:lnTo>
                  <a:pt x="466" y="4833"/>
                </a:lnTo>
                <a:lnTo>
                  <a:pt x="545" y="4863"/>
                </a:lnTo>
                <a:lnTo>
                  <a:pt x="587" y="4878"/>
                </a:lnTo>
                <a:lnTo>
                  <a:pt x="630" y="4893"/>
                </a:lnTo>
                <a:lnTo>
                  <a:pt x="673" y="4908"/>
                </a:lnTo>
                <a:lnTo>
                  <a:pt x="718" y="4921"/>
                </a:lnTo>
                <a:lnTo>
                  <a:pt x="764" y="4935"/>
                </a:lnTo>
                <a:lnTo>
                  <a:pt x="811" y="4949"/>
                </a:lnTo>
                <a:lnTo>
                  <a:pt x="858" y="4961"/>
                </a:lnTo>
                <a:lnTo>
                  <a:pt x="907" y="4973"/>
                </a:lnTo>
                <a:lnTo>
                  <a:pt x="956" y="4983"/>
                </a:lnTo>
                <a:lnTo>
                  <a:pt x="1006" y="4995"/>
                </a:lnTo>
                <a:lnTo>
                  <a:pt x="1057" y="5004"/>
                </a:lnTo>
                <a:lnTo>
                  <a:pt x="1108" y="5012"/>
                </a:lnTo>
                <a:lnTo>
                  <a:pt x="1160" y="5020"/>
                </a:lnTo>
                <a:lnTo>
                  <a:pt x="1213" y="5026"/>
                </a:lnTo>
                <a:lnTo>
                  <a:pt x="1266" y="5032"/>
                </a:lnTo>
                <a:lnTo>
                  <a:pt x="1320" y="5036"/>
                </a:lnTo>
                <a:lnTo>
                  <a:pt x="1374" y="5039"/>
                </a:lnTo>
                <a:lnTo>
                  <a:pt x="1429" y="5040"/>
                </a:lnTo>
                <a:lnTo>
                  <a:pt x="1484" y="5041"/>
                </a:lnTo>
                <a:lnTo>
                  <a:pt x="1539" y="5040"/>
                </a:lnTo>
                <a:lnTo>
                  <a:pt x="1594" y="5037"/>
                </a:lnTo>
                <a:lnTo>
                  <a:pt x="1650" y="5033"/>
                </a:lnTo>
                <a:lnTo>
                  <a:pt x="1706" y="5027"/>
                </a:lnTo>
                <a:lnTo>
                  <a:pt x="1762" y="5019"/>
                </a:lnTo>
                <a:lnTo>
                  <a:pt x="1818" y="5010"/>
                </a:lnTo>
                <a:lnTo>
                  <a:pt x="1874" y="4999"/>
                </a:lnTo>
                <a:lnTo>
                  <a:pt x="1930" y="4985"/>
                </a:lnTo>
                <a:lnTo>
                  <a:pt x="1986" y="4970"/>
                </a:lnTo>
                <a:lnTo>
                  <a:pt x="2043" y="4953"/>
                </a:lnTo>
                <a:lnTo>
                  <a:pt x="2099" y="4933"/>
                </a:lnTo>
                <a:lnTo>
                  <a:pt x="2155" y="4912"/>
                </a:lnTo>
                <a:lnTo>
                  <a:pt x="2210" y="4888"/>
                </a:lnTo>
                <a:lnTo>
                  <a:pt x="2265" y="4862"/>
                </a:lnTo>
                <a:lnTo>
                  <a:pt x="2320" y="4834"/>
                </a:lnTo>
                <a:lnTo>
                  <a:pt x="2375" y="4802"/>
                </a:lnTo>
                <a:lnTo>
                  <a:pt x="2429" y="4768"/>
                </a:lnTo>
                <a:lnTo>
                  <a:pt x="2455" y="4751"/>
                </a:lnTo>
                <a:lnTo>
                  <a:pt x="2482" y="4733"/>
                </a:lnTo>
                <a:lnTo>
                  <a:pt x="2508" y="4713"/>
                </a:lnTo>
                <a:lnTo>
                  <a:pt x="2535" y="4694"/>
                </a:lnTo>
                <a:lnTo>
                  <a:pt x="2561" y="4673"/>
                </a:lnTo>
                <a:lnTo>
                  <a:pt x="2588" y="4652"/>
                </a:lnTo>
                <a:lnTo>
                  <a:pt x="2614" y="4630"/>
                </a:lnTo>
                <a:lnTo>
                  <a:pt x="2639" y="4608"/>
                </a:lnTo>
                <a:lnTo>
                  <a:pt x="2661" y="4588"/>
                </a:lnTo>
                <a:lnTo>
                  <a:pt x="2681" y="4569"/>
                </a:lnTo>
                <a:lnTo>
                  <a:pt x="2701" y="4547"/>
                </a:lnTo>
                <a:lnTo>
                  <a:pt x="2719" y="4527"/>
                </a:lnTo>
                <a:lnTo>
                  <a:pt x="2737" y="4506"/>
                </a:lnTo>
                <a:lnTo>
                  <a:pt x="2755" y="4483"/>
                </a:lnTo>
                <a:lnTo>
                  <a:pt x="2771" y="4461"/>
                </a:lnTo>
                <a:lnTo>
                  <a:pt x="2786" y="4438"/>
                </a:lnTo>
                <a:lnTo>
                  <a:pt x="2800" y="4415"/>
                </a:lnTo>
                <a:lnTo>
                  <a:pt x="2815" y="4392"/>
                </a:lnTo>
                <a:lnTo>
                  <a:pt x="2827" y="4367"/>
                </a:lnTo>
                <a:lnTo>
                  <a:pt x="2839" y="4344"/>
                </a:lnTo>
                <a:lnTo>
                  <a:pt x="2850" y="4319"/>
                </a:lnTo>
                <a:lnTo>
                  <a:pt x="2861" y="4294"/>
                </a:lnTo>
                <a:lnTo>
                  <a:pt x="2871" y="4268"/>
                </a:lnTo>
                <a:lnTo>
                  <a:pt x="2880" y="4243"/>
                </a:lnTo>
                <a:lnTo>
                  <a:pt x="2887" y="4217"/>
                </a:lnTo>
                <a:lnTo>
                  <a:pt x="2894" y="4192"/>
                </a:lnTo>
                <a:lnTo>
                  <a:pt x="2900" y="4166"/>
                </a:lnTo>
                <a:lnTo>
                  <a:pt x="2906" y="4140"/>
                </a:lnTo>
                <a:lnTo>
                  <a:pt x="2910" y="4113"/>
                </a:lnTo>
                <a:lnTo>
                  <a:pt x="2915" y="4087"/>
                </a:lnTo>
                <a:lnTo>
                  <a:pt x="2918" y="4061"/>
                </a:lnTo>
                <a:lnTo>
                  <a:pt x="2919" y="4034"/>
                </a:lnTo>
                <a:lnTo>
                  <a:pt x="2921" y="4008"/>
                </a:lnTo>
                <a:lnTo>
                  <a:pt x="2921" y="3981"/>
                </a:lnTo>
                <a:lnTo>
                  <a:pt x="2920" y="3955"/>
                </a:lnTo>
                <a:lnTo>
                  <a:pt x="2919" y="3928"/>
                </a:lnTo>
                <a:lnTo>
                  <a:pt x="2917" y="3901"/>
                </a:lnTo>
                <a:lnTo>
                  <a:pt x="2912" y="3874"/>
                </a:lnTo>
                <a:lnTo>
                  <a:pt x="2909" y="3849"/>
                </a:lnTo>
                <a:lnTo>
                  <a:pt x="2904" y="3822"/>
                </a:lnTo>
                <a:lnTo>
                  <a:pt x="4946" y="532"/>
                </a:lnTo>
                <a:close/>
                <a:moveTo>
                  <a:pt x="2479" y="3126"/>
                </a:moveTo>
                <a:lnTo>
                  <a:pt x="2732" y="2726"/>
                </a:lnTo>
                <a:lnTo>
                  <a:pt x="3096" y="2957"/>
                </a:lnTo>
                <a:lnTo>
                  <a:pt x="2842" y="3358"/>
                </a:lnTo>
                <a:lnTo>
                  <a:pt x="2479" y="3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35"/>
            </p:custDataLst>
          </p:nvPr>
        </p:nvSpPr>
        <p:spPr>
          <a:xfrm>
            <a:off x="5864860" y="4814889"/>
            <a:ext cx="423863" cy="547687"/>
          </a:xfrm>
          <a:custGeom>
            <a:avLst/>
            <a:gdLst>
              <a:gd name="connsiteX0" fmla="*/ 119442 w 2112807"/>
              <a:gd name="connsiteY0" fmla="*/ 0 h 3733939"/>
              <a:gd name="connsiteX1" fmla="*/ 238884 w 2112807"/>
              <a:gd name="connsiteY1" fmla="*/ 119442 h 3733939"/>
              <a:gd name="connsiteX2" fmla="*/ 165934 w 2112807"/>
              <a:gd name="connsiteY2" fmla="*/ 229498 h 3733939"/>
              <a:gd name="connsiteX3" fmla="*/ 142301 w 2112807"/>
              <a:gd name="connsiteY3" fmla="*/ 234269 h 3733939"/>
              <a:gd name="connsiteX4" fmla="*/ 142301 w 2112807"/>
              <a:gd name="connsiteY4" fmla="*/ 412408 h 3733939"/>
              <a:gd name="connsiteX5" fmla="*/ 159590 w 2112807"/>
              <a:gd name="connsiteY5" fmla="*/ 392780 h 3733939"/>
              <a:gd name="connsiteX6" fmla="*/ 2112807 w 2112807"/>
              <a:gd name="connsiteY6" fmla="*/ 464309 h 3733939"/>
              <a:gd name="connsiteX7" fmla="*/ 2112807 w 2112807"/>
              <a:gd name="connsiteY7" fmla="*/ 1976477 h 3733939"/>
              <a:gd name="connsiteX8" fmla="*/ 159590 w 2112807"/>
              <a:gd name="connsiteY8" fmla="*/ 1904948 h 3733939"/>
              <a:gd name="connsiteX9" fmla="*/ 142301 w 2112807"/>
              <a:gd name="connsiteY9" fmla="*/ 1924576 h 3733939"/>
              <a:gd name="connsiteX10" fmla="*/ 142301 w 2112807"/>
              <a:gd name="connsiteY10" fmla="*/ 3733939 h 3733939"/>
              <a:gd name="connsiteX11" fmla="*/ 96582 w 2112807"/>
              <a:gd name="connsiteY11" fmla="*/ 3733939 h 3733939"/>
              <a:gd name="connsiteX12" fmla="*/ 96582 w 2112807"/>
              <a:gd name="connsiteY12" fmla="*/ 234269 h 3733939"/>
              <a:gd name="connsiteX13" fmla="*/ 72950 w 2112807"/>
              <a:gd name="connsiteY13" fmla="*/ 229498 h 3733939"/>
              <a:gd name="connsiteX14" fmla="*/ 0 w 2112807"/>
              <a:gd name="connsiteY14" fmla="*/ 119442 h 3733939"/>
              <a:gd name="connsiteX15" fmla="*/ 119442 w 2112807"/>
              <a:gd name="connsiteY15" fmla="*/ 0 h 37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12807" h="3733939">
                <a:moveTo>
                  <a:pt x="119442" y="0"/>
                </a:moveTo>
                <a:cubicBezTo>
                  <a:pt x="185408" y="0"/>
                  <a:pt x="238884" y="53476"/>
                  <a:pt x="238884" y="119442"/>
                </a:cubicBezTo>
                <a:cubicBezTo>
                  <a:pt x="238884" y="168916"/>
                  <a:pt x="208804" y="211365"/>
                  <a:pt x="165934" y="229498"/>
                </a:cubicBezTo>
                <a:lnTo>
                  <a:pt x="142301" y="234269"/>
                </a:lnTo>
                <a:lnTo>
                  <a:pt x="142301" y="412408"/>
                </a:lnTo>
                <a:lnTo>
                  <a:pt x="159590" y="392780"/>
                </a:lnTo>
                <a:cubicBezTo>
                  <a:pt x="810663" y="-273233"/>
                  <a:pt x="1461735" y="1278149"/>
                  <a:pt x="2112807" y="464309"/>
                </a:cubicBezTo>
                <a:lnTo>
                  <a:pt x="2112807" y="1976477"/>
                </a:lnTo>
                <a:cubicBezTo>
                  <a:pt x="1461735" y="2790317"/>
                  <a:pt x="810663" y="1238935"/>
                  <a:pt x="159590" y="1904948"/>
                </a:cubicBezTo>
                <a:lnTo>
                  <a:pt x="142301" y="1924576"/>
                </a:lnTo>
                <a:lnTo>
                  <a:pt x="142301" y="3733939"/>
                </a:lnTo>
                <a:lnTo>
                  <a:pt x="96582" y="3733939"/>
                </a:lnTo>
                <a:lnTo>
                  <a:pt x="96582" y="234269"/>
                </a:lnTo>
                <a:lnTo>
                  <a:pt x="72950" y="229498"/>
                </a:lnTo>
                <a:cubicBezTo>
                  <a:pt x="30080" y="211365"/>
                  <a:pt x="0" y="168916"/>
                  <a:pt x="0" y="119442"/>
                </a:cubicBezTo>
                <a:cubicBezTo>
                  <a:pt x="0" y="53476"/>
                  <a:pt x="53476" y="0"/>
                  <a:pt x="1194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4000" anchor="ctr">
            <a:normAutofit fontScale="25000" lnSpcReduction="200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Arial" panose="02080604020202020204" pitchFamily="34" charset="0"/>
            </a:endParaRPr>
          </a:p>
        </p:txBody>
      </p:sp>
    </p:spTree>
    <p:custDataLst>
      <p:tags r:id="rId3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266700"/>
            <a:ext cx="842010" cy="842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57325"/>
            <a:ext cx="6096000" cy="394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L 形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13500000">
            <a:off x="5240338" y="1985963"/>
            <a:ext cx="360363" cy="360363"/>
          </a:xfrm>
          <a:prstGeom prst="corner">
            <a:avLst>
              <a:gd name="adj1" fmla="val 9556"/>
              <a:gd name="adj2" fmla="val 9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lt"/>
            </a:endParaRPr>
          </a:p>
        </p:txBody>
      </p:sp>
      <p:sp>
        <p:nvSpPr>
          <p:cNvPr id="9" name="L 形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3500000">
            <a:off x="8213725" y="1985963"/>
            <a:ext cx="360363" cy="360363"/>
          </a:xfrm>
          <a:prstGeom prst="corner">
            <a:avLst>
              <a:gd name="adj1" fmla="val 9556"/>
              <a:gd name="adj2" fmla="val 9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lt"/>
            </a:endParaRPr>
          </a:p>
        </p:txBody>
      </p:sp>
      <p:grpSp>
        <p:nvGrpSpPr>
          <p:cNvPr id="21507" name="组合 1"/>
          <p:cNvGrpSpPr/>
          <p:nvPr/>
        </p:nvGrpSpPr>
        <p:grpSpPr>
          <a:xfrm>
            <a:off x="3046413" y="1446213"/>
            <a:ext cx="2319337" cy="5315859"/>
            <a:chOff x="4302" y="2873"/>
            <a:chExt cx="3652" cy="8372"/>
          </a:xfrm>
        </p:grpSpPr>
        <p:sp>
          <p:nvSpPr>
            <p:cNvPr id="10" name="椭圆 9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4847" y="2873"/>
              <a:ext cx="2267" cy="2268"/>
            </a:xfrm>
            <a:prstGeom prst="ellipse">
              <a:avLst/>
            </a:prstGeom>
            <a:solidFill>
              <a:srgbClr val="FF33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lt"/>
              </a:endParaRPr>
            </a:p>
          </p:txBody>
        </p:sp>
        <p:sp>
          <p:nvSpPr>
            <p:cNvPr id="21509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4302" y="5485"/>
              <a:ext cx="3652" cy="6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区块连技术</a:t>
              </a:r>
              <a:endParaRPr lang="zh-CN" altLang="en-US" sz="2000" b="1" dirty="0"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  <p:sp>
          <p:nvSpPr>
            <p:cNvPr id="21510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4303" y="6138"/>
              <a:ext cx="3650" cy="5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lnSpc>
                  <a:spcPct val="160000"/>
                </a:lnSpc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星际文件系统(InterPlanetary File System). IPFS 是一个分布式的web, 点到点超媒体协议. 可以让我们的互联网速度更快, 更加安全, 并且更加开放. IPFS协议的目标是取代传统的互联网协议HTTP。</a:t>
              </a:r>
              <a:endParaRPr lang="en-US" altLang="zh-CN" sz="1400" dirty="0"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  <a:p>
              <a:pPr>
                <a:lnSpc>
                  <a:spcPct val="160000"/>
                </a:lnSpc>
              </a:pPr>
              <a:endParaRPr lang="en-US" altLang="zh-CN" sz="1400" dirty="0"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21512" name="组合 2"/>
          <p:cNvGrpSpPr/>
          <p:nvPr/>
        </p:nvGrpSpPr>
        <p:grpSpPr>
          <a:xfrm>
            <a:off x="5843905" y="1446530"/>
            <a:ext cx="2317750" cy="5025390"/>
            <a:chOff x="8706" y="2873"/>
            <a:chExt cx="3651" cy="7420"/>
          </a:xfrm>
        </p:grpSpPr>
        <p:sp>
          <p:nvSpPr>
            <p:cNvPr id="13" name="椭圆 12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9399" y="2873"/>
              <a:ext cx="2268" cy="2126"/>
            </a:xfrm>
            <a:prstGeom prst="ellipse">
              <a:avLst/>
            </a:prstGeom>
            <a:solidFill>
              <a:srgbClr val="FF33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lt"/>
              </a:endParaRPr>
            </a:p>
          </p:txBody>
        </p:sp>
        <p:sp>
          <p:nvSpPr>
            <p:cNvPr id="215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8706" y="5486"/>
              <a:ext cx="3651" cy="6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解决了速度问题</a:t>
              </a:r>
              <a:endParaRPr lang="zh-CN" altLang="en-US" sz="2000" b="1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  <p:pic>
          <p:nvPicPr>
            <p:cNvPr id="21515" name="图形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0068" y="3605"/>
              <a:ext cx="935" cy="9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16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8707" y="6141"/>
              <a:ext cx="3650" cy="41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lnSpc>
                  <a:spcPct val="160000"/>
                </a:lnSpc>
              </a:pPr>
              <a:r>
                <a:rPr lang="zh-CN" altLang="en-US" sz="1400" dirty="0"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使用HTTP协议每次需要从中心化的服务器下载完整的文件(网页, 视频, 图片等), 速度慢, 效率低. 如果改用P2P的方式下载, 可以节省近60%的带宽. P2P将文件分割为小的块, 从多个服务器同时下载, 速度非常快.</a:t>
              </a:r>
              <a:endParaRPr lang="zh-CN" altLang="en-US" sz="1400" dirty="0"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21517" name="组合 3"/>
          <p:cNvGrpSpPr/>
          <p:nvPr/>
        </p:nvGrpSpPr>
        <p:grpSpPr>
          <a:xfrm>
            <a:off x="8734425" y="1446213"/>
            <a:ext cx="2317750" cy="4737100"/>
            <a:chOff x="13258" y="2873"/>
            <a:chExt cx="3651" cy="7461"/>
          </a:xfrm>
        </p:grpSpPr>
        <p:sp>
          <p:nvSpPr>
            <p:cNvPr id="16" name="椭圆 15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3951" y="2873"/>
              <a:ext cx="2268" cy="2268"/>
            </a:xfrm>
            <a:prstGeom prst="ellipse">
              <a:avLst/>
            </a:prstGeom>
            <a:solidFill>
              <a:srgbClr val="FF33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lt"/>
              </a:endParaRPr>
            </a:p>
          </p:txBody>
        </p:sp>
        <p:sp>
          <p:nvSpPr>
            <p:cNvPr id="21519" name="文本框 16"/>
            <p:cNvSpPr txBox="1"/>
            <p:nvPr>
              <p:custDataLst>
                <p:tags r:id="rId12"/>
              </p:custDataLst>
            </p:nvPr>
          </p:nvSpPr>
          <p:spPr>
            <a:xfrm>
              <a:off x="13258" y="5485"/>
              <a:ext cx="3651" cy="6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262626"/>
                  </a:solidFill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去中心化理念</a:t>
              </a:r>
              <a:endParaRPr lang="zh-CN" altLang="en-US" sz="2000" b="1" dirty="0">
                <a:solidFill>
                  <a:srgbClr val="262626"/>
                </a:solidFill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  <p:pic>
          <p:nvPicPr>
            <p:cNvPr id="21520" name="图形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4654" y="3622"/>
              <a:ext cx="859" cy="8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21" name="文本框 23"/>
            <p:cNvSpPr txBox="1"/>
            <p:nvPr>
              <p:custDataLst>
                <p:tags r:id="rId15"/>
              </p:custDataLst>
            </p:nvPr>
          </p:nvSpPr>
          <p:spPr>
            <a:xfrm>
              <a:off x="13259" y="6138"/>
              <a:ext cx="3650" cy="41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lnSpc>
                  <a:spcPct val="160000"/>
                </a:lnSpc>
              </a:pPr>
              <a:r>
                <a:rPr lang="zh-CN" altLang="en-US" sz="1400" dirty="0">
                  <a:latin typeface="黑体" pitchFamily="49" charset="-122"/>
                  <a:ea typeface="黑体" pitchFamily="49" charset="-122"/>
                  <a:sym typeface="Arial" panose="02080604020202020204" pitchFamily="34" charset="0"/>
                </a:rPr>
                <a:t>寻找节点需要中心，互相传输不需要中心，速度快（规模化以后），成本低，更安全，访问更自由。</a:t>
              </a:r>
              <a:endParaRPr lang="zh-CN" altLang="en-US" sz="1400" dirty="0">
                <a:latin typeface="黑体" pitchFamily="49" charset="-122"/>
                <a:ea typeface="黑体" pitchFamily="49" charset="-122"/>
                <a:sym typeface="Arial" panose="02080604020202020204" pitchFamily="34" charset="0"/>
              </a:endParaRPr>
            </a:p>
          </p:txBody>
        </p:sp>
      </p:grpSp>
      <p:sp>
        <p:nvSpPr>
          <p:cNvPr id="26" name="圆角矩形 6"/>
          <p:cNvSpPr/>
          <p:nvPr>
            <p:custDataLst>
              <p:tags r:id="rId16"/>
            </p:custDataLst>
          </p:nvPr>
        </p:nvSpPr>
        <p:spPr>
          <a:xfrm>
            <a:off x="1196975" y="2051050"/>
            <a:ext cx="1030288" cy="3373438"/>
          </a:xfrm>
          <a:prstGeom prst="roundRect">
            <a:avLst>
              <a:gd name="adj" fmla="val 11049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1439863" y="2246313"/>
            <a:ext cx="554038" cy="3028950"/>
          </a:xfrm>
          <a:prstGeom prst="rect">
            <a:avLst/>
          </a:prstGeom>
          <a:noFill/>
        </p:spPr>
        <p:txBody>
          <a:bodyPr vert="eaVert" anchor="ctr" anchorCtr="1"/>
          <a:lstStyle/>
          <a:p>
            <a:pPr marR="0" defTabSz="914400" fontAlgn="auto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2200" b="1" kern="1200" cap="none" spc="600" normalizeH="0" baseline="0" noProof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  <a:sym typeface="+mn-lt"/>
              </a:rPr>
              <a:t>起源和特点</a:t>
            </a:r>
            <a:endParaRPr kumimoji="0" lang="zh-CN" altLang="en-US" sz="2200" b="1" kern="1200" cap="none" spc="600" normalizeH="0" baseline="0" noProof="1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n-cs"/>
              <a:sym typeface="+mn-lt"/>
            </a:endParaRPr>
          </a:p>
        </p:txBody>
      </p:sp>
      <p:cxnSp>
        <p:nvCxnSpPr>
          <p:cNvPr id="29" name="直接箭头连接符 28"/>
          <p:cNvCxnSpPr/>
          <p:nvPr>
            <p:custDataLst>
              <p:tags r:id="rId18"/>
            </p:custDataLst>
          </p:nvPr>
        </p:nvCxnSpPr>
        <p:spPr>
          <a:xfrm flipH="1" flipV="1">
            <a:off x="2500313" y="2012950"/>
            <a:ext cx="33338" cy="35004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9"/>
            </p:custDataLst>
          </p:nvPr>
        </p:nvSpPr>
        <p:spPr>
          <a:xfrm>
            <a:off x="1373188" y="271780"/>
            <a:ext cx="5195888" cy="603250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fontAlgn="auto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3200" b="1" kern="1200" cap="none" spc="600" normalizeH="0" baseline="0" noProof="1">
                <a:latin typeface="黑体" pitchFamily="49" charset="-122"/>
                <a:ea typeface="黑体" pitchFamily="49" charset="-122"/>
                <a:cs typeface="+mj-cs"/>
                <a:sym typeface="+mn-lt"/>
              </a:rPr>
              <a:t>libp2p</a:t>
            </a:r>
            <a:endParaRPr kumimoji="0" lang="en-US" altLang="zh-CN" sz="3200" b="1" kern="1200" cap="none" spc="600" normalizeH="0" baseline="0" noProof="1">
              <a:latin typeface="黑体" pitchFamily="49" charset="-122"/>
              <a:ea typeface="黑体" pitchFamily="49" charset="-122"/>
              <a:cs typeface="+mj-cs"/>
              <a:sym typeface="+mn-lt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9235" y="266700"/>
            <a:ext cx="842010" cy="842010"/>
          </a:xfrm>
          <a:prstGeom prst="rect">
            <a:avLst/>
          </a:prstGeom>
        </p:spPr>
      </p:pic>
      <p:pic>
        <p:nvPicPr>
          <p:cNvPr id="2" name="图形 2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840237" y="1876044"/>
            <a:ext cx="545316" cy="54539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1530350" y="846138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1530350" y="1785938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1582738" y="1901825"/>
            <a:ext cx="0" cy="371475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4"/>
            </p:custDataLst>
          </p:nvPr>
        </p:nvSpPr>
        <p:spPr>
          <a:xfrm>
            <a:off x="1530350" y="2270125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grpSp>
        <p:nvGrpSpPr>
          <p:cNvPr id="27653" name="组合 25"/>
          <p:cNvGrpSpPr/>
          <p:nvPr/>
        </p:nvGrpSpPr>
        <p:grpSpPr>
          <a:xfrm>
            <a:off x="1530350" y="3159125"/>
            <a:ext cx="104775" cy="588963"/>
            <a:chOff x="2469832" y="3647705"/>
            <a:chExt cx="75391" cy="424924"/>
          </a:xfrm>
        </p:grpSpPr>
        <p:sp>
          <p:nvSpPr>
            <p:cNvPr id="18" name="椭圆 17"/>
            <p:cNvSpPr/>
            <p:nvPr>
              <p:custDataLst>
                <p:tags r:id="rId5"/>
              </p:custDataLst>
            </p:nvPr>
          </p:nvSpPr>
          <p:spPr>
            <a:xfrm>
              <a:off x="2469832" y="3647705"/>
              <a:ext cx="75391" cy="75593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cxnSp>
          <p:nvCxnSpPr>
            <p:cNvPr id="21" name="直接连接符 20"/>
            <p:cNvCxnSpPr/>
            <p:nvPr>
              <p:custDataLst>
                <p:tags r:id="rId6"/>
              </p:custDataLst>
            </p:nvPr>
          </p:nvCxnSpPr>
          <p:spPr>
            <a:xfrm>
              <a:off x="2507528" y="3731316"/>
              <a:ext cx="0" cy="268011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>
              <p:custDataLst>
                <p:tags r:id="rId7"/>
              </p:custDataLst>
            </p:nvPr>
          </p:nvSpPr>
          <p:spPr>
            <a:xfrm>
              <a:off x="2469832" y="3997036"/>
              <a:ext cx="75391" cy="75593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</p:grpSp>
      <p:sp>
        <p:nvSpPr>
          <p:cNvPr id="31" name="椭圆 30"/>
          <p:cNvSpPr/>
          <p:nvPr>
            <p:custDataLst>
              <p:tags r:id="rId8"/>
            </p:custDataLst>
          </p:nvPr>
        </p:nvSpPr>
        <p:spPr>
          <a:xfrm>
            <a:off x="1539875" y="4543425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9"/>
            </p:custDataLst>
          </p:nvPr>
        </p:nvCxnSpPr>
        <p:spPr>
          <a:xfrm>
            <a:off x="1592263" y="4659313"/>
            <a:ext cx="0" cy="371475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0"/>
            </p:custDataLst>
          </p:nvPr>
        </p:nvSpPr>
        <p:spPr>
          <a:xfrm>
            <a:off x="1539875" y="5027613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grpSp>
        <p:nvGrpSpPr>
          <p:cNvPr id="27660" name="组合 47"/>
          <p:cNvGrpSpPr/>
          <p:nvPr/>
        </p:nvGrpSpPr>
        <p:grpSpPr>
          <a:xfrm>
            <a:off x="1530350" y="-7937"/>
            <a:ext cx="104775" cy="6078537"/>
            <a:chOff x="2436" y="81"/>
            <a:chExt cx="165" cy="9572"/>
          </a:xfrm>
        </p:grpSpPr>
        <p:sp>
          <p:nvSpPr>
            <p:cNvPr id="15" name="椭圆 14"/>
            <p:cNvSpPr/>
            <p:nvPr>
              <p:custDataLst>
                <p:tags r:id="rId11"/>
              </p:custDataLst>
            </p:nvPr>
          </p:nvSpPr>
          <p:spPr>
            <a:xfrm>
              <a:off x="2436" y="9488"/>
              <a:ext cx="165" cy="165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cxnSp>
          <p:nvCxnSpPr>
            <p:cNvPr id="46" name="直接连接符 45"/>
            <p:cNvCxnSpPr/>
            <p:nvPr>
              <p:custDataLst>
                <p:tags r:id="rId12"/>
              </p:custDataLst>
            </p:nvPr>
          </p:nvCxnSpPr>
          <p:spPr>
            <a:xfrm flipH="1">
              <a:off x="2504" y="81"/>
              <a:ext cx="2" cy="1325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63" name="组合 23"/>
          <p:cNvGrpSpPr/>
          <p:nvPr/>
        </p:nvGrpSpPr>
        <p:grpSpPr>
          <a:xfrm>
            <a:off x="1266825" y="1069975"/>
            <a:ext cx="9831388" cy="1127125"/>
            <a:chOff x="2111" y="1702"/>
            <a:chExt cx="15483" cy="1773"/>
          </a:xfrm>
        </p:grpSpPr>
        <p:grpSp>
          <p:nvGrpSpPr>
            <p:cNvPr id="27664" name="组合 41"/>
            <p:cNvGrpSpPr/>
            <p:nvPr/>
          </p:nvGrpSpPr>
          <p:grpSpPr>
            <a:xfrm>
              <a:off x="2111" y="1702"/>
              <a:ext cx="15483" cy="1773"/>
              <a:chOff x="1930" y="2110"/>
              <a:chExt cx="15483" cy="1773"/>
            </a:xfrm>
          </p:grpSpPr>
          <p:sp>
            <p:nvSpPr>
              <p:cNvPr id="27665" name="标题 1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431" y="2676"/>
                <a:ext cx="13982" cy="12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latin typeface="黑体" pitchFamily="49" charset="-122"/>
                    <a:ea typeface="黑体" pitchFamily="49" charset="-122"/>
                  </a:rPr>
                  <a:t>代码</a:t>
                </a:r>
                <a:r>
                  <a:rPr lang="en-US" altLang="zh-CN" sz="14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</a:rPr>
                  <a:t>主组织</a:t>
                </a:r>
                <a:endParaRPr lang="zh-CN" altLang="en-US" sz="1400" dirty="0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黑体" pitchFamily="49" charset="-122"/>
                    <a:ea typeface="黑体" pitchFamily="49" charset="-122"/>
                  </a:rPr>
                  <a:t>https://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</a:rPr>
                  <a:t>libp2p.io</a:t>
                </a:r>
                <a:r>
                  <a:rPr lang="en-US" altLang="zh-CN" sz="14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</a:rPr>
                  <a:t>网站</a:t>
                </a:r>
                <a:endParaRPr lang="zh-CN" altLang="en-US" sz="14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6" name="椭圆 5"/>
              <p:cNvSpPr/>
              <p:nvPr>
                <p:custDataLst>
                  <p:tags r:id="rId14"/>
                </p:custDataLst>
              </p:nvPr>
            </p:nvSpPr>
            <p:spPr>
              <a:xfrm>
                <a:off x="1930" y="2110"/>
                <a:ext cx="995" cy="996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7667" name="文本框 3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428" y="2110"/>
                <a:ext cx="13985" cy="6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dirty="0">
                    <a:latin typeface="黑体" pitchFamily="49" charset="-122"/>
                    <a:ea typeface="黑体" pitchFamily="49" charset="-122"/>
                  </a:rPr>
                  <a:t>https://github.com/libp2p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7668" name="图形 4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292" y="1864"/>
              <a:ext cx="596" cy="59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7669" name="组合 28"/>
          <p:cNvGrpSpPr/>
          <p:nvPr/>
        </p:nvGrpSpPr>
        <p:grpSpPr>
          <a:xfrm>
            <a:off x="1266825" y="2438400"/>
            <a:ext cx="9947275" cy="1204913"/>
            <a:chOff x="2111" y="3840"/>
            <a:chExt cx="15665" cy="1899"/>
          </a:xfrm>
        </p:grpSpPr>
        <p:grpSp>
          <p:nvGrpSpPr>
            <p:cNvPr id="27670" name="组合 42"/>
            <p:cNvGrpSpPr/>
            <p:nvPr/>
          </p:nvGrpSpPr>
          <p:grpSpPr>
            <a:xfrm>
              <a:off x="2111" y="3840"/>
              <a:ext cx="15665" cy="1899"/>
              <a:chOff x="1930" y="4248"/>
              <a:chExt cx="15665" cy="1899"/>
            </a:xfrm>
          </p:grpSpPr>
          <p:sp>
            <p:nvSpPr>
              <p:cNvPr id="14" name="椭圆 13"/>
              <p:cNvSpPr/>
              <p:nvPr>
                <p:custDataLst>
                  <p:tags r:id="rId18"/>
                </p:custDataLst>
              </p:nvPr>
            </p:nvSpPr>
            <p:spPr>
              <a:xfrm>
                <a:off x="1930" y="4248"/>
                <a:ext cx="995" cy="99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7672" name="标题 1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3431" y="4820"/>
                <a:ext cx="14164" cy="1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latin typeface="黑体" pitchFamily="49" charset="-122"/>
                    <a:ea typeface="黑体" pitchFamily="49" charset="-122"/>
                  </a:rPr>
                  <a:t>主版本，用在</a:t>
                </a:r>
                <a:r>
                  <a:rPr lang="en-US" altLang="zh-CN" sz="1400" dirty="0">
                    <a:latin typeface="黑体" pitchFamily="49" charset="-122"/>
                    <a:ea typeface="黑体" pitchFamily="49" charset="-122"/>
                  </a:rPr>
                  <a:t>IPFS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</a:rPr>
                  <a:t>项目上</a:t>
                </a:r>
                <a:endParaRPr lang="zh-CN" altLang="en-US" sz="14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7673" name="文本框 38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3428" y="4248"/>
                <a:ext cx="14167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dirty="0">
                    <a:latin typeface="黑体" pitchFamily="49" charset="-122"/>
                    <a:ea typeface="黑体" pitchFamily="49" charset="-122"/>
                  </a:rPr>
                  <a:t>go-libp2p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" name="KSO_Shape"/>
            <p:cNvSpPr/>
            <p:nvPr>
              <p:custDataLst>
                <p:tags r:id="rId21"/>
              </p:custDataLst>
            </p:nvPr>
          </p:nvSpPr>
          <p:spPr>
            <a:xfrm>
              <a:off x="2436" y="4063"/>
              <a:ext cx="443" cy="573"/>
            </a:xfrm>
            <a:custGeom>
              <a:avLst/>
              <a:gdLst>
                <a:gd name="connsiteX0" fmla="*/ 119442 w 2112807"/>
                <a:gd name="connsiteY0" fmla="*/ 0 h 3733939"/>
                <a:gd name="connsiteX1" fmla="*/ 238884 w 2112807"/>
                <a:gd name="connsiteY1" fmla="*/ 119442 h 3733939"/>
                <a:gd name="connsiteX2" fmla="*/ 165934 w 2112807"/>
                <a:gd name="connsiteY2" fmla="*/ 229498 h 3733939"/>
                <a:gd name="connsiteX3" fmla="*/ 142301 w 2112807"/>
                <a:gd name="connsiteY3" fmla="*/ 234269 h 3733939"/>
                <a:gd name="connsiteX4" fmla="*/ 142301 w 2112807"/>
                <a:gd name="connsiteY4" fmla="*/ 412408 h 3733939"/>
                <a:gd name="connsiteX5" fmla="*/ 159590 w 2112807"/>
                <a:gd name="connsiteY5" fmla="*/ 392780 h 3733939"/>
                <a:gd name="connsiteX6" fmla="*/ 2112807 w 2112807"/>
                <a:gd name="connsiteY6" fmla="*/ 464309 h 3733939"/>
                <a:gd name="connsiteX7" fmla="*/ 2112807 w 2112807"/>
                <a:gd name="connsiteY7" fmla="*/ 1976477 h 3733939"/>
                <a:gd name="connsiteX8" fmla="*/ 159590 w 2112807"/>
                <a:gd name="connsiteY8" fmla="*/ 1904948 h 3733939"/>
                <a:gd name="connsiteX9" fmla="*/ 142301 w 2112807"/>
                <a:gd name="connsiteY9" fmla="*/ 1924576 h 3733939"/>
                <a:gd name="connsiteX10" fmla="*/ 142301 w 2112807"/>
                <a:gd name="connsiteY10" fmla="*/ 3733939 h 3733939"/>
                <a:gd name="connsiteX11" fmla="*/ 96582 w 2112807"/>
                <a:gd name="connsiteY11" fmla="*/ 3733939 h 3733939"/>
                <a:gd name="connsiteX12" fmla="*/ 96582 w 2112807"/>
                <a:gd name="connsiteY12" fmla="*/ 234269 h 3733939"/>
                <a:gd name="connsiteX13" fmla="*/ 72950 w 2112807"/>
                <a:gd name="connsiteY13" fmla="*/ 229498 h 3733939"/>
                <a:gd name="connsiteX14" fmla="*/ 0 w 2112807"/>
                <a:gd name="connsiteY14" fmla="*/ 119442 h 3733939"/>
                <a:gd name="connsiteX15" fmla="*/ 119442 w 2112807"/>
                <a:gd name="connsiteY15" fmla="*/ 0 h 373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2807" h="3733939">
                  <a:moveTo>
                    <a:pt x="119442" y="0"/>
                  </a:moveTo>
                  <a:cubicBezTo>
                    <a:pt x="185408" y="0"/>
                    <a:pt x="238884" y="53476"/>
                    <a:pt x="238884" y="119442"/>
                  </a:cubicBezTo>
                  <a:cubicBezTo>
                    <a:pt x="238884" y="168916"/>
                    <a:pt x="208804" y="211365"/>
                    <a:pt x="165934" y="229498"/>
                  </a:cubicBezTo>
                  <a:lnTo>
                    <a:pt x="142301" y="234269"/>
                  </a:lnTo>
                  <a:lnTo>
                    <a:pt x="142301" y="412408"/>
                  </a:lnTo>
                  <a:lnTo>
                    <a:pt x="159590" y="392780"/>
                  </a:lnTo>
                  <a:cubicBezTo>
                    <a:pt x="810663" y="-273233"/>
                    <a:pt x="1461735" y="1278149"/>
                    <a:pt x="2112807" y="464309"/>
                  </a:cubicBezTo>
                  <a:lnTo>
                    <a:pt x="2112807" y="1976477"/>
                  </a:lnTo>
                  <a:cubicBezTo>
                    <a:pt x="1461735" y="2790317"/>
                    <a:pt x="810663" y="1238935"/>
                    <a:pt x="159590" y="1904948"/>
                  </a:cubicBezTo>
                  <a:lnTo>
                    <a:pt x="142301" y="1924576"/>
                  </a:lnTo>
                  <a:lnTo>
                    <a:pt x="142301" y="3733939"/>
                  </a:lnTo>
                  <a:lnTo>
                    <a:pt x="96582" y="3733939"/>
                  </a:lnTo>
                  <a:lnTo>
                    <a:pt x="96582" y="234269"/>
                  </a:lnTo>
                  <a:lnTo>
                    <a:pt x="72950" y="229498"/>
                  </a:lnTo>
                  <a:cubicBezTo>
                    <a:pt x="30080" y="211365"/>
                    <a:pt x="0" y="168916"/>
                    <a:pt x="0" y="119442"/>
                  </a:cubicBezTo>
                  <a:cubicBezTo>
                    <a:pt x="0" y="53476"/>
                    <a:pt x="53476" y="0"/>
                    <a:pt x="1194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684000" anchor="ctr"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Arial" panose="02080604020202020204" pitchFamily="34" charset="0"/>
              </a:endParaRPr>
            </a:p>
          </p:txBody>
        </p:sp>
      </p:grpSp>
      <p:grpSp>
        <p:nvGrpSpPr>
          <p:cNvPr id="27675" name="组合 36"/>
          <p:cNvGrpSpPr/>
          <p:nvPr/>
        </p:nvGrpSpPr>
        <p:grpSpPr>
          <a:xfrm>
            <a:off x="1257300" y="3810000"/>
            <a:ext cx="10080625" cy="1103313"/>
            <a:chOff x="2096" y="6002"/>
            <a:chExt cx="15877" cy="1737"/>
          </a:xfrm>
        </p:grpSpPr>
        <p:grpSp>
          <p:nvGrpSpPr>
            <p:cNvPr id="27676" name="组合 43"/>
            <p:cNvGrpSpPr/>
            <p:nvPr/>
          </p:nvGrpSpPr>
          <p:grpSpPr>
            <a:xfrm>
              <a:off x="2096" y="6002"/>
              <a:ext cx="15877" cy="1737"/>
              <a:chOff x="1915" y="6410"/>
              <a:chExt cx="15877" cy="1737"/>
            </a:xfrm>
          </p:grpSpPr>
          <p:sp>
            <p:nvSpPr>
              <p:cNvPr id="23" name="椭圆 22"/>
              <p:cNvSpPr/>
              <p:nvPr>
                <p:custDataLst>
                  <p:tags r:id="rId22"/>
                </p:custDataLst>
              </p:nvPr>
            </p:nvSpPr>
            <p:spPr>
              <a:xfrm>
                <a:off x="1915" y="6410"/>
                <a:ext cx="995" cy="997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7678" name="标题 1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3431" y="7008"/>
                <a:ext cx="14360" cy="11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latin typeface="黑体" pitchFamily="49" charset="-122"/>
                    <a:ea typeface="黑体" pitchFamily="49" charset="-122"/>
                  </a:rPr>
                  <a:t>更新快，仅次于</a:t>
                </a:r>
                <a:r>
                  <a:rPr lang="en-US" altLang="zh-CN" sz="1400" dirty="0">
                    <a:latin typeface="黑体" pitchFamily="49" charset="-122"/>
                    <a:ea typeface="黑体" pitchFamily="49" charset="-122"/>
                  </a:rPr>
                  <a:t>go</a:t>
                </a:r>
                <a:endParaRPr lang="en-US" altLang="zh-CN" sz="14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7679" name="文本框 39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3428" y="6410"/>
                <a:ext cx="14364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dirty="0">
                    <a:latin typeface="黑体" pitchFamily="49" charset="-122"/>
                    <a:ea typeface="黑体" pitchFamily="49" charset="-122"/>
                  </a:rPr>
                  <a:t>rust-libp2p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4" name="KSO_Shape"/>
            <p:cNvSpPr/>
            <p:nvPr>
              <p:custDataLst>
                <p:tags r:id="rId25"/>
              </p:custDataLst>
            </p:nvPr>
          </p:nvSpPr>
          <p:spPr bwMode="auto">
            <a:xfrm>
              <a:off x="2314" y="6222"/>
              <a:ext cx="513" cy="522"/>
            </a:xfrm>
            <a:custGeom>
              <a:avLst/>
              <a:gdLst>
                <a:gd name="T0" fmla="*/ 2147483646 w 4946"/>
                <a:gd name="T1" fmla="*/ 0 h 5041"/>
                <a:gd name="T2" fmla="*/ 2147483646 w 4946"/>
                <a:gd name="T3" fmla="*/ 2147483646 h 5041"/>
                <a:gd name="T4" fmla="*/ 2147483646 w 4946"/>
                <a:gd name="T5" fmla="*/ 2147483646 h 5041"/>
                <a:gd name="T6" fmla="*/ 2147483646 w 4946"/>
                <a:gd name="T7" fmla="*/ 2147483646 h 5041"/>
                <a:gd name="T8" fmla="*/ 2147483646 w 4946"/>
                <a:gd name="T9" fmla="*/ 2147483646 h 5041"/>
                <a:gd name="T10" fmla="*/ 2147483646 w 4946"/>
                <a:gd name="T11" fmla="*/ 2147483646 h 5041"/>
                <a:gd name="T12" fmla="*/ 2147483646 w 4946"/>
                <a:gd name="T13" fmla="*/ 2147483646 h 5041"/>
                <a:gd name="T14" fmla="*/ 2147483646 w 4946"/>
                <a:gd name="T15" fmla="*/ 2147483646 h 5041"/>
                <a:gd name="T16" fmla="*/ 2147483646 w 4946"/>
                <a:gd name="T17" fmla="*/ 2147483646 h 5041"/>
                <a:gd name="T18" fmla="*/ 2147483646 w 4946"/>
                <a:gd name="T19" fmla="*/ 2147483646 h 5041"/>
                <a:gd name="T20" fmla="*/ 2147483646 w 4946"/>
                <a:gd name="T21" fmla="*/ 2147483646 h 5041"/>
                <a:gd name="T22" fmla="*/ 2147483646 w 4946"/>
                <a:gd name="T23" fmla="*/ 2147483646 h 5041"/>
                <a:gd name="T24" fmla="*/ 2147483646 w 4946"/>
                <a:gd name="T25" fmla="*/ 2147483646 h 5041"/>
                <a:gd name="T26" fmla="*/ 2147483646 w 4946"/>
                <a:gd name="T27" fmla="*/ 2147483646 h 5041"/>
                <a:gd name="T28" fmla="*/ 2147483646 w 4946"/>
                <a:gd name="T29" fmla="*/ 2147483646 h 5041"/>
                <a:gd name="T30" fmla="*/ 2147483646 w 4946"/>
                <a:gd name="T31" fmla="*/ 2147483646 h 5041"/>
                <a:gd name="T32" fmla="*/ 2147483646 w 4946"/>
                <a:gd name="T33" fmla="*/ 2147483646 h 5041"/>
                <a:gd name="T34" fmla="*/ 2147483646 w 4946"/>
                <a:gd name="T35" fmla="*/ 2147483646 h 5041"/>
                <a:gd name="T36" fmla="*/ 2147483646 w 4946"/>
                <a:gd name="T37" fmla="*/ 2147483646 h 5041"/>
                <a:gd name="T38" fmla="*/ 2147483646 w 4946"/>
                <a:gd name="T39" fmla="*/ 2147483646 h 5041"/>
                <a:gd name="T40" fmla="*/ 2147483646 w 4946"/>
                <a:gd name="T41" fmla="*/ 2147483646 h 5041"/>
                <a:gd name="T42" fmla="*/ 2147483646 w 4946"/>
                <a:gd name="T43" fmla="*/ 2147483646 h 5041"/>
                <a:gd name="T44" fmla="*/ 2147483646 w 4946"/>
                <a:gd name="T45" fmla="*/ 2147483646 h 5041"/>
                <a:gd name="T46" fmla="*/ 2147483646 w 4946"/>
                <a:gd name="T47" fmla="*/ 2147483646 h 5041"/>
                <a:gd name="T48" fmla="*/ 2147483646 w 4946"/>
                <a:gd name="T49" fmla="*/ 2147483646 h 5041"/>
                <a:gd name="T50" fmla="*/ 2147483646 w 4946"/>
                <a:gd name="T51" fmla="*/ 2147483646 h 5041"/>
                <a:gd name="T52" fmla="*/ 2147483646 w 4946"/>
                <a:gd name="T53" fmla="*/ 2147483646 h 5041"/>
                <a:gd name="T54" fmla="*/ 0 w 4946"/>
                <a:gd name="T55" fmla="*/ 2147483646 h 5041"/>
                <a:gd name="T56" fmla="*/ 2147483646 w 4946"/>
                <a:gd name="T57" fmla="*/ 2147483646 h 5041"/>
                <a:gd name="T58" fmla="*/ 2147483646 w 4946"/>
                <a:gd name="T59" fmla="*/ 2147483646 h 5041"/>
                <a:gd name="T60" fmla="*/ 2147483646 w 4946"/>
                <a:gd name="T61" fmla="*/ 2147483646 h 5041"/>
                <a:gd name="T62" fmla="*/ 2147483646 w 4946"/>
                <a:gd name="T63" fmla="*/ 2147483646 h 5041"/>
                <a:gd name="T64" fmla="*/ 2147483646 w 4946"/>
                <a:gd name="T65" fmla="*/ 2147483646 h 5041"/>
                <a:gd name="T66" fmla="*/ 2147483646 w 4946"/>
                <a:gd name="T67" fmla="*/ 2147483646 h 5041"/>
                <a:gd name="T68" fmla="*/ 2147483646 w 4946"/>
                <a:gd name="T69" fmla="*/ 2147483646 h 5041"/>
                <a:gd name="T70" fmla="*/ 2147483646 w 4946"/>
                <a:gd name="T71" fmla="*/ 2147483646 h 5041"/>
                <a:gd name="T72" fmla="*/ 2147483646 w 4946"/>
                <a:gd name="T73" fmla="*/ 2147483646 h 5041"/>
                <a:gd name="T74" fmla="*/ 2147483646 w 4946"/>
                <a:gd name="T75" fmla="*/ 2147483646 h 5041"/>
                <a:gd name="T76" fmla="*/ 2147483646 w 4946"/>
                <a:gd name="T77" fmla="*/ 2147483646 h 5041"/>
                <a:gd name="T78" fmla="*/ 2147483646 w 4946"/>
                <a:gd name="T79" fmla="*/ 2147483646 h 5041"/>
                <a:gd name="T80" fmla="*/ 2147483646 w 4946"/>
                <a:gd name="T81" fmla="*/ 2147483646 h 5041"/>
                <a:gd name="T82" fmla="*/ 2147483646 w 4946"/>
                <a:gd name="T83" fmla="*/ 2147483646 h 5041"/>
                <a:gd name="T84" fmla="*/ 2147483646 w 4946"/>
                <a:gd name="T85" fmla="*/ 2147483646 h 5041"/>
                <a:gd name="T86" fmla="*/ 2147483646 w 4946"/>
                <a:gd name="T87" fmla="*/ 2147483646 h 5041"/>
                <a:gd name="T88" fmla="*/ 2147483646 w 4946"/>
                <a:gd name="T89" fmla="*/ 2147483646 h 5041"/>
                <a:gd name="T90" fmla="*/ 2147483646 w 4946"/>
                <a:gd name="T91" fmla="*/ 2147483646 h 5041"/>
                <a:gd name="T92" fmla="*/ 2147483646 w 4946"/>
                <a:gd name="T93" fmla="*/ 2147483646 h 5041"/>
                <a:gd name="T94" fmla="*/ 2147483646 w 4946"/>
                <a:gd name="T95" fmla="*/ 2147483646 h 5041"/>
                <a:gd name="T96" fmla="*/ 2147483646 w 4946"/>
                <a:gd name="T97" fmla="*/ 2147483646 h 5041"/>
                <a:gd name="T98" fmla="*/ 2147483646 w 4946"/>
                <a:gd name="T99" fmla="*/ 2147483646 h 5041"/>
                <a:gd name="T100" fmla="*/ 2147483646 w 4946"/>
                <a:gd name="T101" fmla="*/ 2147483646 h 5041"/>
                <a:gd name="T102" fmla="*/ 2147483646 w 4946"/>
                <a:gd name="T103" fmla="*/ 2147483646 h 5041"/>
                <a:gd name="T104" fmla="*/ 2147483646 w 4946"/>
                <a:gd name="T105" fmla="*/ 2147483646 h 5041"/>
                <a:gd name="T106" fmla="*/ 2147483646 w 4946"/>
                <a:gd name="T107" fmla="*/ 2147483646 h 5041"/>
                <a:gd name="T108" fmla="*/ 2147483646 w 4946"/>
                <a:gd name="T109" fmla="*/ 2147483646 h 5041"/>
                <a:gd name="T110" fmla="*/ 2147483646 w 4946"/>
                <a:gd name="T111" fmla="*/ 2147483646 h 5041"/>
                <a:gd name="T112" fmla="*/ 2147483646 w 4946"/>
                <a:gd name="T113" fmla="*/ 2147483646 h 5041"/>
                <a:gd name="T114" fmla="*/ 2147483646 w 4946"/>
                <a:gd name="T115" fmla="*/ 2147483646 h 5041"/>
                <a:gd name="T116" fmla="*/ 2147483646 w 4946"/>
                <a:gd name="T117" fmla="*/ 2147483646 h 50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946" h="5041">
                  <a:moveTo>
                    <a:pt x="4946" y="532"/>
                  </a:moveTo>
                  <a:lnTo>
                    <a:pt x="4534" y="270"/>
                  </a:lnTo>
                  <a:lnTo>
                    <a:pt x="4106" y="0"/>
                  </a:lnTo>
                  <a:lnTo>
                    <a:pt x="2142" y="3139"/>
                  </a:lnTo>
                  <a:lnTo>
                    <a:pt x="2117" y="3136"/>
                  </a:lnTo>
                  <a:lnTo>
                    <a:pt x="2091" y="3134"/>
                  </a:lnTo>
                  <a:lnTo>
                    <a:pt x="2066" y="3133"/>
                  </a:lnTo>
                  <a:lnTo>
                    <a:pt x="2039" y="3133"/>
                  </a:lnTo>
                  <a:lnTo>
                    <a:pt x="2014" y="3134"/>
                  </a:lnTo>
                  <a:lnTo>
                    <a:pt x="1989" y="3136"/>
                  </a:lnTo>
                  <a:lnTo>
                    <a:pt x="1963" y="3138"/>
                  </a:lnTo>
                  <a:lnTo>
                    <a:pt x="1938" y="3142"/>
                  </a:lnTo>
                  <a:lnTo>
                    <a:pt x="1912" y="3147"/>
                  </a:lnTo>
                  <a:lnTo>
                    <a:pt x="1888" y="3153"/>
                  </a:lnTo>
                  <a:lnTo>
                    <a:pt x="1862" y="3160"/>
                  </a:lnTo>
                  <a:lnTo>
                    <a:pt x="1838" y="3168"/>
                  </a:lnTo>
                  <a:lnTo>
                    <a:pt x="1813" y="3177"/>
                  </a:lnTo>
                  <a:lnTo>
                    <a:pt x="1789" y="3188"/>
                  </a:lnTo>
                  <a:lnTo>
                    <a:pt x="1765" y="3200"/>
                  </a:lnTo>
                  <a:lnTo>
                    <a:pt x="1742" y="3212"/>
                  </a:lnTo>
                  <a:lnTo>
                    <a:pt x="1719" y="3226"/>
                  </a:lnTo>
                  <a:lnTo>
                    <a:pt x="1695" y="3242"/>
                  </a:lnTo>
                  <a:lnTo>
                    <a:pt x="1673" y="3259"/>
                  </a:lnTo>
                  <a:lnTo>
                    <a:pt x="1651" y="3277"/>
                  </a:lnTo>
                  <a:lnTo>
                    <a:pt x="1629" y="3297"/>
                  </a:lnTo>
                  <a:lnTo>
                    <a:pt x="1609" y="3317"/>
                  </a:lnTo>
                  <a:lnTo>
                    <a:pt x="1587" y="3339"/>
                  </a:lnTo>
                  <a:lnTo>
                    <a:pt x="1568" y="3363"/>
                  </a:lnTo>
                  <a:lnTo>
                    <a:pt x="1547" y="3388"/>
                  </a:lnTo>
                  <a:lnTo>
                    <a:pt x="1529" y="3415"/>
                  </a:lnTo>
                  <a:lnTo>
                    <a:pt x="1510" y="3442"/>
                  </a:lnTo>
                  <a:lnTo>
                    <a:pt x="1492" y="3472"/>
                  </a:lnTo>
                  <a:lnTo>
                    <a:pt x="1475" y="3503"/>
                  </a:lnTo>
                  <a:lnTo>
                    <a:pt x="1459" y="3536"/>
                  </a:lnTo>
                  <a:lnTo>
                    <a:pt x="1442" y="3570"/>
                  </a:lnTo>
                  <a:lnTo>
                    <a:pt x="1427" y="3605"/>
                  </a:lnTo>
                  <a:lnTo>
                    <a:pt x="1411" y="3653"/>
                  </a:lnTo>
                  <a:lnTo>
                    <a:pt x="1393" y="3699"/>
                  </a:lnTo>
                  <a:lnTo>
                    <a:pt x="1373" y="3744"/>
                  </a:lnTo>
                  <a:lnTo>
                    <a:pt x="1354" y="3787"/>
                  </a:lnTo>
                  <a:lnTo>
                    <a:pt x="1332" y="3828"/>
                  </a:lnTo>
                  <a:lnTo>
                    <a:pt x="1311" y="3868"/>
                  </a:lnTo>
                  <a:lnTo>
                    <a:pt x="1289" y="3908"/>
                  </a:lnTo>
                  <a:lnTo>
                    <a:pt x="1265" y="3944"/>
                  </a:lnTo>
                  <a:lnTo>
                    <a:pt x="1241" y="3981"/>
                  </a:lnTo>
                  <a:lnTo>
                    <a:pt x="1216" y="4016"/>
                  </a:lnTo>
                  <a:lnTo>
                    <a:pt x="1191" y="4048"/>
                  </a:lnTo>
                  <a:lnTo>
                    <a:pt x="1165" y="4081"/>
                  </a:lnTo>
                  <a:lnTo>
                    <a:pt x="1139" y="4111"/>
                  </a:lnTo>
                  <a:lnTo>
                    <a:pt x="1111" y="4141"/>
                  </a:lnTo>
                  <a:lnTo>
                    <a:pt x="1084" y="4170"/>
                  </a:lnTo>
                  <a:lnTo>
                    <a:pt x="1056" y="4197"/>
                  </a:lnTo>
                  <a:lnTo>
                    <a:pt x="1028" y="4222"/>
                  </a:lnTo>
                  <a:lnTo>
                    <a:pt x="999" y="4248"/>
                  </a:lnTo>
                  <a:lnTo>
                    <a:pt x="970" y="4271"/>
                  </a:lnTo>
                  <a:lnTo>
                    <a:pt x="940" y="4295"/>
                  </a:lnTo>
                  <a:lnTo>
                    <a:pt x="911" y="4316"/>
                  </a:lnTo>
                  <a:lnTo>
                    <a:pt x="881" y="4337"/>
                  </a:lnTo>
                  <a:lnTo>
                    <a:pt x="852" y="4356"/>
                  </a:lnTo>
                  <a:lnTo>
                    <a:pt x="821" y="4375"/>
                  </a:lnTo>
                  <a:lnTo>
                    <a:pt x="792" y="4393"/>
                  </a:lnTo>
                  <a:lnTo>
                    <a:pt x="761" y="4410"/>
                  </a:lnTo>
                  <a:lnTo>
                    <a:pt x="731" y="4425"/>
                  </a:lnTo>
                  <a:lnTo>
                    <a:pt x="701" y="4440"/>
                  </a:lnTo>
                  <a:lnTo>
                    <a:pt x="671" y="4455"/>
                  </a:lnTo>
                  <a:lnTo>
                    <a:pt x="641" y="4468"/>
                  </a:lnTo>
                  <a:lnTo>
                    <a:pt x="611" y="4480"/>
                  </a:lnTo>
                  <a:lnTo>
                    <a:pt x="582" y="4492"/>
                  </a:lnTo>
                  <a:lnTo>
                    <a:pt x="524" y="4513"/>
                  </a:lnTo>
                  <a:lnTo>
                    <a:pt x="468" y="4531"/>
                  </a:lnTo>
                  <a:lnTo>
                    <a:pt x="413" y="4547"/>
                  </a:lnTo>
                  <a:lnTo>
                    <a:pt x="359" y="4561"/>
                  </a:lnTo>
                  <a:lnTo>
                    <a:pt x="309" y="4572"/>
                  </a:lnTo>
                  <a:lnTo>
                    <a:pt x="261" y="4581"/>
                  </a:lnTo>
                  <a:lnTo>
                    <a:pt x="215" y="4588"/>
                  </a:lnTo>
                  <a:lnTo>
                    <a:pt x="174" y="4594"/>
                  </a:lnTo>
                  <a:lnTo>
                    <a:pt x="135" y="4598"/>
                  </a:lnTo>
                  <a:lnTo>
                    <a:pt x="102" y="4601"/>
                  </a:lnTo>
                  <a:lnTo>
                    <a:pt x="72" y="4603"/>
                  </a:lnTo>
                  <a:lnTo>
                    <a:pt x="47" y="4604"/>
                  </a:lnTo>
                  <a:lnTo>
                    <a:pt x="12" y="4605"/>
                  </a:lnTo>
                  <a:lnTo>
                    <a:pt x="0" y="4605"/>
                  </a:lnTo>
                  <a:lnTo>
                    <a:pt x="17" y="4616"/>
                  </a:lnTo>
                  <a:lnTo>
                    <a:pt x="68" y="4645"/>
                  </a:lnTo>
                  <a:lnTo>
                    <a:pt x="105" y="4666"/>
                  </a:lnTo>
                  <a:lnTo>
                    <a:pt x="150" y="4689"/>
                  </a:lnTo>
                  <a:lnTo>
                    <a:pt x="201" y="4714"/>
                  </a:lnTo>
                  <a:lnTo>
                    <a:pt x="258" y="4743"/>
                  </a:lnTo>
                  <a:lnTo>
                    <a:pt x="321" y="4773"/>
                  </a:lnTo>
                  <a:lnTo>
                    <a:pt x="390" y="4802"/>
                  </a:lnTo>
                  <a:lnTo>
                    <a:pt x="466" y="4833"/>
                  </a:lnTo>
                  <a:lnTo>
                    <a:pt x="545" y="4863"/>
                  </a:lnTo>
                  <a:lnTo>
                    <a:pt x="587" y="4878"/>
                  </a:lnTo>
                  <a:lnTo>
                    <a:pt x="630" y="4893"/>
                  </a:lnTo>
                  <a:lnTo>
                    <a:pt x="673" y="4908"/>
                  </a:lnTo>
                  <a:lnTo>
                    <a:pt x="718" y="4921"/>
                  </a:lnTo>
                  <a:lnTo>
                    <a:pt x="764" y="4935"/>
                  </a:lnTo>
                  <a:lnTo>
                    <a:pt x="811" y="4949"/>
                  </a:lnTo>
                  <a:lnTo>
                    <a:pt x="858" y="4961"/>
                  </a:lnTo>
                  <a:lnTo>
                    <a:pt x="907" y="4973"/>
                  </a:lnTo>
                  <a:lnTo>
                    <a:pt x="956" y="4983"/>
                  </a:lnTo>
                  <a:lnTo>
                    <a:pt x="1006" y="4995"/>
                  </a:lnTo>
                  <a:lnTo>
                    <a:pt x="1057" y="5004"/>
                  </a:lnTo>
                  <a:lnTo>
                    <a:pt x="1108" y="5012"/>
                  </a:lnTo>
                  <a:lnTo>
                    <a:pt x="1160" y="5020"/>
                  </a:lnTo>
                  <a:lnTo>
                    <a:pt x="1213" y="5026"/>
                  </a:lnTo>
                  <a:lnTo>
                    <a:pt x="1266" y="5032"/>
                  </a:lnTo>
                  <a:lnTo>
                    <a:pt x="1320" y="5036"/>
                  </a:lnTo>
                  <a:lnTo>
                    <a:pt x="1374" y="5039"/>
                  </a:lnTo>
                  <a:lnTo>
                    <a:pt x="1429" y="5040"/>
                  </a:lnTo>
                  <a:lnTo>
                    <a:pt x="1484" y="5041"/>
                  </a:lnTo>
                  <a:lnTo>
                    <a:pt x="1539" y="5040"/>
                  </a:lnTo>
                  <a:lnTo>
                    <a:pt x="1594" y="5037"/>
                  </a:lnTo>
                  <a:lnTo>
                    <a:pt x="1650" y="5033"/>
                  </a:lnTo>
                  <a:lnTo>
                    <a:pt x="1706" y="5027"/>
                  </a:lnTo>
                  <a:lnTo>
                    <a:pt x="1762" y="5019"/>
                  </a:lnTo>
                  <a:lnTo>
                    <a:pt x="1818" y="5010"/>
                  </a:lnTo>
                  <a:lnTo>
                    <a:pt x="1874" y="4999"/>
                  </a:lnTo>
                  <a:lnTo>
                    <a:pt x="1930" y="4985"/>
                  </a:lnTo>
                  <a:lnTo>
                    <a:pt x="1986" y="4970"/>
                  </a:lnTo>
                  <a:lnTo>
                    <a:pt x="2043" y="4953"/>
                  </a:lnTo>
                  <a:lnTo>
                    <a:pt x="2099" y="4933"/>
                  </a:lnTo>
                  <a:lnTo>
                    <a:pt x="2155" y="4912"/>
                  </a:lnTo>
                  <a:lnTo>
                    <a:pt x="2210" y="4888"/>
                  </a:lnTo>
                  <a:lnTo>
                    <a:pt x="2265" y="4862"/>
                  </a:lnTo>
                  <a:lnTo>
                    <a:pt x="2320" y="4834"/>
                  </a:lnTo>
                  <a:lnTo>
                    <a:pt x="2375" y="4802"/>
                  </a:lnTo>
                  <a:lnTo>
                    <a:pt x="2429" y="4768"/>
                  </a:lnTo>
                  <a:lnTo>
                    <a:pt x="2455" y="4751"/>
                  </a:lnTo>
                  <a:lnTo>
                    <a:pt x="2482" y="4733"/>
                  </a:lnTo>
                  <a:lnTo>
                    <a:pt x="2508" y="4713"/>
                  </a:lnTo>
                  <a:lnTo>
                    <a:pt x="2535" y="4694"/>
                  </a:lnTo>
                  <a:lnTo>
                    <a:pt x="2561" y="4673"/>
                  </a:lnTo>
                  <a:lnTo>
                    <a:pt x="2588" y="4652"/>
                  </a:lnTo>
                  <a:lnTo>
                    <a:pt x="2614" y="4630"/>
                  </a:lnTo>
                  <a:lnTo>
                    <a:pt x="2639" y="4608"/>
                  </a:lnTo>
                  <a:lnTo>
                    <a:pt x="2661" y="4588"/>
                  </a:lnTo>
                  <a:lnTo>
                    <a:pt x="2681" y="4569"/>
                  </a:lnTo>
                  <a:lnTo>
                    <a:pt x="2701" y="4547"/>
                  </a:lnTo>
                  <a:lnTo>
                    <a:pt x="2719" y="4527"/>
                  </a:lnTo>
                  <a:lnTo>
                    <a:pt x="2737" y="4506"/>
                  </a:lnTo>
                  <a:lnTo>
                    <a:pt x="2755" y="4483"/>
                  </a:lnTo>
                  <a:lnTo>
                    <a:pt x="2771" y="4461"/>
                  </a:lnTo>
                  <a:lnTo>
                    <a:pt x="2786" y="4438"/>
                  </a:lnTo>
                  <a:lnTo>
                    <a:pt x="2800" y="4415"/>
                  </a:lnTo>
                  <a:lnTo>
                    <a:pt x="2815" y="4392"/>
                  </a:lnTo>
                  <a:lnTo>
                    <a:pt x="2827" y="4367"/>
                  </a:lnTo>
                  <a:lnTo>
                    <a:pt x="2839" y="4344"/>
                  </a:lnTo>
                  <a:lnTo>
                    <a:pt x="2850" y="4319"/>
                  </a:lnTo>
                  <a:lnTo>
                    <a:pt x="2861" y="4294"/>
                  </a:lnTo>
                  <a:lnTo>
                    <a:pt x="2871" y="4268"/>
                  </a:lnTo>
                  <a:lnTo>
                    <a:pt x="2880" y="4243"/>
                  </a:lnTo>
                  <a:lnTo>
                    <a:pt x="2887" y="4217"/>
                  </a:lnTo>
                  <a:lnTo>
                    <a:pt x="2894" y="4192"/>
                  </a:lnTo>
                  <a:lnTo>
                    <a:pt x="2900" y="4166"/>
                  </a:lnTo>
                  <a:lnTo>
                    <a:pt x="2906" y="4140"/>
                  </a:lnTo>
                  <a:lnTo>
                    <a:pt x="2910" y="4113"/>
                  </a:lnTo>
                  <a:lnTo>
                    <a:pt x="2915" y="4087"/>
                  </a:lnTo>
                  <a:lnTo>
                    <a:pt x="2918" y="4061"/>
                  </a:lnTo>
                  <a:lnTo>
                    <a:pt x="2919" y="4034"/>
                  </a:lnTo>
                  <a:lnTo>
                    <a:pt x="2921" y="4008"/>
                  </a:lnTo>
                  <a:lnTo>
                    <a:pt x="2921" y="3981"/>
                  </a:lnTo>
                  <a:lnTo>
                    <a:pt x="2920" y="3955"/>
                  </a:lnTo>
                  <a:lnTo>
                    <a:pt x="2919" y="3928"/>
                  </a:lnTo>
                  <a:lnTo>
                    <a:pt x="2917" y="3901"/>
                  </a:lnTo>
                  <a:lnTo>
                    <a:pt x="2912" y="3874"/>
                  </a:lnTo>
                  <a:lnTo>
                    <a:pt x="2909" y="3849"/>
                  </a:lnTo>
                  <a:lnTo>
                    <a:pt x="2904" y="3822"/>
                  </a:lnTo>
                  <a:lnTo>
                    <a:pt x="4946" y="532"/>
                  </a:lnTo>
                  <a:close/>
                  <a:moveTo>
                    <a:pt x="2479" y="3126"/>
                  </a:moveTo>
                  <a:lnTo>
                    <a:pt x="2732" y="2726"/>
                  </a:lnTo>
                  <a:lnTo>
                    <a:pt x="3096" y="2957"/>
                  </a:lnTo>
                  <a:lnTo>
                    <a:pt x="2842" y="3358"/>
                  </a:lnTo>
                  <a:lnTo>
                    <a:pt x="2479" y="3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normAutofit fontScale="90000" lnSpcReduction="1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Arial" panose="02080604020202020204" pitchFamily="34" charset="0"/>
              </a:endParaRPr>
            </a:p>
          </p:txBody>
        </p:sp>
      </p:grpSp>
      <p:grpSp>
        <p:nvGrpSpPr>
          <p:cNvPr id="27681" name="组合 46"/>
          <p:cNvGrpSpPr/>
          <p:nvPr/>
        </p:nvGrpSpPr>
        <p:grpSpPr>
          <a:xfrm>
            <a:off x="1266825" y="5166678"/>
            <a:ext cx="10069513" cy="1201737"/>
            <a:chOff x="2111" y="8153"/>
            <a:chExt cx="15859" cy="1894"/>
          </a:xfrm>
        </p:grpSpPr>
        <p:grpSp>
          <p:nvGrpSpPr>
            <p:cNvPr id="27682" name="组合 44"/>
            <p:cNvGrpSpPr/>
            <p:nvPr/>
          </p:nvGrpSpPr>
          <p:grpSpPr>
            <a:xfrm>
              <a:off x="2111" y="8153"/>
              <a:ext cx="15859" cy="1894"/>
              <a:chOff x="1930" y="8561"/>
              <a:chExt cx="15859" cy="1894"/>
            </a:xfrm>
          </p:grpSpPr>
          <p:sp>
            <p:nvSpPr>
              <p:cNvPr id="27683" name="标题 1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3431" y="9129"/>
                <a:ext cx="14358" cy="1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黑体" pitchFamily="49" charset="-122"/>
                    <a:ea typeface="黑体" pitchFamily="49" charset="-122"/>
                  </a:rPr>
                  <a:t>JavaScript</a:t>
                </a:r>
                <a:r>
                  <a:rPr lang="zh-CN" altLang="en-US" sz="1400" dirty="0">
                    <a:latin typeface="黑体" pitchFamily="49" charset="-122"/>
                    <a:ea typeface="黑体" pitchFamily="49" charset="-122"/>
                  </a:rPr>
                  <a:t>版本</a:t>
                </a:r>
                <a:endParaRPr lang="zh-CN" altLang="en-US" sz="14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4" name="椭圆 33"/>
              <p:cNvSpPr/>
              <p:nvPr>
                <p:custDataLst>
                  <p:tags r:id="rId27"/>
                </p:custDataLst>
              </p:nvPr>
            </p:nvSpPr>
            <p:spPr>
              <a:xfrm>
                <a:off x="1930" y="8601"/>
                <a:ext cx="995" cy="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7685" name="文本框 40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3428" y="8561"/>
                <a:ext cx="143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dirty="0">
                    <a:latin typeface="黑体" pitchFamily="49" charset="-122"/>
                    <a:ea typeface="黑体" pitchFamily="49" charset="-122"/>
                  </a:rPr>
                  <a:t>js-libp2p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7686" name="图形 19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2284" y="8394"/>
              <a:ext cx="630" cy="6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3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1525588" y="1854200"/>
            <a:ext cx="104775" cy="106363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1577975" y="1971675"/>
            <a:ext cx="0" cy="371475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3"/>
            </p:custDataLst>
          </p:nvPr>
        </p:nvSpPr>
        <p:spPr>
          <a:xfrm>
            <a:off x="1525588" y="2339975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grpSp>
        <p:nvGrpSpPr>
          <p:cNvPr id="25604" name="组合 25"/>
          <p:cNvGrpSpPr/>
          <p:nvPr/>
        </p:nvGrpSpPr>
        <p:grpSpPr>
          <a:xfrm>
            <a:off x="1525588" y="3228975"/>
            <a:ext cx="104775" cy="590550"/>
            <a:chOff x="2469832" y="3647705"/>
            <a:chExt cx="75391" cy="424924"/>
          </a:xfrm>
        </p:grpSpPr>
        <p:sp>
          <p:nvSpPr>
            <p:cNvPr id="18" name="椭圆 17"/>
            <p:cNvSpPr/>
            <p:nvPr>
              <p:custDataLst>
                <p:tags r:id="rId4"/>
              </p:custDataLst>
            </p:nvPr>
          </p:nvSpPr>
          <p:spPr>
            <a:xfrm>
              <a:off x="2469832" y="3647705"/>
              <a:ext cx="75391" cy="75390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cxnSp>
          <p:nvCxnSpPr>
            <p:cNvPr id="21" name="直接连接符 20"/>
            <p:cNvCxnSpPr/>
            <p:nvPr>
              <p:custDataLst>
                <p:tags r:id="rId5"/>
              </p:custDataLst>
            </p:nvPr>
          </p:nvCxnSpPr>
          <p:spPr>
            <a:xfrm>
              <a:off x="2507527" y="3732233"/>
              <a:ext cx="0" cy="267291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>
              <p:custDataLst>
                <p:tags r:id="rId6"/>
              </p:custDataLst>
            </p:nvPr>
          </p:nvSpPr>
          <p:spPr>
            <a:xfrm>
              <a:off x="2469832" y="3997239"/>
              <a:ext cx="75391" cy="75390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</p:grpSp>
      <p:sp>
        <p:nvSpPr>
          <p:cNvPr id="31" name="椭圆 30"/>
          <p:cNvSpPr/>
          <p:nvPr>
            <p:custDataLst>
              <p:tags r:id="rId7"/>
            </p:custDataLst>
          </p:nvPr>
        </p:nvSpPr>
        <p:spPr>
          <a:xfrm>
            <a:off x="1535113" y="4614863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8"/>
            </p:custDataLst>
          </p:nvPr>
        </p:nvCxnSpPr>
        <p:spPr>
          <a:xfrm>
            <a:off x="1587500" y="4732338"/>
            <a:ext cx="0" cy="371475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9"/>
            </p:custDataLst>
          </p:nvPr>
        </p:nvSpPr>
        <p:spPr>
          <a:xfrm>
            <a:off x="1535113" y="5100638"/>
            <a:ext cx="104775" cy="104775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grpSp>
        <p:nvGrpSpPr>
          <p:cNvPr id="25611" name="组合 41"/>
          <p:cNvGrpSpPr/>
          <p:nvPr/>
        </p:nvGrpSpPr>
        <p:grpSpPr>
          <a:xfrm>
            <a:off x="1260475" y="1149350"/>
            <a:ext cx="9842500" cy="1190625"/>
            <a:chOff x="1930" y="2110"/>
            <a:chExt cx="15483" cy="1874"/>
          </a:xfrm>
        </p:grpSpPr>
        <p:sp>
          <p:nvSpPr>
            <p:cNvPr id="25612" name="标题 1"/>
            <p:cNvSpPr txBox="1"/>
            <p:nvPr>
              <p:custDataLst>
                <p:tags r:id="rId10"/>
              </p:custDataLst>
            </p:nvPr>
          </p:nvSpPr>
          <p:spPr>
            <a:xfrm>
              <a:off x="3428" y="2676"/>
              <a:ext cx="13982" cy="1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tcp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udp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quic</a:t>
              </a:r>
              <a:endParaRPr lang="en-US" altLang="zh-CN" sz="1400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25613" name="组合 19"/>
            <p:cNvGrpSpPr/>
            <p:nvPr/>
          </p:nvGrpSpPr>
          <p:grpSpPr>
            <a:xfrm>
              <a:off x="1930" y="2110"/>
              <a:ext cx="996" cy="996"/>
              <a:chOff x="2279470" y="2066293"/>
              <a:chExt cx="456113" cy="456114"/>
            </a:xfrm>
          </p:grpSpPr>
          <p:sp>
            <p:nvSpPr>
              <p:cNvPr id="6" name="椭圆 5"/>
              <p:cNvSpPr/>
              <p:nvPr>
                <p:custDataLst>
                  <p:tags r:id="rId11"/>
                </p:custDataLst>
              </p:nvPr>
            </p:nvSpPr>
            <p:spPr>
              <a:xfrm>
                <a:off x="2279470" y="2066293"/>
                <a:ext cx="456300" cy="4565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11" name="KSO_Shape"/>
              <p:cNvSpPr/>
              <p:nvPr>
                <p:custDataLst>
                  <p:tags r:id="rId12"/>
                </p:custDataLst>
              </p:nvPr>
            </p:nvSpPr>
            <p:spPr>
              <a:xfrm>
                <a:off x="2396118" y="2208181"/>
                <a:ext cx="225291" cy="172783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739561">
                    <a:moveTo>
                      <a:pt x="282640" y="667561"/>
                    </a:moveTo>
                    <a:lnTo>
                      <a:pt x="653465" y="667561"/>
                    </a:lnTo>
                    <a:lnTo>
                      <a:pt x="684077" y="739561"/>
                    </a:lnTo>
                    <a:lnTo>
                      <a:pt x="252028" y="739561"/>
                    </a:lnTo>
                    <a:close/>
                    <a:moveTo>
                      <a:pt x="54052" y="52175"/>
                    </a:moveTo>
                    <a:lnTo>
                      <a:pt x="54052" y="520175"/>
                    </a:lnTo>
                    <a:lnTo>
                      <a:pt x="882052" y="520175"/>
                    </a:lnTo>
                    <a:lnTo>
                      <a:pt x="882052" y="52175"/>
                    </a:lnTo>
                    <a:close/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648000"/>
                    </a:lnTo>
                    <a:lnTo>
                      <a:pt x="0" y="648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  <p:sp>
          <p:nvSpPr>
            <p:cNvPr id="25616" name="文本框 34"/>
            <p:cNvSpPr txBox="1"/>
            <p:nvPr>
              <p:custDataLst>
                <p:tags r:id="rId13"/>
              </p:custDataLst>
            </p:nvPr>
          </p:nvSpPr>
          <p:spPr>
            <a:xfrm>
              <a:off x="3428" y="2110"/>
              <a:ext cx="1398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传输层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617" name="组合 42"/>
          <p:cNvGrpSpPr/>
          <p:nvPr/>
        </p:nvGrpSpPr>
        <p:grpSpPr>
          <a:xfrm>
            <a:off x="1260475" y="2508250"/>
            <a:ext cx="9958388" cy="1187450"/>
            <a:chOff x="1930" y="4248"/>
            <a:chExt cx="15665" cy="1868"/>
          </a:xfrm>
        </p:grpSpPr>
        <p:grpSp>
          <p:nvGrpSpPr>
            <p:cNvPr id="25618" name="组合 16"/>
            <p:cNvGrpSpPr/>
            <p:nvPr/>
          </p:nvGrpSpPr>
          <p:grpSpPr>
            <a:xfrm>
              <a:off x="1930" y="4248"/>
              <a:ext cx="996" cy="996"/>
              <a:chOff x="2279469" y="3120728"/>
              <a:chExt cx="456113" cy="456114"/>
            </a:xfrm>
          </p:grpSpPr>
          <p:sp>
            <p:nvSpPr>
              <p:cNvPr id="14" name="椭圆 13"/>
              <p:cNvSpPr/>
              <p:nvPr>
                <p:custDataLst>
                  <p:tags r:id="rId14"/>
                </p:custDataLst>
              </p:nvPr>
            </p:nvSpPr>
            <p:spPr>
              <a:xfrm>
                <a:off x="2279469" y="3120728"/>
                <a:ext cx="456290" cy="456313"/>
              </a:xfrm>
              <a:prstGeom prst="ellipse">
                <a:avLst/>
              </a:prstGeom>
              <a:solidFill>
                <a:srgbClr val="E52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19" name="KSO_Shape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424704" y="3247672"/>
                <a:ext cx="174968" cy="206999"/>
              </a:xfrm>
              <a:custGeom>
                <a:avLst/>
                <a:gdLst>
                  <a:gd name="T0" fmla="*/ 1531007 w 4340"/>
                  <a:gd name="T1" fmla="*/ 12533 h 5168"/>
                  <a:gd name="T2" fmla="*/ 1585594 w 4340"/>
                  <a:gd name="T3" fmla="*/ 64139 h 5168"/>
                  <a:gd name="T4" fmla="*/ 1600347 w 4340"/>
                  <a:gd name="T5" fmla="*/ 1789255 h 5168"/>
                  <a:gd name="T6" fmla="*/ 1572685 w 4340"/>
                  <a:gd name="T7" fmla="*/ 1860398 h 5168"/>
                  <a:gd name="T8" fmla="*/ 1508878 w 4340"/>
                  <a:gd name="T9" fmla="*/ 1900945 h 5168"/>
                  <a:gd name="T10" fmla="*/ 86306 w 4340"/>
                  <a:gd name="T11" fmla="*/ 1899471 h 5168"/>
                  <a:gd name="T12" fmla="*/ 24712 w 4340"/>
                  <a:gd name="T13" fmla="*/ 1855606 h 5168"/>
                  <a:gd name="T14" fmla="*/ 0 w 4340"/>
                  <a:gd name="T15" fmla="*/ 1782989 h 5168"/>
                  <a:gd name="T16" fmla="*/ 17704 w 4340"/>
                  <a:gd name="T17" fmla="*/ 466297 h 5168"/>
                  <a:gd name="T18" fmla="*/ 122451 w 4340"/>
                  <a:gd name="T19" fmla="*/ 354239 h 5168"/>
                  <a:gd name="T20" fmla="*/ 347068 w 4340"/>
                  <a:gd name="T21" fmla="*/ 1539703 h 5168"/>
                  <a:gd name="T22" fmla="*/ 433374 w 4340"/>
                  <a:gd name="T23" fmla="*/ 1566980 h 5168"/>
                  <a:gd name="T24" fmla="*/ 518573 w 4340"/>
                  <a:gd name="T25" fmla="*/ 1537123 h 5168"/>
                  <a:gd name="T26" fmla="*/ 535170 w 4340"/>
                  <a:gd name="T27" fmla="*/ 1412531 h 5168"/>
                  <a:gd name="T28" fmla="*/ 498287 w 4340"/>
                  <a:gd name="T29" fmla="*/ 1348023 h 5168"/>
                  <a:gd name="T30" fmla="*/ 527794 w 4340"/>
                  <a:gd name="T31" fmla="*/ 1310056 h 5168"/>
                  <a:gd name="T32" fmla="*/ 531113 w 4340"/>
                  <a:gd name="T33" fmla="*/ 1199103 h 5168"/>
                  <a:gd name="T34" fmla="*/ 496443 w 4340"/>
                  <a:gd name="T35" fmla="*/ 1161504 h 5168"/>
                  <a:gd name="T36" fmla="*/ 380262 w 4340"/>
                  <a:gd name="T37" fmla="*/ 1155238 h 5168"/>
                  <a:gd name="T38" fmla="*/ 332683 w 4340"/>
                  <a:gd name="T39" fmla="*/ 1212005 h 5168"/>
                  <a:gd name="T40" fmla="*/ 429685 w 4340"/>
                  <a:gd name="T41" fmla="*/ 1209424 h 5168"/>
                  <a:gd name="T42" fmla="*/ 445545 w 4340"/>
                  <a:gd name="T43" fmla="*/ 1300472 h 5168"/>
                  <a:gd name="T44" fmla="*/ 407187 w 4340"/>
                  <a:gd name="T45" fmla="*/ 1364980 h 5168"/>
                  <a:gd name="T46" fmla="*/ 443701 w 4340"/>
                  <a:gd name="T47" fmla="*/ 1379356 h 5168"/>
                  <a:gd name="T48" fmla="*/ 433005 w 4340"/>
                  <a:gd name="T49" fmla="*/ 1503579 h 5168"/>
                  <a:gd name="T50" fmla="*/ 330102 w 4340"/>
                  <a:gd name="T51" fmla="*/ 1390783 h 5168"/>
                  <a:gd name="T52" fmla="*/ 756836 w 4340"/>
                  <a:gd name="T53" fmla="*/ 1273195 h 5168"/>
                  <a:gd name="T54" fmla="*/ 736551 w 4340"/>
                  <a:gd name="T55" fmla="*/ 1176986 h 5168"/>
                  <a:gd name="T56" fmla="*/ 674587 w 4340"/>
                  <a:gd name="T57" fmla="*/ 1148972 h 5168"/>
                  <a:gd name="T58" fmla="*/ 575741 w 4340"/>
                  <a:gd name="T59" fmla="*/ 1167771 h 5168"/>
                  <a:gd name="T60" fmla="*/ 550292 w 4340"/>
                  <a:gd name="T61" fmla="*/ 1227486 h 5168"/>
                  <a:gd name="T62" fmla="*/ 650245 w 4340"/>
                  <a:gd name="T63" fmla="*/ 1211267 h 5168"/>
                  <a:gd name="T64" fmla="*/ 668317 w 4340"/>
                  <a:gd name="T65" fmla="*/ 1252184 h 5168"/>
                  <a:gd name="T66" fmla="*/ 1077348 w 4340"/>
                  <a:gd name="T67" fmla="*/ 1359450 h 5168"/>
                  <a:gd name="T68" fmla="*/ 981822 w 4340"/>
                  <a:gd name="T69" fmla="*/ 1509845 h 5168"/>
                  <a:gd name="T70" fmla="*/ 969281 w 4340"/>
                  <a:gd name="T71" fmla="*/ 1209793 h 5168"/>
                  <a:gd name="T72" fmla="*/ 994731 w 4340"/>
                  <a:gd name="T73" fmla="*/ 1209793 h 5168"/>
                  <a:gd name="T74" fmla="*/ 1058538 w 4340"/>
                  <a:gd name="T75" fmla="*/ 1171088 h 5168"/>
                  <a:gd name="T76" fmla="*/ 945676 w 4340"/>
                  <a:gd name="T77" fmla="*/ 1150815 h 5168"/>
                  <a:gd name="T78" fmla="*/ 886295 w 4340"/>
                  <a:gd name="T79" fmla="*/ 1189151 h 5168"/>
                  <a:gd name="T80" fmla="*/ 885926 w 4340"/>
                  <a:gd name="T81" fmla="*/ 1531962 h 5168"/>
                  <a:gd name="T82" fmla="*/ 935718 w 4340"/>
                  <a:gd name="T83" fmla="*/ 1564769 h 5168"/>
                  <a:gd name="T84" fmla="*/ 1034195 w 4340"/>
                  <a:gd name="T85" fmla="*/ 1563663 h 5168"/>
                  <a:gd name="T86" fmla="*/ 1273196 w 4340"/>
                  <a:gd name="T87" fmla="*/ 1543389 h 5168"/>
                  <a:gd name="T88" fmla="*/ 1298277 w 4340"/>
                  <a:gd name="T89" fmla="*/ 1501367 h 5168"/>
                  <a:gd name="T90" fmla="*/ 1282417 w 4340"/>
                  <a:gd name="T91" fmla="*/ 1361294 h 5168"/>
                  <a:gd name="T92" fmla="*/ 1272090 w 4340"/>
                  <a:gd name="T93" fmla="*/ 1329593 h 5168"/>
                  <a:gd name="T94" fmla="*/ 1297170 w 4340"/>
                  <a:gd name="T95" fmla="*/ 1224906 h 5168"/>
                  <a:gd name="T96" fmla="*/ 1275778 w 4340"/>
                  <a:gd name="T97" fmla="*/ 1173669 h 5168"/>
                  <a:gd name="T98" fmla="*/ 1096159 w 4340"/>
                  <a:gd name="T99" fmla="*/ 1563663 h 5168"/>
                  <a:gd name="T100" fmla="*/ 1197218 w 4340"/>
                  <a:gd name="T101" fmla="*/ 1206107 h 5168"/>
                  <a:gd name="T102" fmla="*/ 1210127 w 4340"/>
                  <a:gd name="T103" fmla="*/ 1306001 h 5168"/>
                  <a:gd name="T104" fmla="*/ 1203856 w 4340"/>
                  <a:gd name="T105" fmla="*/ 1367191 h 5168"/>
                  <a:gd name="T106" fmla="*/ 1207914 w 4340"/>
                  <a:gd name="T107" fmla="*/ 1502104 h 5168"/>
                  <a:gd name="T108" fmla="*/ 295432 w 4340"/>
                  <a:gd name="T109" fmla="*/ 982358 h 5168"/>
                  <a:gd name="T110" fmla="*/ 219453 w 4340"/>
                  <a:gd name="T111" fmla="*/ 1038019 h 5168"/>
                  <a:gd name="T112" fmla="*/ 239370 w 4340"/>
                  <a:gd name="T113" fmla="*/ 1697470 h 5168"/>
                  <a:gd name="T114" fmla="*/ 1338479 w 4340"/>
                  <a:gd name="T115" fmla="*/ 1717007 h 5168"/>
                  <a:gd name="T116" fmla="*/ 1394172 w 4340"/>
                  <a:gd name="T117" fmla="*/ 1641441 h 5168"/>
                  <a:gd name="T118" fmla="*/ 1352863 w 4340"/>
                  <a:gd name="T119" fmla="*/ 991573 h 5168"/>
                  <a:gd name="T120" fmla="*/ 576110 w 4340"/>
                  <a:gd name="T121" fmla="*/ 67088 h 516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0" h="5168">
                    <a:moveTo>
                      <a:pt x="332" y="961"/>
                    </a:moveTo>
                    <a:lnTo>
                      <a:pt x="1480" y="0"/>
                    </a:lnTo>
                    <a:lnTo>
                      <a:pt x="4009" y="0"/>
                    </a:lnTo>
                    <a:lnTo>
                      <a:pt x="4025" y="0"/>
                    </a:lnTo>
                    <a:lnTo>
                      <a:pt x="4042" y="3"/>
                    </a:lnTo>
                    <a:lnTo>
                      <a:pt x="4058" y="5"/>
                    </a:lnTo>
                    <a:lnTo>
                      <a:pt x="4075" y="7"/>
                    </a:lnTo>
                    <a:lnTo>
                      <a:pt x="4091" y="11"/>
                    </a:lnTo>
                    <a:lnTo>
                      <a:pt x="4106" y="15"/>
                    </a:lnTo>
                    <a:lnTo>
                      <a:pt x="4122" y="21"/>
                    </a:lnTo>
                    <a:lnTo>
                      <a:pt x="4137" y="26"/>
                    </a:lnTo>
                    <a:lnTo>
                      <a:pt x="4151" y="34"/>
                    </a:lnTo>
                    <a:lnTo>
                      <a:pt x="4166" y="40"/>
                    </a:lnTo>
                    <a:lnTo>
                      <a:pt x="4180" y="49"/>
                    </a:lnTo>
                    <a:lnTo>
                      <a:pt x="4193" y="57"/>
                    </a:lnTo>
                    <a:lnTo>
                      <a:pt x="4206" y="67"/>
                    </a:lnTo>
                    <a:lnTo>
                      <a:pt x="4219" y="77"/>
                    </a:lnTo>
                    <a:lnTo>
                      <a:pt x="4231" y="87"/>
                    </a:lnTo>
                    <a:lnTo>
                      <a:pt x="4242" y="98"/>
                    </a:lnTo>
                    <a:lnTo>
                      <a:pt x="4253" y="110"/>
                    </a:lnTo>
                    <a:lnTo>
                      <a:pt x="4264" y="122"/>
                    </a:lnTo>
                    <a:lnTo>
                      <a:pt x="4273" y="133"/>
                    </a:lnTo>
                    <a:lnTo>
                      <a:pt x="4283" y="147"/>
                    </a:lnTo>
                    <a:lnTo>
                      <a:pt x="4292" y="160"/>
                    </a:lnTo>
                    <a:lnTo>
                      <a:pt x="4299" y="174"/>
                    </a:lnTo>
                    <a:lnTo>
                      <a:pt x="4307" y="188"/>
                    </a:lnTo>
                    <a:lnTo>
                      <a:pt x="4313" y="203"/>
                    </a:lnTo>
                    <a:lnTo>
                      <a:pt x="4320" y="218"/>
                    </a:lnTo>
                    <a:lnTo>
                      <a:pt x="4325" y="233"/>
                    </a:lnTo>
                    <a:lnTo>
                      <a:pt x="4329" y="249"/>
                    </a:lnTo>
                    <a:lnTo>
                      <a:pt x="4332" y="265"/>
                    </a:lnTo>
                    <a:lnTo>
                      <a:pt x="4336" y="281"/>
                    </a:lnTo>
                    <a:lnTo>
                      <a:pt x="4338" y="298"/>
                    </a:lnTo>
                    <a:lnTo>
                      <a:pt x="4339" y="315"/>
                    </a:lnTo>
                    <a:lnTo>
                      <a:pt x="4340" y="332"/>
                    </a:lnTo>
                    <a:lnTo>
                      <a:pt x="4340" y="4837"/>
                    </a:lnTo>
                    <a:lnTo>
                      <a:pt x="4339" y="4854"/>
                    </a:lnTo>
                    <a:lnTo>
                      <a:pt x="4338" y="4870"/>
                    </a:lnTo>
                    <a:lnTo>
                      <a:pt x="4336" y="4887"/>
                    </a:lnTo>
                    <a:lnTo>
                      <a:pt x="4332" y="4903"/>
                    </a:lnTo>
                    <a:lnTo>
                      <a:pt x="4329" y="4919"/>
                    </a:lnTo>
                    <a:lnTo>
                      <a:pt x="4325" y="4934"/>
                    </a:lnTo>
                    <a:lnTo>
                      <a:pt x="4320" y="4950"/>
                    </a:lnTo>
                    <a:lnTo>
                      <a:pt x="4313" y="4965"/>
                    </a:lnTo>
                    <a:lnTo>
                      <a:pt x="4307" y="4979"/>
                    </a:lnTo>
                    <a:lnTo>
                      <a:pt x="4299" y="4994"/>
                    </a:lnTo>
                    <a:lnTo>
                      <a:pt x="4292" y="5008"/>
                    </a:lnTo>
                    <a:lnTo>
                      <a:pt x="4283" y="5021"/>
                    </a:lnTo>
                    <a:lnTo>
                      <a:pt x="4273" y="5034"/>
                    </a:lnTo>
                    <a:lnTo>
                      <a:pt x="4264" y="5047"/>
                    </a:lnTo>
                    <a:lnTo>
                      <a:pt x="4253" y="5058"/>
                    </a:lnTo>
                    <a:lnTo>
                      <a:pt x="4242" y="5070"/>
                    </a:lnTo>
                    <a:lnTo>
                      <a:pt x="4231" y="5081"/>
                    </a:lnTo>
                    <a:lnTo>
                      <a:pt x="4219" y="5092"/>
                    </a:lnTo>
                    <a:lnTo>
                      <a:pt x="4206" y="5101"/>
                    </a:lnTo>
                    <a:lnTo>
                      <a:pt x="4193" y="5111"/>
                    </a:lnTo>
                    <a:lnTo>
                      <a:pt x="4180" y="5120"/>
                    </a:lnTo>
                    <a:lnTo>
                      <a:pt x="4166" y="5127"/>
                    </a:lnTo>
                    <a:lnTo>
                      <a:pt x="4151" y="5135"/>
                    </a:lnTo>
                    <a:lnTo>
                      <a:pt x="4137" y="5141"/>
                    </a:lnTo>
                    <a:lnTo>
                      <a:pt x="4122" y="5147"/>
                    </a:lnTo>
                    <a:lnTo>
                      <a:pt x="4106" y="5153"/>
                    </a:lnTo>
                    <a:lnTo>
                      <a:pt x="4091" y="5157"/>
                    </a:lnTo>
                    <a:lnTo>
                      <a:pt x="4075" y="5160"/>
                    </a:lnTo>
                    <a:lnTo>
                      <a:pt x="4058" y="5164"/>
                    </a:lnTo>
                    <a:lnTo>
                      <a:pt x="4042" y="5166"/>
                    </a:lnTo>
                    <a:lnTo>
                      <a:pt x="4025" y="5167"/>
                    </a:lnTo>
                    <a:lnTo>
                      <a:pt x="4009" y="5168"/>
                    </a:lnTo>
                    <a:lnTo>
                      <a:pt x="332" y="5168"/>
                    </a:lnTo>
                    <a:lnTo>
                      <a:pt x="316" y="5167"/>
                    </a:lnTo>
                    <a:lnTo>
                      <a:pt x="299" y="5166"/>
                    </a:lnTo>
                    <a:lnTo>
                      <a:pt x="281" y="5164"/>
                    </a:lnTo>
                    <a:lnTo>
                      <a:pt x="265" y="5160"/>
                    </a:lnTo>
                    <a:lnTo>
                      <a:pt x="249" y="5157"/>
                    </a:lnTo>
                    <a:lnTo>
                      <a:pt x="234" y="5153"/>
                    </a:lnTo>
                    <a:lnTo>
                      <a:pt x="218" y="5147"/>
                    </a:lnTo>
                    <a:lnTo>
                      <a:pt x="203" y="5141"/>
                    </a:lnTo>
                    <a:lnTo>
                      <a:pt x="189" y="5135"/>
                    </a:lnTo>
                    <a:lnTo>
                      <a:pt x="174" y="5127"/>
                    </a:lnTo>
                    <a:lnTo>
                      <a:pt x="160" y="5120"/>
                    </a:lnTo>
                    <a:lnTo>
                      <a:pt x="147" y="5111"/>
                    </a:lnTo>
                    <a:lnTo>
                      <a:pt x="134" y="5101"/>
                    </a:lnTo>
                    <a:lnTo>
                      <a:pt x="122" y="5092"/>
                    </a:lnTo>
                    <a:lnTo>
                      <a:pt x="110" y="5081"/>
                    </a:lnTo>
                    <a:lnTo>
                      <a:pt x="98" y="5070"/>
                    </a:lnTo>
                    <a:lnTo>
                      <a:pt x="87" y="5058"/>
                    </a:lnTo>
                    <a:lnTo>
                      <a:pt x="77" y="5047"/>
                    </a:lnTo>
                    <a:lnTo>
                      <a:pt x="67" y="5034"/>
                    </a:lnTo>
                    <a:lnTo>
                      <a:pt x="57" y="5021"/>
                    </a:lnTo>
                    <a:lnTo>
                      <a:pt x="49" y="5008"/>
                    </a:lnTo>
                    <a:lnTo>
                      <a:pt x="41" y="4994"/>
                    </a:lnTo>
                    <a:lnTo>
                      <a:pt x="34" y="4979"/>
                    </a:lnTo>
                    <a:lnTo>
                      <a:pt x="27" y="4965"/>
                    </a:lnTo>
                    <a:lnTo>
                      <a:pt x="21" y="4950"/>
                    </a:lnTo>
                    <a:lnTo>
                      <a:pt x="16" y="4934"/>
                    </a:lnTo>
                    <a:lnTo>
                      <a:pt x="11" y="4919"/>
                    </a:lnTo>
                    <a:lnTo>
                      <a:pt x="8" y="4903"/>
                    </a:lnTo>
                    <a:lnTo>
                      <a:pt x="5" y="4887"/>
                    </a:lnTo>
                    <a:lnTo>
                      <a:pt x="3" y="4870"/>
                    </a:lnTo>
                    <a:lnTo>
                      <a:pt x="2" y="4854"/>
                    </a:lnTo>
                    <a:lnTo>
                      <a:pt x="0" y="4837"/>
                    </a:lnTo>
                    <a:lnTo>
                      <a:pt x="0" y="1552"/>
                    </a:lnTo>
                    <a:lnTo>
                      <a:pt x="2" y="1497"/>
                    </a:lnTo>
                    <a:lnTo>
                      <a:pt x="5" y="1446"/>
                    </a:lnTo>
                    <a:lnTo>
                      <a:pt x="7" y="1422"/>
                    </a:lnTo>
                    <a:lnTo>
                      <a:pt x="10" y="1399"/>
                    </a:lnTo>
                    <a:lnTo>
                      <a:pt x="13" y="1378"/>
                    </a:lnTo>
                    <a:lnTo>
                      <a:pt x="18" y="1358"/>
                    </a:lnTo>
                    <a:lnTo>
                      <a:pt x="23" y="1338"/>
                    </a:lnTo>
                    <a:lnTo>
                      <a:pt x="28" y="1319"/>
                    </a:lnTo>
                    <a:lnTo>
                      <a:pt x="34" y="1301"/>
                    </a:lnTo>
                    <a:lnTo>
                      <a:pt x="40" y="1283"/>
                    </a:lnTo>
                    <a:lnTo>
                      <a:pt x="48" y="1265"/>
                    </a:lnTo>
                    <a:lnTo>
                      <a:pt x="56" y="1249"/>
                    </a:lnTo>
                    <a:lnTo>
                      <a:pt x="65" y="1233"/>
                    </a:lnTo>
                    <a:lnTo>
                      <a:pt x="73" y="1217"/>
                    </a:lnTo>
                    <a:lnTo>
                      <a:pt x="84" y="1202"/>
                    </a:lnTo>
                    <a:lnTo>
                      <a:pt x="95" y="1187"/>
                    </a:lnTo>
                    <a:lnTo>
                      <a:pt x="107" y="1171"/>
                    </a:lnTo>
                    <a:lnTo>
                      <a:pt x="118" y="1157"/>
                    </a:lnTo>
                    <a:lnTo>
                      <a:pt x="146" y="1127"/>
                    </a:lnTo>
                    <a:lnTo>
                      <a:pt x="176" y="1096"/>
                    </a:lnTo>
                    <a:lnTo>
                      <a:pt x="210" y="1065"/>
                    </a:lnTo>
                    <a:lnTo>
                      <a:pt x="247" y="1033"/>
                    </a:lnTo>
                    <a:lnTo>
                      <a:pt x="332" y="961"/>
                    </a:lnTo>
                    <a:close/>
                    <a:moveTo>
                      <a:pt x="895" y="3773"/>
                    </a:moveTo>
                    <a:lnTo>
                      <a:pt x="895" y="4040"/>
                    </a:lnTo>
                    <a:lnTo>
                      <a:pt x="896" y="4066"/>
                    </a:lnTo>
                    <a:lnTo>
                      <a:pt x="899" y="4089"/>
                    </a:lnTo>
                    <a:lnTo>
                      <a:pt x="904" y="4112"/>
                    </a:lnTo>
                    <a:lnTo>
                      <a:pt x="908" y="4123"/>
                    </a:lnTo>
                    <a:lnTo>
                      <a:pt x="913" y="4132"/>
                    </a:lnTo>
                    <a:lnTo>
                      <a:pt x="917" y="4142"/>
                    </a:lnTo>
                    <a:lnTo>
                      <a:pt x="922" y="4151"/>
                    </a:lnTo>
                    <a:lnTo>
                      <a:pt x="928" y="4160"/>
                    </a:lnTo>
                    <a:lnTo>
                      <a:pt x="934" y="4169"/>
                    </a:lnTo>
                    <a:lnTo>
                      <a:pt x="941" y="4177"/>
                    </a:lnTo>
                    <a:lnTo>
                      <a:pt x="948" y="4185"/>
                    </a:lnTo>
                    <a:lnTo>
                      <a:pt x="957" y="4192"/>
                    </a:lnTo>
                    <a:lnTo>
                      <a:pt x="965" y="4199"/>
                    </a:lnTo>
                    <a:lnTo>
                      <a:pt x="974" y="4205"/>
                    </a:lnTo>
                    <a:lnTo>
                      <a:pt x="984" y="4210"/>
                    </a:lnTo>
                    <a:lnTo>
                      <a:pt x="1004" y="4222"/>
                    </a:lnTo>
                    <a:lnTo>
                      <a:pt x="1027" y="4231"/>
                    </a:lnTo>
                    <a:lnTo>
                      <a:pt x="1052" y="4238"/>
                    </a:lnTo>
                    <a:lnTo>
                      <a:pt x="1080" y="4244"/>
                    </a:lnTo>
                    <a:lnTo>
                      <a:pt x="1110" y="4248"/>
                    </a:lnTo>
                    <a:lnTo>
                      <a:pt x="1141" y="4251"/>
                    </a:lnTo>
                    <a:lnTo>
                      <a:pt x="1175" y="4251"/>
                    </a:lnTo>
                    <a:lnTo>
                      <a:pt x="1209" y="4251"/>
                    </a:lnTo>
                    <a:lnTo>
                      <a:pt x="1240" y="4248"/>
                    </a:lnTo>
                    <a:lnTo>
                      <a:pt x="1269" y="4244"/>
                    </a:lnTo>
                    <a:lnTo>
                      <a:pt x="1297" y="4237"/>
                    </a:lnTo>
                    <a:lnTo>
                      <a:pt x="1321" y="4229"/>
                    </a:lnTo>
                    <a:lnTo>
                      <a:pt x="1344" y="4219"/>
                    </a:lnTo>
                    <a:lnTo>
                      <a:pt x="1354" y="4214"/>
                    </a:lnTo>
                    <a:lnTo>
                      <a:pt x="1364" y="4207"/>
                    </a:lnTo>
                    <a:lnTo>
                      <a:pt x="1374" y="4201"/>
                    </a:lnTo>
                    <a:lnTo>
                      <a:pt x="1382" y="4193"/>
                    </a:lnTo>
                    <a:lnTo>
                      <a:pt x="1391" y="4186"/>
                    </a:lnTo>
                    <a:lnTo>
                      <a:pt x="1398" y="4178"/>
                    </a:lnTo>
                    <a:lnTo>
                      <a:pt x="1406" y="4170"/>
                    </a:lnTo>
                    <a:lnTo>
                      <a:pt x="1412" y="4161"/>
                    </a:lnTo>
                    <a:lnTo>
                      <a:pt x="1419" y="4151"/>
                    </a:lnTo>
                    <a:lnTo>
                      <a:pt x="1425" y="4142"/>
                    </a:lnTo>
                    <a:lnTo>
                      <a:pt x="1429" y="4131"/>
                    </a:lnTo>
                    <a:lnTo>
                      <a:pt x="1435" y="4120"/>
                    </a:lnTo>
                    <a:lnTo>
                      <a:pt x="1438" y="4110"/>
                    </a:lnTo>
                    <a:lnTo>
                      <a:pt x="1442" y="4098"/>
                    </a:lnTo>
                    <a:lnTo>
                      <a:pt x="1448" y="4073"/>
                    </a:lnTo>
                    <a:lnTo>
                      <a:pt x="1451" y="4046"/>
                    </a:lnTo>
                    <a:lnTo>
                      <a:pt x="1452" y="4019"/>
                    </a:lnTo>
                    <a:lnTo>
                      <a:pt x="1452" y="3852"/>
                    </a:lnTo>
                    <a:lnTo>
                      <a:pt x="1451" y="3832"/>
                    </a:lnTo>
                    <a:lnTo>
                      <a:pt x="1450" y="3813"/>
                    </a:lnTo>
                    <a:lnTo>
                      <a:pt x="1447" y="3794"/>
                    </a:lnTo>
                    <a:lnTo>
                      <a:pt x="1443" y="3776"/>
                    </a:lnTo>
                    <a:lnTo>
                      <a:pt x="1439" y="3760"/>
                    </a:lnTo>
                    <a:lnTo>
                      <a:pt x="1434" y="3744"/>
                    </a:lnTo>
                    <a:lnTo>
                      <a:pt x="1426" y="3730"/>
                    </a:lnTo>
                    <a:lnTo>
                      <a:pt x="1419" y="3716"/>
                    </a:lnTo>
                    <a:lnTo>
                      <a:pt x="1410" y="3704"/>
                    </a:lnTo>
                    <a:lnTo>
                      <a:pt x="1401" y="3693"/>
                    </a:lnTo>
                    <a:lnTo>
                      <a:pt x="1390" y="3682"/>
                    </a:lnTo>
                    <a:lnTo>
                      <a:pt x="1378" y="3673"/>
                    </a:lnTo>
                    <a:lnTo>
                      <a:pt x="1365" y="3665"/>
                    </a:lnTo>
                    <a:lnTo>
                      <a:pt x="1351" y="3657"/>
                    </a:lnTo>
                    <a:lnTo>
                      <a:pt x="1336" y="3651"/>
                    </a:lnTo>
                    <a:lnTo>
                      <a:pt x="1321" y="3645"/>
                    </a:lnTo>
                    <a:lnTo>
                      <a:pt x="1336" y="3640"/>
                    </a:lnTo>
                    <a:lnTo>
                      <a:pt x="1351" y="3633"/>
                    </a:lnTo>
                    <a:lnTo>
                      <a:pt x="1364" y="3625"/>
                    </a:lnTo>
                    <a:lnTo>
                      <a:pt x="1377" y="3618"/>
                    </a:lnTo>
                    <a:lnTo>
                      <a:pt x="1388" y="3608"/>
                    </a:lnTo>
                    <a:lnTo>
                      <a:pt x="1398" y="3599"/>
                    </a:lnTo>
                    <a:lnTo>
                      <a:pt x="1408" y="3589"/>
                    </a:lnTo>
                    <a:lnTo>
                      <a:pt x="1417" y="3578"/>
                    </a:lnTo>
                    <a:lnTo>
                      <a:pt x="1424" y="3566"/>
                    </a:lnTo>
                    <a:lnTo>
                      <a:pt x="1431" y="3554"/>
                    </a:lnTo>
                    <a:lnTo>
                      <a:pt x="1436" y="3540"/>
                    </a:lnTo>
                    <a:lnTo>
                      <a:pt x="1440" y="3528"/>
                    </a:lnTo>
                    <a:lnTo>
                      <a:pt x="1444" y="3513"/>
                    </a:lnTo>
                    <a:lnTo>
                      <a:pt x="1447" y="3498"/>
                    </a:lnTo>
                    <a:lnTo>
                      <a:pt x="1448" y="3483"/>
                    </a:lnTo>
                    <a:lnTo>
                      <a:pt x="1449" y="3465"/>
                    </a:lnTo>
                    <a:lnTo>
                      <a:pt x="1449" y="3312"/>
                    </a:lnTo>
                    <a:lnTo>
                      <a:pt x="1449" y="3300"/>
                    </a:lnTo>
                    <a:lnTo>
                      <a:pt x="1448" y="3287"/>
                    </a:lnTo>
                    <a:lnTo>
                      <a:pt x="1446" y="3276"/>
                    </a:lnTo>
                    <a:lnTo>
                      <a:pt x="1443" y="3265"/>
                    </a:lnTo>
                    <a:lnTo>
                      <a:pt x="1440" y="3253"/>
                    </a:lnTo>
                    <a:lnTo>
                      <a:pt x="1437" y="3243"/>
                    </a:lnTo>
                    <a:lnTo>
                      <a:pt x="1433" y="3233"/>
                    </a:lnTo>
                    <a:lnTo>
                      <a:pt x="1428" y="3223"/>
                    </a:lnTo>
                    <a:lnTo>
                      <a:pt x="1423" y="3214"/>
                    </a:lnTo>
                    <a:lnTo>
                      <a:pt x="1417" y="3206"/>
                    </a:lnTo>
                    <a:lnTo>
                      <a:pt x="1410" y="3197"/>
                    </a:lnTo>
                    <a:lnTo>
                      <a:pt x="1403" y="3189"/>
                    </a:lnTo>
                    <a:lnTo>
                      <a:pt x="1394" y="3181"/>
                    </a:lnTo>
                    <a:lnTo>
                      <a:pt x="1386" y="3175"/>
                    </a:lnTo>
                    <a:lnTo>
                      <a:pt x="1377" y="3168"/>
                    </a:lnTo>
                    <a:lnTo>
                      <a:pt x="1366" y="3162"/>
                    </a:lnTo>
                    <a:lnTo>
                      <a:pt x="1346" y="3151"/>
                    </a:lnTo>
                    <a:lnTo>
                      <a:pt x="1324" y="3142"/>
                    </a:lnTo>
                    <a:lnTo>
                      <a:pt x="1302" y="3133"/>
                    </a:lnTo>
                    <a:lnTo>
                      <a:pt x="1278" y="3127"/>
                    </a:lnTo>
                    <a:lnTo>
                      <a:pt x="1254" y="3121"/>
                    </a:lnTo>
                    <a:lnTo>
                      <a:pt x="1228" y="3118"/>
                    </a:lnTo>
                    <a:lnTo>
                      <a:pt x="1202" y="3116"/>
                    </a:lnTo>
                    <a:lnTo>
                      <a:pt x="1175" y="3115"/>
                    </a:lnTo>
                    <a:lnTo>
                      <a:pt x="1142" y="3116"/>
                    </a:lnTo>
                    <a:lnTo>
                      <a:pt x="1111" y="3118"/>
                    </a:lnTo>
                    <a:lnTo>
                      <a:pt x="1082" y="3121"/>
                    </a:lnTo>
                    <a:lnTo>
                      <a:pt x="1055" y="3127"/>
                    </a:lnTo>
                    <a:lnTo>
                      <a:pt x="1031" y="3134"/>
                    </a:lnTo>
                    <a:lnTo>
                      <a:pt x="1008" y="3143"/>
                    </a:lnTo>
                    <a:lnTo>
                      <a:pt x="988" y="3152"/>
                    </a:lnTo>
                    <a:lnTo>
                      <a:pt x="970" y="3164"/>
                    </a:lnTo>
                    <a:lnTo>
                      <a:pt x="953" y="3177"/>
                    </a:lnTo>
                    <a:lnTo>
                      <a:pt x="946" y="3184"/>
                    </a:lnTo>
                    <a:lnTo>
                      <a:pt x="940" y="3192"/>
                    </a:lnTo>
                    <a:lnTo>
                      <a:pt x="933" y="3199"/>
                    </a:lnTo>
                    <a:lnTo>
                      <a:pt x="928" y="3208"/>
                    </a:lnTo>
                    <a:lnTo>
                      <a:pt x="922" y="3217"/>
                    </a:lnTo>
                    <a:lnTo>
                      <a:pt x="918" y="3226"/>
                    </a:lnTo>
                    <a:lnTo>
                      <a:pt x="911" y="3246"/>
                    </a:lnTo>
                    <a:lnTo>
                      <a:pt x="905" y="3266"/>
                    </a:lnTo>
                    <a:lnTo>
                      <a:pt x="902" y="3288"/>
                    </a:lnTo>
                    <a:lnTo>
                      <a:pt x="901" y="3312"/>
                    </a:lnTo>
                    <a:lnTo>
                      <a:pt x="901" y="3520"/>
                    </a:lnTo>
                    <a:lnTo>
                      <a:pt x="1119" y="3520"/>
                    </a:lnTo>
                    <a:lnTo>
                      <a:pt x="1119" y="3314"/>
                    </a:lnTo>
                    <a:lnTo>
                      <a:pt x="1120" y="3306"/>
                    </a:lnTo>
                    <a:lnTo>
                      <a:pt x="1122" y="3299"/>
                    </a:lnTo>
                    <a:lnTo>
                      <a:pt x="1125" y="3294"/>
                    </a:lnTo>
                    <a:lnTo>
                      <a:pt x="1130" y="3288"/>
                    </a:lnTo>
                    <a:lnTo>
                      <a:pt x="1137" y="3285"/>
                    </a:lnTo>
                    <a:lnTo>
                      <a:pt x="1144" y="3283"/>
                    </a:lnTo>
                    <a:lnTo>
                      <a:pt x="1154" y="3281"/>
                    </a:lnTo>
                    <a:lnTo>
                      <a:pt x="1165" y="3281"/>
                    </a:lnTo>
                    <a:lnTo>
                      <a:pt x="1174" y="3281"/>
                    </a:lnTo>
                    <a:lnTo>
                      <a:pt x="1184" y="3283"/>
                    </a:lnTo>
                    <a:lnTo>
                      <a:pt x="1191" y="3285"/>
                    </a:lnTo>
                    <a:lnTo>
                      <a:pt x="1198" y="3288"/>
                    </a:lnTo>
                    <a:lnTo>
                      <a:pt x="1202" y="3294"/>
                    </a:lnTo>
                    <a:lnTo>
                      <a:pt x="1205" y="3299"/>
                    </a:lnTo>
                    <a:lnTo>
                      <a:pt x="1208" y="3306"/>
                    </a:lnTo>
                    <a:lnTo>
                      <a:pt x="1209" y="3314"/>
                    </a:lnTo>
                    <a:lnTo>
                      <a:pt x="1209" y="3511"/>
                    </a:lnTo>
                    <a:lnTo>
                      <a:pt x="1209" y="3520"/>
                    </a:lnTo>
                    <a:lnTo>
                      <a:pt x="1208" y="3528"/>
                    </a:lnTo>
                    <a:lnTo>
                      <a:pt x="1205" y="3534"/>
                    </a:lnTo>
                    <a:lnTo>
                      <a:pt x="1202" y="3540"/>
                    </a:lnTo>
                    <a:lnTo>
                      <a:pt x="1198" y="3546"/>
                    </a:lnTo>
                    <a:lnTo>
                      <a:pt x="1194" y="3551"/>
                    </a:lnTo>
                    <a:lnTo>
                      <a:pt x="1188" y="3556"/>
                    </a:lnTo>
                    <a:lnTo>
                      <a:pt x="1182" y="3561"/>
                    </a:lnTo>
                    <a:lnTo>
                      <a:pt x="1175" y="3565"/>
                    </a:lnTo>
                    <a:lnTo>
                      <a:pt x="1168" y="3568"/>
                    </a:lnTo>
                    <a:lnTo>
                      <a:pt x="1159" y="3570"/>
                    </a:lnTo>
                    <a:lnTo>
                      <a:pt x="1150" y="3574"/>
                    </a:lnTo>
                    <a:lnTo>
                      <a:pt x="1128" y="3576"/>
                    </a:lnTo>
                    <a:lnTo>
                      <a:pt x="1104" y="3577"/>
                    </a:lnTo>
                    <a:lnTo>
                      <a:pt x="1104" y="3703"/>
                    </a:lnTo>
                    <a:lnTo>
                      <a:pt x="1131" y="3704"/>
                    </a:lnTo>
                    <a:lnTo>
                      <a:pt x="1143" y="3706"/>
                    </a:lnTo>
                    <a:lnTo>
                      <a:pt x="1155" y="3708"/>
                    </a:lnTo>
                    <a:lnTo>
                      <a:pt x="1165" y="3710"/>
                    </a:lnTo>
                    <a:lnTo>
                      <a:pt x="1173" y="3712"/>
                    </a:lnTo>
                    <a:lnTo>
                      <a:pt x="1181" y="3715"/>
                    </a:lnTo>
                    <a:lnTo>
                      <a:pt x="1186" y="3719"/>
                    </a:lnTo>
                    <a:lnTo>
                      <a:pt x="1191" y="3724"/>
                    </a:lnTo>
                    <a:lnTo>
                      <a:pt x="1196" y="3729"/>
                    </a:lnTo>
                    <a:lnTo>
                      <a:pt x="1200" y="3736"/>
                    </a:lnTo>
                    <a:lnTo>
                      <a:pt x="1203" y="3742"/>
                    </a:lnTo>
                    <a:lnTo>
                      <a:pt x="1205" y="3751"/>
                    </a:lnTo>
                    <a:lnTo>
                      <a:pt x="1208" y="3759"/>
                    </a:lnTo>
                    <a:lnTo>
                      <a:pt x="1209" y="3769"/>
                    </a:lnTo>
                    <a:lnTo>
                      <a:pt x="1209" y="3779"/>
                    </a:lnTo>
                    <a:lnTo>
                      <a:pt x="1209" y="4038"/>
                    </a:lnTo>
                    <a:lnTo>
                      <a:pt x="1208" y="4047"/>
                    </a:lnTo>
                    <a:lnTo>
                      <a:pt x="1205" y="4056"/>
                    </a:lnTo>
                    <a:lnTo>
                      <a:pt x="1202" y="4064"/>
                    </a:lnTo>
                    <a:lnTo>
                      <a:pt x="1198" y="4069"/>
                    </a:lnTo>
                    <a:lnTo>
                      <a:pt x="1191" y="4074"/>
                    </a:lnTo>
                    <a:lnTo>
                      <a:pt x="1184" y="4078"/>
                    </a:lnTo>
                    <a:lnTo>
                      <a:pt x="1174" y="4079"/>
                    </a:lnTo>
                    <a:lnTo>
                      <a:pt x="1165" y="4080"/>
                    </a:lnTo>
                    <a:lnTo>
                      <a:pt x="1154" y="4079"/>
                    </a:lnTo>
                    <a:lnTo>
                      <a:pt x="1145" y="4078"/>
                    </a:lnTo>
                    <a:lnTo>
                      <a:pt x="1137" y="4074"/>
                    </a:lnTo>
                    <a:lnTo>
                      <a:pt x="1131" y="4069"/>
                    </a:lnTo>
                    <a:lnTo>
                      <a:pt x="1126" y="4064"/>
                    </a:lnTo>
                    <a:lnTo>
                      <a:pt x="1123" y="4056"/>
                    </a:lnTo>
                    <a:lnTo>
                      <a:pt x="1121" y="4047"/>
                    </a:lnTo>
                    <a:lnTo>
                      <a:pt x="1120" y="4038"/>
                    </a:lnTo>
                    <a:lnTo>
                      <a:pt x="1120" y="3773"/>
                    </a:lnTo>
                    <a:lnTo>
                      <a:pt x="895" y="3773"/>
                    </a:lnTo>
                    <a:close/>
                    <a:moveTo>
                      <a:pt x="2052" y="4242"/>
                    </a:moveTo>
                    <a:lnTo>
                      <a:pt x="2052" y="4098"/>
                    </a:lnTo>
                    <a:lnTo>
                      <a:pt x="1752" y="4098"/>
                    </a:lnTo>
                    <a:lnTo>
                      <a:pt x="2028" y="3570"/>
                    </a:lnTo>
                    <a:lnTo>
                      <a:pt x="2033" y="3559"/>
                    </a:lnTo>
                    <a:lnTo>
                      <a:pt x="2038" y="3546"/>
                    </a:lnTo>
                    <a:lnTo>
                      <a:pt x="2043" y="3532"/>
                    </a:lnTo>
                    <a:lnTo>
                      <a:pt x="2046" y="3518"/>
                    </a:lnTo>
                    <a:lnTo>
                      <a:pt x="2049" y="3503"/>
                    </a:lnTo>
                    <a:lnTo>
                      <a:pt x="2050" y="3487"/>
                    </a:lnTo>
                    <a:lnTo>
                      <a:pt x="2051" y="3471"/>
                    </a:lnTo>
                    <a:lnTo>
                      <a:pt x="2052" y="3454"/>
                    </a:lnTo>
                    <a:lnTo>
                      <a:pt x="2051" y="3410"/>
                    </a:lnTo>
                    <a:lnTo>
                      <a:pt x="2049" y="3369"/>
                    </a:lnTo>
                    <a:lnTo>
                      <a:pt x="2044" y="3332"/>
                    </a:lnTo>
                    <a:lnTo>
                      <a:pt x="2038" y="3298"/>
                    </a:lnTo>
                    <a:lnTo>
                      <a:pt x="2030" y="3267"/>
                    </a:lnTo>
                    <a:lnTo>
                      <a:pt x="2025" y="3253"/>
                    </a:lnTo>
                    <a:lnTo>
                      <a:pt x="2021" y="3239"/>
                    </a:lnTo>
                    <a:lnTo>
                      <a:pt x="2015" y="3226"/>
                    </a:lnTo>
                    <a:lnTo>
                      <a:pt x="2009" y="3214"/>
                    </a:lnTo>
                    <a:lnTo>
                      <a:pt x="2003" y="3204"/>
                    </a:lnTo>
                    <a:lnTo>
                      <a:pt x="1997" y="3193"/>
                    </a:lnTo>
                    <a:lnTo>
                      <a:pt x="1989" y="3184"/>
                    </a:lnTo>
                    <a:lnTo>
                      <a:pt x="1980" y="3175"/>
                    </a:lnTo>
                    <a:lnTo>
                      <a:pt x="1971" y="3166"/>
                    </a:lnTo>
                    <a:lnTo>
                      <a:pt x="1961" y="3159"/>
                    </a:lnTo>
                    <a:lnTo>
                      <a:pt x="1950" y="3152"/>
                    </a:lnTo>
                    <a:lnTo>
                      <a:pt x="1939" y="3146"/>
                    </a:lnTo>
                    <a:lnTo>
                      <a:pt x="1926" y="3139"/>
                    </a:lnTo>
                    <a:lnTo>
                      <a:pt x="1912" y="3134"/>
                    </a:lnTo>
                    <a:lnTo>
                      <a:pt x="1897" y="3130"/>
                    </a:lnTo>
                    <a:lnTo>
                      <a:pt x="1882" y="3126"/>
                    </a:lnTo>
                    <a:lnTo>
                      <a:pt x="1865" y="3122"/>
                    </a:lnTo>
                    <a:lnTo>
                      <a:pt x="1848" y="3119"/>
                    </a:lnTo>
                    <a:lnTo>
                      <a:pt x="1829" y="3117"/>
                    </a:lnTo>
                    <a:lnTo>
                      <a:pt x="1810" y="3116"/>
                    </a:lnTo>
                    <a:lnTo>
                      <a:pt x="1791" y="3115"/>
                    </a:lnTo>
                    <a:lnTo>
                      <a:pt x="1769" y="3115"/>
                    </a:lnTo>
                    <a:lnTo>
                      <a:pt x="1736" y="3116"/>
                    </a:lnTo>
                    <a:lnTo>
                      <a:pt x="1704" y="3118"/>
                    </a:lnTo>
                    <a:lnTo>
                      <a:pt x="1675" y="3122"/>
                    </a:lnTo>
                    <a:lnTo>
                      <a:pt x="1648" y="3128"/>
                    </a:lnTo>
                    <a:lnTo>
                      <a:pt x="1623" y="3135"/>
                    </a:lnTo>
                    <a:lnTo>
                      <a:pt x="1600" y="3145"/>
                    </a:lnTo>
                    <a:lnTo>
                      <a:pt x="1580" y="3156"/>
                    </a:lnTo>
                    <a:lnTo>
                      <a:pt x="1570" y="3162"/>
                    </a:lnTo>
                    <a:lnTo>
                      <a:pt x="1561" y="3168"/>
                    </a:lnTo>
                    <a:lnTo>
                      <a:pt x="1553" y="3176"/>
                    </a:lnTo>
                    <a:lnTo>
                      <a:pt x="1545" y="3182"/>
                    </a:lnTo>
                    <a:lnTo>
                      <a:pt x="1538" y="3191"/>
                    </a:lnTo>
                    <a:lnTo>
                      <a:pt x="1531" y="3198"/>
                    </a:lnTo>
                    <a:lnTo>
                      <a:pt x="1525" y="3207"/>
                    </a:lnTo>
                    <a:lnTo>
                      <a:pt x="1519" y="3217"/>
                    </a:lnTo>
                    <a:lnTo>
                      <a:pt x="1514" y="3226"/>
                    </a:lnTo>
                    <a:lnTo>
                      <a:pt x="1510" y="3236"/>
                    </a:lnTo>
                    <a:lnTo>
                      <a:pt x="1506" y="3246"/>
                    </a:lnTo>
                    <a:lnTo>
                      <a:pt x="1502" y="3257"/>
                    </a:lnTo>
                    <a:lnTo>
                      <a:pt x="1496" y="3280"/>
                    </a:lnTo>
                    <a:lnTo>
                      <a:pt x="1493" y="3303"/>
                    </a:lnTo>
                    <a:lnTo>
                      <a:pt x="1492" y="3330"/>
                    </a:lnTo>
                    <a:lnTo>
                      <a:pt x="1492" y="3525"/>
                    </a:lnTo>
                    <a:lnTo>
                      <a:pt x="1711" y="3525"/>
                    </a:lnTo>
                    <a:lnTo>
                      <a:pt x="1711" y="3333"/>
                    </a:lnTo>
                    <a:lnTo>
                      <a:pt x="1712" y="3323"/>
                    </a:lnTo>
                    <a:lnTo>
                      <a:pt x="1715" y="3313"/>
                    </a:lnTo>
                    <a:lnTo>
                      <a:pt x="1719" y="3305"/>
                    </a:lnTo>
                    <a:lnTo>
                      <a:pt x="1724" y="3298"/>
                    </a:lnTo>
                    <a:lnTo>
                      <a:pt x="1732" y="3293"/>
                    </a:lnTo>
                    <a:lnTo>
                      <a:pt x="1740" y="3290"/>
                    </a:lnTo>
                    <a:lnTo>
                      <a:pt x="1751" y="3287"/>
                    </a:lnTo>
                    <a:lnTo>
                      <a:pt x="1763" y="3286"/>
                    </a:lnTo>
                    <a:lnTo>
                      <a:pt x="1775" y="3287"/>
                    </a:lnTo>
                    <a:lnTo>
                      <a:pt x="1780" y="3290"/>
                    </a:lnTo>
                    <a:lnTo>
                      <a:pt x="1785" y="3292"/>
                    </a:lnTo>
                    <a:lnTo>
                      <a:pt x="1790" y="3294"/>
                    </a:lnTo>
                    <a:lnTo>
                      <a:pt x="1794" y="3297"/>
                    </a:lnTo>
                    <a:lnTo>
                      <a:pt x="1797" y="3301"/>
                    </a:lnTo>
                    <a:lnTo>
                      <a:pt x="1800" y="3306"/>
                    </a:lnTo>
                    <a:lnTo>
                      <a:pt x="1806" y="3316"/>
                    </a:lnTo>
                    <a:lnTo>
                      <a:pt x="1810" y="3329"/>
                    </a:lnTo>
                    <a:lnTo>
                      <a:pt x="1812" y="3344"/>
                    </a:lnTo>
                    <a:lnTo>
                      <a:pt x="1813" y="3361"/>
                    </a:lnTo>
                    <a:lnTo>
                      <a:pt x="1812" y="3397"/>
                    </a:lnTo>
                    <a:lnTo>
                      <a:pt x="1810" y="3429"/>
                    </a:lnTo>
                    <a:lnTo>
                      <a:pt x="1807" y="3460"/>
                    </a:lnTo>
                    <a:lnTo>
                      <a:pt x="1801" y="3490"/>
                    </a:lnTo>
                    <a:lnTo>
                      <a:pt x="1795" y="3517"/>
                    </a:lnTo>
                    <a:lnTo>
                      <a:pt x="1787" y="3543"/>
                    </a:lnTo>
                    <a:lnTo>
                      <a:pt x="1778" y="3566"/>
                    </a:lnTo>
                    <a:lnTo>
                      <a:pt x="1768" y="3588"/>
                    </a:lnTo>
                    <a:lnTo>
                      <a:pt x="1492" y="4094"/>
                    </a:lnTo>
                    <a:lnTo>
                      <a:pt x="1492" y="4242"/>
                    </a:lnTo>
                    <a:lnTo>
                      <a:pt x="2052" y="4242"/>
                    </a:lnTo>
                    <a:close/>
                    <a:moveTo>
                      <a:pt x="2921" y="4242"/>
                    </a:moveTo>
                    <a:lnTo>
                      <a:pt x="2921" y="3688"/>
                    </a:lnTo>
                    <a:lnTo>
                      <a:pt x="2648" y="3688"/>
                    </a:lnTo>
                    <a:lnTo>
                      <a:pt x="2648" y="3860"/>
                    </a:lnTo>
                    <a:lnTo>
                      <a:pt x="2699" y="3860"/>
                    </a:lnTo>
                    <a:lnTo>
                      <a:pt x="2699" y="4069"/>
                    </a:lnTo>
                    <a:lnTo>
                      <a:pt x="2699" y="4075"/>
                    </a:lnTo>
                    <a:lnTo>
                      <a:pt x="2697" y="4081"/>
                    </a:lnTo>
                    <a:lnTo>
                      <a:pt x="2693" y="4085"/>
                    </a:lnTo>
                    <a:lnTo>
                      <a:pt x="2690" y="4089"/>
                    </a:lnTo>
                    <a:lnTo>
                      <a:pt x="2685" y="4093"/>
                    </a:lnTo>
                    <a:lnTo>
                      <a:pt x="2678" y="4095"/>
                    </a:lnTo>
                    <a:lnTo>
                      <a:pt x="2671" y="4096"/>
                    </a:lnTo>
                    <a:lnTo>
                      <a:pt x="2662" y="4096"/>
                    </a:lnTo>
                    <a:lnTo>
                      <a:pt x="2654" y="4096"/>
                    </a:lnTo>
                    <a:lnTo>
                      <a:pt x="2646" y="4095"/>
                    </a:lnTo>
                    <a:lnTo>
                      <a:pt x="2640" y="4093"/>
                    </a:lnTo>
                    <a:lnTo>
                      <a:pt x="2635" y="4089"/>
                    </a:lnTo>
                    <a:lnTo>
                      <a:pt x="2631" y="4085"/>
                    </a:lnTo>
                    <a:lnTo>
                      <a:pt x="2628" y="4081"/>
                    </a:lnTo>
                    <a:lnTo>
                      <a:pt x="2627" y="4075"/>
                    </a:lnTo>
                    <a:lnTo>
                      <a:pt x="2626" y="4069"/>
                    </a:lnTo>
                    <a:lnTo>
                      <a:pt x="2626" y="3294"/>
                    </a:lnTo>
                    <a:lnTo>
                      <a:pt x="2627" y="3287"/>
                    </a:lnTo>
                    <a:lnTo>
                      <a:pt x="2628" y="3282"/>
                    </a:lnTo>
                    <a:lnTo>
                      <a:pt x="2631" y="3277"/>
                    </a:lnTo>
                    <a:lnTo>
                      <a:pt x="2635" y="3273"/>
                    </a:lnTo>
                    <a:lnTo>
                      <a:pt x="2640" y="3270"/>
                    </a:lnTo>
                    <a:lnTo>
                      <a:pt x="2646" y="3268"/>
                    </a:lnTo>
                    <a:lnTo>
                      <a:pt x="2654" y="3267"/>
                    </a:lnTo>
                    <a:lnTo>
                      <a:pt x="2662" y="3266"/>
                    </a:lnTo>
                    <a:lnTo>
                      <a:pt x="2671" y="3267"/>
                    </a:lnTo>
                    <a:lnTo>
                      <a:pt x="2678" y="3268"/>
                    </a:lnTo>
                    <a:lnTo>
                      <a:pt x="2685" y="3270"/>
                    </a:lnTo>
                    <a:lnTo>
                      <a:pt x="2690" y="3273"/>
                    </a:lnTo>
                    <a:lnTo>
                      <a:pt x="2693" y="3277"/>
                    </a:lnTo>
                    <a:lnTo>
                      <a:pt x="2697" y="3282"/>
                    </a:lnTo>
                    <a:lnTo>
                      <a:pt x="2699" y="3287"/>
                    </a:lnTo>
                    <a:lnTo>
                      <a:pt x="2699" y="3294"/>
                    </a:lnTo>
                    <a:lnTo>
                      <a:pt x="2699" y="3520"/>
                    </a:lnTo>
                    <a:lnTo>
                      <a:pt x="2921" y="3520"/>
                    </a:lnTo>
                    <a:lnTo>
                      <a:pt x="2921" y="3312"/>
                    </a:lnTo>
                    <a:lnTo>
                      <a:pt x="2920" y="3288"/>
                    </a:lnTo>
                    <a:lnTo>
                      <a:pt x="2916" y="3266"/>
                    </a:lnTo>
                    <a:lnTo>
                      <a:pt x="2912" y="3246"/>
                    </a:lnTo>
                    <a:lnTo>
                      <a:pt x="2904" y="3226"/>
                    </a:lnTo>
                    <a:lnTo>
                      <a:pt x="2895" y="3208"/>
                    </a:lnTo>
                    <a:lnTo>
                      <a:pt x="2884" y="3192"/>
                    </a:lnTo>
                    <a:lnTo>
                      <a:pt x="2870" y="3177"/>
                    </a:lnTo>
                    <a:lnTo>
                      <a:pt x="2855" y="3164"/>
                    </a:lnTo>
                    <a:lnTo>
                      <a:pt x="2838" y="3152"/>
                    </a:lnTo>
                    <a:lnTo>
                      <a:pt x="2818" y="3143"/>
                    </a:lnTo>
                    <a:lnTo>
                      <a:pt x="2796" y="3134"/>
                    </a:lnTo>
                    <a:lnTo>
                      <a:pt x="2773" y="3127"/>
                    </a:lnTo>
                    <a:lnTo>
                      <a:pt x="2747" y="3121"/>
                    </a:lnTo>
                    <a:lnTo>
                      <a:pt x="2719" y="3118"/>
                    </a:lnTo>
                    <a:lnTo>
                      <a:pt x="2690" y="3116"/>
                    </a:lnTo>
                    <a:lnTo>
                      <a:pt x="2658" y="3115"/>
                    </a:lnTo>
                    <a:lnTo>
                      <a:pt x="2624" y="3116"/>
                    </a:lnTo>
                    <a:lnTo>
                      <a:pt x="2593" y="3118"/>
                    </a:lnTo>
                    <a:lnTo>
                      <a:pt x="2564" y="3122"/>
                    </a:lnTo>
                    <a:lnTo>
                      <a:pt x="2537" y="3129"/>
                    </a:lnTo>
                    <a:lnTo>
                      <a:pt x="2511" y="3136"/>
                    </a:lnTo>
                    <a:lnTo>
                      <a:pt x="2489" y="3145"/>
                    </a:lnTo>
                    <a:lnTo>
                      <a:pt x="2468" y="3157"/>
                    </a:lnTo>
                    <a:lnTo>
                      <a:pt x="2459" y="3162"/>
                    </a:lnTo>
                    <a:lnTo>
                      <a:pt x="2450" y="3168"/>
                    </a:lnTo>
                    <a:lnTo>
                      <a:pt x="2441" y="3176"/>
                    </a:lnTo>
                    <a:lnTo>
                      <a:pt x="2434" y="3183"/>
                    </a:lnTo>
                    <a:lnTo>
                      <a:pt x="2426" y="3191"/>
                    </a:lnTo>
                    <a:lnTo>
                      <a:pt x="2420" y="3199"/>
                    </a:lnTo>
                    <a:lnTo>
                      <a:pt x="2414" y="3208"/>
                    </a:lnTo>
                    <a:lnTo>
                      <a:pt x="2407" y="3218"/>
                    </a:lnTo>
                    <a:lnTo>
                      <a:pt x="2403" y="3226"/>
                    </a:lnTo>
                    <a:lnTo>
                      <a:pt x="2397" y="3237"/>
                    </a:lnTo>
                    <a:lnTo>
                      <a:pt x="2394" y="3247"/>
                    </a:lnTo>
                    <a:lnTo>
                      <a:pt x="2390" y="3258"/>
                    </a:lnTo>
                    <a:lnTo>
                      <a:pt x="2385" y="3281"/>
                    </a:lnTo>
                    <a:lnTo>
                      <a:pt x="2381" y="3306"/>
                    </a:lnTo>
                    <a:lnTo>
                      <a:pt x="2380" y="3332"/>
                    </a:lnTo>
                    <a:lnTo>
                      <a:pt x="2380" y="4060"/>
                    </a:lnTo>
                    <a:lnTo>
                      <a:pt x="2381" y="4085"/>
                    </a:lnTo>
                    <a:lnTo>
                      <a:pt x="2385" y="4108"/>
                    </a:lnTo>
                    <a:lnTo>
                      <a:pt x="2390" y="4128"/>
                    </a:lnTo>
                    <a:lnTo>
                      <a:pt x="2397" y="4147"/>
                    </a:lnTo>
                    <a:lnTo>
                      <a:pt x="2402" y="4156"/>
                    </a:lnTo>
                    <a:lnTo>
                      <a:pt x="2406" y="4164"/>
                    </a:lnTo>
                    <a:lnTo>
                      <a:pt x="2411" y="4172"/>
                    </a:lnTo>
                    <a:lnTo>
                      <a:pt x="2418" y="4179"/>
                    </a:lnTo>
                    <a:lnTo>
                      <a:pt x="2424" y="4187"/>
                    </a:lnTo>
                    <a:lnTo>
                      <a:pt x="2431" y="4193"/>
                    </a:lnTo>
                    <a:lnTo>
                      <a:pt x="2438" y="4200"/>
                    </a:lnTo>
                    <a:lnTo>
                      <a:pt x="2447" y="4206"/>
                    </a:lnTo>
                    <a:lnTo>
                      <a:pt x="2463" y="4217"/>
                    </a:lnTo>
                    <a:lnTo>
                      <a:pt x="2480" y="4225"/>
                    </a:lnTo>
                    <a:lnTo>
                      <a:pt x="2498" y="4234"/>
                    </a:lnTo>
                    <a:lnTo>
                      <a:pt x="2518" y="4240"/>
                    </a:lnTo>
                    <a:lnTo>
                      <a:pt x="2537" y="4245"/>
                    </a:lnTo>
                    <a:lnTo>
                      <a:pt x="2557" y="4249"/>
                    </a:lnTo>
                    <a:lnTo>
                      <a:pt x="2579" y="4251"/>
                    </a:lnTo>
                    <a:lnTo>
                      <a:pt x="2600" y="4251"/>
                    </a:lnTo>
                    <a:lnTo>
                      <a:pt x="2623" y="4250"/>
                    </a:lnTo>
                    <a:lnTo>
                      <a:pt x="2645" y="4247"/>
                    </a:lnTo>
                    <a:lnTo>
                      <a:pt x="2667" y="4242"/>
                    </a:lnTo>
                    <a:lnTo>
                      <a:pt x="2688" y="4234"/>
                    </a:lnTo>
                    <a:lnTo>
                      <a:pt x="2709" y="4223"/>
                    </a:lnTo>
                    <a:lnTo>
                      <a:pt x="2730" y="4212"/>
                    </a:lnTo>
                    <a:lnTo>
                      <a:pt x="2751" y="4197"/>
                    </a:lnTo>
                    <a:lnTo>
                      <a:pt x="2772" y="4180"/>
                    </a:lnTo>
                    <a:lnTo>
                      <a:pt x="2804" y="4242"/>
                    </a:lnTo>
                    <a:lnTo>
                      <a:pt x="2921" y="4242"/>
                    </a:lnTo>
                    <a:close/>
                    <a:moveTo>
                      <a:pt x="2972" y="4242"/>
                    </a:moveTo>
                    <a:lnTo>
                      <a:pt x="3281" y="4242"/>
                    </a:lnTo>
                    <a:lnTo>
                      <a:pt x="3305" y="4240"/>
                    </a:lnTo>
                    <a:lnTo>
                      <a:pt x="3329" y="4238"/>
                    </a:lnTo>
                    <a:lnTo>
                      <a:pt x="3352" y="4234"/>
                    </a:lnTo>
                    <a:lnTo>
                      <a:pt x="3373" y="4228"/>
                    </a:lnTo>
                    <a:lnTo>
                      <a:pt x="3394" y="4220"/>
                    </a:lnTo>
                    <a:lnTo>
                      <a:pt x="3415" y="4210"/>
                    </a:lnTo>
                    <a:lnTo>
                      <a:pt x="3434" y="4200"/>
                    </a:lnTo>
                    <a:lnTo>
                      <a:pt x="3452" y="4187"/>
                    </a:lnTo>
                    <a:lnTo>
                      <a:pt x="3461" y="4179"/>
                    </a:lnTo>
                    <a:lnTo>
                      <a:pt x="3469" y="4172"/>
                    </a:lnTo>
                    <a:lnTo>
                      <a:pt x="3477" y="4164"/>
                    </a:lnTo>
                    <a:lnTo>
                      <a:pt x="3483" y="4156"/>
                    </a:lnTo>
                    <a:lnTo>
                      <a:pt x="3491" y="4147"/>
                    </a:lnTo>
                    <a:lnTo>
                      <a:pt x="3496" y="4138"/>
                    </a:lnTo>
                    <a:lnTo>
                      <a:pt x="3502" y="4128"/>
                    </a:lnTo>
                    <a:lnTo>
                      <a:pt x="3507" y="4117"/>
                    </a:lnTo>
                    <a:lnTo>
                      <a:pt x="3510" y="4108"/>
                    </a:lnTo>
                    <a:lnTo>
                      <a:pt x="3514" y="4096"/>
                    </a:lnTo>
                    <a:lnTo>
                      <a:pt x="3518" y="4085"/>
                    </a:lnTo>
                    <a:lnTo>
                      <a:pt x="3520" y="4073"/>
                    </a:lnTo>
                    <a:lnTo>
                      <a:pt x="3523" y="4047"/>
                    </a:lnTo>
                    <a:lnTo>
                      <a:pt x="3524" y="4021"/>
                    </a:lnTo>
                    <a:lnTo>
                      <a:pt x="3524" y="3804"/>
                    </a:lnTo>
                    <a:lnTo>
                      <a:pt x="3524" y="3789"/>
                    </a:lnTo>
                    <a:lnTo>
                      <a:pt x="3522" y="3775"/>
                    </a:lnTo>
                    <a:lnTo>
                      <a:pt x="3519" y="3761"/>
                    </a:lnTo>
                    <a:lnTo>
                      <a:pt x="3516" y="3748"/>
                    </a:lnTo>
                    <a:lnTo>
                      <a:pt x="3510" y="3736"/>
                    </a:lnTo>
                    <a:lnTo>
                      <a:pt x="3504" y="3724"/>
                    </a:lnTo>
                    <a:lnTo>
                      <a:pt x="3495" y="3713"/>
                    </a:lnTo>
                    <a:lnTo>
                      <a:pt x="3487" y="3702"/>
                    </a:lnTo>
                    <a:lnTo>
                      <a:pt x="3477" y="3693"/>
                    </a:lnTo>
                    <a:lnTo>
                      <a:pt x="3465" y="3684"/>
                    </a:lnTo>
                    <a:lnTo>
                      <a:pt x="3453" y="3675"/>
                    </a:lnTo>
                    <a:lnTo>
                      <a:pt x="3439" y="3667"/>
                    </a:lnTo>
                    <a:lnTo>
                      <a:pt x="3424" y="3660"/>
                    </a:lnTo>
                    <a:lnTo>
                      <a:pt x="3408" y="3654"/>
                    </a:lnTo>
                    <a:lnTo>
                      <a:pt x="3391" y="3649"/>
                    </a:lnTo>
                    <a:lnTo>
                      <a:pt x="3373" y="3643"/>
                    </a:lnTo>
                    <a:lnTo>
                      <a:pt x="3391" y="3637"/>
                    </a:lnTo>
                    <a:lnTo>
                      <a:pt x="3407" y="3630"/>
                    </a:lnTo>
                    <a:lnTo>
                      <a:pt x="3422" y="3623"/>
                    </a:lnTo>
                    <a:lnTo>
                      <a:pt x="3436" y="3614"/>
                    </a:lnTo>
                    <a:lnTo>
                      <a:pt x="3449" y="3607"/>
                    </a:lnTo>
                    <a:lnTo>
                      <a:pt x="3461" y="3597"/>
                    </a:lnTo>
                    <a:lnTo>
                      <a:pt x="3472" y="3588"/>
                    </a:lnTo>
                    <a:lnTo>
                      <a:pt x="3481" y="3578"/>
                    </a:lnTo>
                    <a:lnTo>
                      <a:pt x="3489" y="3567"/>
                    </a:lnTo>
                    <a:lnTo>
                      <a:pt x="3496" y="3555"/>
                    </a:lnTo>
                    <a:lnTo>
                      <a:pt x="3503" y="3545"/>
                    </a:lnTo>
                    <a:lnTo>
                      <a:pt x="3508" y="3532"/>
                    </a:lnTo>
                    <a:lnTo>
                      <a:pt x="3511" y="3519"/>
                    </a:lnTo>
                    <a:lnTo>
                      <a:pt x="3514" y="3506"/>
                    </a:lnTo>
                    <a:lnTo>
                      <a:pt x="3516" y="3492"/>
                    </a:lnTo>
                    <a:lnTo>
                      <a:pt x="3517" y="3477"/>
                    </a:lnTo>
                    <a:lnTo>
                      <a:pt x="3517" y="3323"/>
                    </a:lnTo>
                    <a:lnTo>
                      <a:pt x="3516" y="3297"/>
                    </a:lnTo>
                    <a:lnTo>
                      <a:pt x="3513" y="3285"/>
                    </a:lnTo>
                    <a:lnTo>
                      <a:pt x="3512" y="3275"/>
                    </a:lnTo>
                    <a:lnTo>
                      <a:pt x="3509" y="3264"/>
                    </a:lnTo>
                    <a:lnTo>
                      <a:pt x="3506" y="3253"/>
                    </a:lnTo>
                    <a:lnTo>
                      <a:pt x="3502" y="3242"/>
                    </a:lnTo>
                    <a:lnTo>
                      <a:pt x="3497" y="3233"/>
                    </a:lnTo>
                    <a:lnTo>
                      <a:pt x="3492" y="3224"/>
                    </a:lnTo>
                    <a:lnTo>
                      <a:pt x="3487" y="3216"/>
                    </a:lnTo>
                    <a:lnTo>
                      <a:pt x="3480" y="3207"/>
                    </a:lnTo>
                    <a:lnTo>
                      <a:pt x="3474" y="3198"/>
                    </a:lnTo>
                    <a:lnTo>
                      <a:pt x="3466" y="3192"/>
                    </a:lnTo>
                    <a:lnTo>
                      <a:pt x="3459" y="3184"/>
                    </a:lnTo>
                    <a:lnTo>
                      <a:pt x="3449" y="3178"/>
                    </a:lnTo>
                    <a:lnTo>
                      <a:pt x="3440" y="3172"/>
                    </a:lnTo>
                    <a:lnTo>
                      <a:pt x="3421" y="3161"/>
                    </a:lnTo>
                    <a:lnTo>
                      <a:pt x="3401" y="3151"/>
                    </a:lnTo>
                    <a:lnTo>
                      <a:pt x="3379" y="3143"/>
                    </a:lnTo>
                    <a:lnTo>
                      <a:pt x="3357" y="3136"/>
                    </a:lnTo>
                    <a:lnTo>
                      <a:pt x="3334" y="3131"/>
                    </a:lnTo>
                    <a:lnTo>
                      <a:pt x="3311" y="3128"/>
                    </a:lnTo>
                    <a:lnTo>
                      <a:pt x="3286" y="3126"/>
                    </a:lnTo>
                    <a:lnTo>
                      <a:pt x="3260" y="3124"/>
                    </a:lnTo>
                    <a:lnTo>
                      <a:pt x="2972" y="3124"/>
                    </a:lnTo>
                    <a:lnTo>
                      <a:pt x="2972" y="4242"/>
                    </a:lnTo>
                    <a:close/>
                    <a:moveTo>
                      <a:pt x="3285" y="3517"/>
                    </a:moveTo>
                    <a:lnTo>
                      <a:pt x="3285" y="3327"/>
                    </a:lnTo>
                    <a:lnTo>
                      <a:pt x="3284" y="3313"/>
                    </a:lnTo>
                    <a:lnTo>
                      <a:pt x="3281" y="3301"/>
                    </a:lnTo>
                    <a:lnTo>
                      <a:pt x="3279" y="3296"/>
                    </a:lnTo>
                    <a:lnTo>
                      <a:pt x="3275" y="3292"/>
                    </a:lnTo>
                    <a:lnTo>
                      <a:pt x="3272" y="3287"/>
                    </a:lnTo>
                    <a:lnTo>
                      <a:pt x="3268" y="3283"/>
                    </a:lnTo>
                    <a:lnTo>
                      <a:pt x="3264" y="3280"/>
                    </a:lnTo>
                    <a:lnTo>
                      <a:pt x="3258" y="3277"/>
                    </a:lnTo>
                    <a:lnTo>
                      <a:pt x="3246" y="3272"/>
                    </a:lnTo>
                    <a:lnTo>
                      <a:pt x="3233" y="3269"/>
                    </a:lnTo>
                    <a:lnTo>
                      <a:pt x="3218" y="3269"/>
                    </a:lnTo>
                    <a:lnTo>
                      <a:pt x="3218" y="3577"/>
                    </a:lnTo>
                    <a:lnTo>
                      <a:pt x="3233" y="3576"/>
                    </a:lnTo>
                    <a:lnTo>
                      <a:pt x="3246" y="3573"/>
                    </a:lnTo>
                    <a:lnTo>
                      <a:pt x="3258" y="3568"/>
                    </a:lnTo>
                    <a:lnTo>
                      <a:pt x="3264" y="3565"/>
                    </a:lnTo>
                    <a:lnTo>
                      <a:pt x="3268" y="3562"/>
                    </a:lnTo>
                    <a:lnTo>
                      <a:pt x="3272" y="3558"/>
                    </a:lnTo>
                    <a:lnTo>
                      <a:pt x="3275" y="3553"/>
                    </a:lnTo>
                    <a:lnTo>
                      <a:pt x="3279" y="3548"/>
                    </a:lnTo>
                    <a:lnTo>
                      <a:pt x="3281" y="3543"/>
                    </a:lnTo>
                    <a:lnTo>
                      <a:pt x="3284" y="3531"/>
                    </a:lnTo>
                    <a:lnTo>
                      <a:pt x="3285" y="3517"/>
                    </a:lnTo>
                    <a:close/>
                    <a:moveTo>
                      <a:pt x="3285" y="4039"/>
                    </a:moveTo>
                    <a:lnTo>
                      <a:pt x="3285" y="3756"/>
                    </a:lnTo>
                    <a:lnTo>
                      <a:pt x="3284" y="3743"/>
                    </a:lnTo>
                    <a:lnTo>
                      <a:pt x="3281" y="3731"/>
                    </a:lnTo>
                    <a:lnTo>
                      <a:pt x="3279" y="3726"/>
                    </a:lnTo>
                    <a:lnTo>
                      <a:pt x="3275" y="3721"/>
                    </a:lnTo>
                    <a:lnTo>
                      <a:pt x="3272" y="3716"/>
                    </a:lnTo>
                    <a:lnTo>
                      <a:pt x="3268" y="3713"/>
                    </a:lnTo>
                    <a:lnTo>
                      <a:pt x="3264" y="3709"/>
                    </a:lnTo>
                    <a:lnTo>
                      <a:pt x="3258" y="3707"/>
                    </a:lnTo>
                    <a:lnTo>
                      <a:pt x="3246" y="3701"/>
                    </a:lnTo>
                    <a:lnTo>
                      <a:pt x="3233" y="3699"/>
                    </a:lnTo>
                    <a:lnTo>
                      <a:pt x="3218" y="3698"/>
                    </a:lnTo>
                    <a:lnTo>
                      <a:pt x="3218" y="4098"/>
                    </a:lnTo>
                    <a:lnTo>
                      <a:pt x="3233" y="4097"/>
                    </a:lnTo>
                    <a:lnTo>
                      <a:pt x="3246" y="4095"/>
                    </a:lnTo>
                    <a:lnTo>
                      <a:pt x="3258" y="4089"/>
                    </a:lnTo>
                    <a:lnTo>
                      <a:pt x="3264" y="4087"/>
                    </a:lnTo>
                    <a:lnTo>
                      <a:pt x="3268" y="4083"/>
                    </a:lnTo>
                    <a:lnTo>
                      <a:pt x="3272" y="4080"/>
                    </a:lnTo>
                    <a:lnTo>
                      <a:pt x="3275" y="4075"/>
                    </a:lnTo>
                    <a:lnTo>
                      <a:pt x="3279" y="4070"/>
                    </a:lnTo>
                    <a:lnTo>
                      <a:pt x="3281" y="4065"/>
                    </a:lnTo>
                    <a:lnTo>
                      <a:pt x="3284" y="4053"/>
                    </a:lnTo>
                    <a:lnTo>
                      <a:pt x="3285" y="4039"/>
                    </a:lnTo>
                    <a:close/>
                    <a:moveTo>
                      <a:pt x="3384" y="182"/>
                    </a:moveTo>
                    <a:lnTo>
                      <a:pt x="3384" y="1490"/>
                    </a:lnTo>
                    <a:lnTo>
                      <a:pt x="3847" y="1490"/>
                    </a:lnTo>
                    <a:lnTo>
                      <a:pt x="3847" y="182"/>
                    </a:lnTo>
                    <a:lnTo>
                      <a:pt x="3384" y="182"/>
                    </a:lnTo>
                    <a:close/>
                    <a:moveTo>
                      <a:pt x="801" y="2665"/>
                    </a:moveTo>
                    <a:lnTo>
                      <a:pt x="801" y="2665"/>
                    </a:lnTo>
                    <a:lnTo>
                      <a:pt x="780" y="2666"/>
                    </a:lnTo>
                    <a:lnTo>
                      <a:pt x="758" y="2669"/>
                    </a:lnTo>
                    <a:lnTo>
                      <a:pt x="737" y="2674"/>
                    </a:lnTo>
                    <a:lnTo>
                      <a:pt x="718" y="2682"/>
                    </a:lnTo>
                    <a:lnTo>
                      <a:pt x="698" y="2690"/>
                    </a:lnTo>
                    <a:lnTo>
                      <a:pt x="681" y="2701"/>
                    </a:lnTo>
                    <a:lnTo>
                      <a:pt x="664" y="2714"/>
                    </a:lnTo>
                    <a:lnTo>
                      <a:pt x="649" y="2728"/>
                    </a:lnTo>
                    <a:lnTo>
                      <a:pt x="635" y="2743"/>
                    </a:lnTo>
                    <a:lnTo>
                      <a:pt x="623" y="2760"/>
                    </a:lnTo>
                    <a:lnTo>
                      <a:pt x="613" y="2777"/>
                    </a:lnTo>
                    <a:lnTo>
                      <a:pt x="603" y="2796"/>
                    </a:lnTo>
                    <a:lnTo>
                      <a:pt x="595" y="2816"/>
                    </a:lnTo>
                    <a:lnTo>
                      <a:pt x="590" y="2837"/>
                    </a:lnTo>
                    <a:lnTo>
                      <a:pt x="587" y="2858"/>
                    </a:lnTo>
                    <a:lnTo>
                      <a:pt x="586" y="2880"/>
                    </a:lnTo>
                    <a:lnTo>
                      <a:pt x="586" y="4453"/>
                    </a:lnTo>
                    <a:lnTo>
                      <a:pt x="587" y="4474"/>
                    </a:lnTo>
                    <a:lnTo>
                      <a:pt x="590" y="4496"/>
                    </a:lnTo>
                    <a:lnTo>
                      <a:pt x="595" y="4516"/>
                    </a:lnTo>
                    <a:lnTo>
                      <a:pt x="603" y="4536"/>
                    </a:lnTo>
                    <a:lnTo>
                      <a:pt x="613" y="4555"/>
                    </a:lnTo>
                    <a:lnTo>
                      <a:pt x="623" y="4573"/>
                    </a:lnTo>
                    <a:lnTo>
                      <a:pt x="635" y="4589"/>
                    </a:lnTo>
                    <a:lnTo>
                      <a:pt x="649" y="4605"/>
                    </a:lnTo>
                    <a:lnTo>
                      <a:pt x="664" y="4619"/>
                    </a:lnTo>
                    <a:lnTo>
                      <a:pt x="681" y="4631"/>
                    </a:lnTo>
                    <a:lnTo>
                      <a:pt x="698" y="4641"/>
                    </a:lnTo>
                    <a:lnTo>
                      <a:pt x="718" y="4651"/>
                    </a:lnTo>
                    <a:lnTo>
                      <a:pt x="737" y="4658"/>
                    </a:lnTo>
                    <a:lnTo>
                      <a:pt x="758" y="4663"/>
                    </a:lnTo>
                    <a:lnTo>
                      <a:pt x="780" y="4667"/>
                    </a:lnTo>
                    <a:lnTo>
                      <a:pt x="801" y="4668"/>
                    </a:lnTo>
                    <a:lnTo>
                      <a:pt x="3566" y="4668"/>
                    </a:lnTo>
                    <a:lnTo>
                      <a:pt x="3587" y="4667"/>
                    </a:lnTo>
                    <a:lnTo>
                      <a:pt x="3609" y="4663"/>
                    </a:lnTo>
                    <a:lnTo>
                      <a:pt x="3629" y="4658"/>
                    </a:lnTo>
                    <a:lnTo>
                      <a:pt x="3650" y="4651"/>
                    </a:lnTo>
                    <a:lnTo>
                      <a:pt x="3668" y="4641"/>
                    </a:lnTo>
                    <a:lnTo>
                      <a:pt x="3686" y="4631"/>
                    </a:lnTo>
                    <a:lnTo>
                      <a:pt x="3702" y="4619"/>
                    </a:lnTo>
                    <a:lnTo>
                      <a:pt x="3717" y="4605"/>
                    </a:lnTo>
                    <a:lnTo>
                      <a:pt x="3731" y="4589"/>
                    </a:lnTo>
                    <a:lnTo>
                      <a:pt x="3744" y="4573"/>
                    </a:lnTo>
                    <a:lnTo>
                      <a:pt x="3755" y="4555"/>
                    </a:lnTo>
                    <a:lnTo>
                      <a:pt x="3763" y="4536"/>
                    </a:lnTo>
                    <a:lnTo>
                      <a:pt x="3771" y="4516"/>
                    </a:lnTo>
                    <a:lnTo>
                      <a:pt x="3776" y="4496"/>
                    </a:lnTo>
                    <a:lnTo>
                      <a:pt x="3779" y="4474"/>
                    </a:lnTo>
                    <a:lnTo>
                      <a:pt x="3780" y="4453"/>
                    </a:lnTo>
                    <a:lnTo>
                      <a:pt x="3780" y="2880"/>
                    </a:lnTo>
                    <a:lnTo>
                      <a:pt x="3779" y="2858"/>
                    </a:lnTo>
                    <a:lnTo>
                      <a:pt x="3776" y="2837"/>
                    </a:lnTo>
                    <a:lnTo>
                      <a:pt x="3771" y="2816"/>
                    </a:lnTo>
                    <a:lnTo>
                      <a:pt x="3763" y="2796"/>
                    </a:lnTo>
                    <a:lnTo>
                      <a:pt x="3755" y="2777"/>
                    </a:lnTo>
                    <a:lnTo>
                      <a:pt x="3744" y="2760"/>
                    </a:lnTo>
                    <a:lnTo>
                      <a:pt x="3731" y="2743"/>
                    </a:lnTo>
                    <a:lnTo>
                      <a:pt x="3717" y="2728"/>
                    </a:lnTo>
                    <a:lnTo>
                      <a:pt x="3702" y="2714"/>
                    </a:lnTo>
                    <a:lnTo>
                      <a:pt x="3686" y="2701"/>
                    </a:lnTo>
                    <a:lnTo>
                      <a:pt x="3668" y="2690"/>
                    </a:lnTo>
                    <a:lnTo>
                      <a:pt x="3650" y="2682"/>
                    </a:lnTo>
                    <a:lnTo>
                      <a:pt x="3629" y="2674"/>
                    </a:lnTo>
                    <a:lnTo>
                      <a:pt x="3609" y="2669"/>
                    </a:lnTo>
                    <a:lnTo>
                      <a:pt x="3587" y="2666"/>
                    </a:lnTo>
                    <a:lnTo>
                      <a:pt x="3566" y="2665"/>
                    </a:lnTo>
                    <a:lnTo>
                      <a:pt x="801" y="2665"/>
                    </a:lnTo>
                    <a:close/>
                    <a:moveTo>
                      <a:pt x="1562" y="182"/>
                    </a:moveTo>
                    <a:lnTo>
                      <a:pt x="1562" y="1490"/>
                    </a:lnTo>
                    <a:lnTo>
                      <a:pt x="2027" y="1490"/>
                    </a:lnTo>
                    <a:lnTo>
                      <a:pt x="2027" y="182"/>
                    </a:lnTo>
                    <a:lnTo>
                      <a:pt x="1562" y="182"/>
                    </a:lnTo>
                    <a:close/>
                    <a:moveTo>
                      <a:pt x="2168" y="182"/>
                    </a:moveTo>
                    <a:lnTo>
                      <a:pt x="2168" y="1490"/>
                    </a:lnTo>
                    <a:lnTo>
                      <a:pt x="2631" y="1490"/>
                    </a:lnTo>
                    <a:lnTo>
                      <a:pt x="2631" y="182"/>
                    </a:lnTo>
                    <a:lnTo>
                      <a:pt x="2168" y="182"/>
                    </a:lnTo>
                    <a:close/>
                    <a:moveTo>
                      <a:pt x="2778" y="182"/>
                    </a:moveTo>
                    <a:lnTo>
                      <a:pt x="2778" y="1490"/>
                    </a:lnTo>
                    <a:lnTo>
                      <a:pt x="3242" y="1490"/>
                    </a:lnTo>
                    <a:lnTo>
                      <a:pt x="3242" y="182"/>
                    </a:lnTo>
                    <a:lnTo>
                      <a:pt x="2778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  <p:sp>
          <p:nvSpPr>
            <p:cNvPr id="25621" name="标题 1"/>
            <p:cNvSpPr txBox="1"/>
            <p:nvPr>
              <p:custDataLst>
                <p:tags r:id="rId16"/>
              </p:custDataLst>
            </p:nvPr>
          </p:nvSpPr>
          <p:spPr>
            <a:xfrm>
              <a:off x="3431" y="4820"/>
              <a:ext cx="14164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noise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tls</a:t>
              </a:r>
              <a:endParaRPr lang="en-US" altLang="zh-CN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622" name="文本框 38"/>
            <p:cNvSpPr txBox="1"/>
            <p:nvPr>
              <p:custDataLst>
                <p:tags r:id="rId17"/>
              </p:custDataLst>
            </p:nvPr>
          </p:nvSpPr>
          <p:spPr>
            <a:xfrm>
              <a:off x="3428" y="4248"/>
              <a:ext cx="14167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加密层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623" name="组合 43"/>
          <p:cNvGrpSpPr/>
          <p:nvPr/>
        </p:nvGrpSpPr>
        <p:grpSpPr>
          <a:xfrm>
            <a:off x="1250950" y="3881438"/>
            <a:ext cx="10093325" cy="1219200"/>
            <a:chOff x="1915" y="6410"/>
            <a:chExt cx="15876" cy="1917"/>
          </a:xfrm>
        </p:grpSpPr>
        <p:grpSp>
          <p:nvGrpSpPr>
            <p:cNvPr id="25624" name="组合 8"/>
            <p:cNvGrpSpPr/>
            <p:nvPr/>
          </p:nvGrpSpPr>
          <p:grpSpPr>
            <a:xfrm>
              <a:off x="1915" y="6410"/>
              <a:ext cx="996" cy="996"/>
              <a:chOff x="2279469" y="4159328"/>
              <a:chExt cx="456113" cy="456114"/>
            </a:xfrm>
          </p:grpSpPr>
          <p:sp>
            <p:nvSpPr>
              <p:cNvPr id="23" name="椭圆 22"/>
              <p:cNvSpPr/>
              <p:nvPr>
                <p:custDataLst>
                  <p:tags r:id="rId18"/>
                </p:custDataLst>
              </p:nvPr>
            </p:nvSpPr>
            <p:spPr>
              <a:xfrm>
                <a:off x="2279469" y="4159328"/>
                <a:ext cx="456254" cy="45608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5" name="KSO_Shape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396105" y="4273636"/>
                <a:ext cx="225269" cy="228615"/>
              </a:xfrm>
              <a:custGeom>
                <a:avLst/>
                <a:gdLst>
                  <a:gd name="T0" fmla="*/ 1978422 w 3030537"/>
                  <a:gd name="T1" fmla="*/ 2389219 h 3079750"/>
                  <a:gd name="T2" fmla="*/ 987425 w 3030537"/>
                  <a:gd name="T3" fmla="*/ 2089236 h 3079750"/>
                  <a:gd name="T4" fmla="*/ 1229122 w 3030537"/>
                  <a:gd name="T5" fmla="*/ 2425328 h 3079750"/>
                  <a:gd name="T6" fmla="*/ 1683147 w 3030537"/>
                  <a:gd name="T7" fmla="*/ 2472151 h 3079750"/>
                  <a:gd name="T8" fmla="*/ 1918097 w 3030537"/>
                  <a:gd name="T9" fmla="*/ 2019002 h 3079750"/>
                  <a:gd name="T10" fmla="*/ 1243410 w 3030537"/>
                  <a:gd name="T11" fmla="*/ 2007891 h 3079750"/>
                  <a:gd name="T12" fmla="*/ 1399381 w 3030537"/>
                  <a:gd name="T13" fmla="*/ 2467390 h 3079750"/>
                  <a:gd name="T14" fmla="*/ 2903140 w 3030537"/>
                  <a:gd name="T15" fmla="*/ 2164036 h 3079750"/>
                  <a:gd name="T16" fmla="*/ 2486421 w 3030537"/>
                  <a:gd name="T17" fmla="*/ 2677439 h 3079750"/>
                  <a:gd name="T18" fmla="*/ 1944687 w 3030537"/>
                  <a:gd name="T19" fmla="*/ 3075783 h 3079750"/>
                  <a:gd name="T20" fmla="*/ 1049337 w 3030537"/>
                  <a:gd name="T21" fmla="*/ 2865899 h 3079750"/>
                  <a:gd name="T22" fmla="*/ 1437084 w 3030537"/>
                  <a:gd name="T23" fmla="*/ 2786547 h 3079750"/>
                  <a:gd name="T24" fmla="*/ 2096293 w 3030537"/>
                  <a:gd name="T25" fmla="*/ 2709180 h 3079750"/>
                  <a:gd name="T26" fmla="*/ 2564209 w 3030537"/>
                  <a:gd name="T27" fmla="*/ 2360034 h 3079750"/>
                  <a:gd name="T28" fmla="*/ 2836862 w 3030537"/>
                  <a:gd name="T29" fmla="*/ 1844251 h 3079750"/>
                  <a:gd name="T30" fmla="*/ 2169319 w 3030537"/>
                  <a:gd name="T31" fmla="*/ 2021383 h 3079750"/>
                  <a:gd name="T32" fmla="*/ 2529682 w 3030537"/>
                  <a:gd name="T33" fmla="*/ 1769412 h 3079750"/>
                  <a:gd name="T34" fmla="*/ 1842691 w 3030537"/>
                  <a:gd name="T35" fmla="*/ 1921388 h 3079750"/>
                  <a:gd name="T36" fmla="*/ 1023541 w 3030537"/>
                  <a:gd name="T37" fmla="*/ 1500380 h 3079750"/>
                  <a:gd name="T38" fmla="*/ 1325960 w 3030537"/>
                  <a:gd name="T39" fmla="*/ 1912262 h 3079750"/>
                  <a:gd name="T40" fmla="*/ 600075 w 3030537"/>
                  <a:gd name="T41" fmla="*/ 1808299 h 3079750"/>
                  <a:gd name="T42" fmla="*/ 988219 w 3030537"/>
                  <a:gd name="T43" fmla="*/ 2004717 h 3079750"/>
                  <a:gd name="T44" fmla="*/ 1892300 w 3030537"/>
                  <a:gd name="T45" fmla="*/ 990487 h 3079750"/>
                  <a:gd name="T46" fmla="*/ 2041525 w 3030537"/>
                  <a:gd name="T47" fmla="*/ 1062706 h 3079750"/>
                  <a:gd name="T48" fmla="*/ 1462485 w 3030537"/>
                  <a:gd name="T49" fmla="*/ 1026200 h 3079750"/>
                  <a:gd name="T50" fmla="*/ 2084785 w 3030537"/>
                  <a:gd name="T51" fmla="*/ 934141 h 3079750"/>
                  <a:gd name="T52" fmla="*/ 2555875 w 3030537"/>
                  <a:gd name="T53" fmla="*/ 1253568 h 3079750"/>
                  <a:gd name="T54" fmla="*/ 770334 w 3030537"/>
                  <a:gd name="T55" fmla="*/ 815100 h 3079750"/>
                  <a:gd name="T56" fmla="*/ 556419 w 3030537"/>
                  <a:gd name="T57" fmla="*/ 1274202 h 3079750"/>
                  <a:gd name="T58" fmla="*/ 1009650 w 3030537"/>
                  <a:gd name="T59" fmla="*/ 925809 h 3079750"/>
                  <a:gd name="T60" fmla="*/ 2045494 w 3030537"/>
                  <a:gd name="T61" fmla="*/ 829385 h 3079750"/>
                  <a:gd name="T62" fmla="*/ 1933575 w 3030537"/>
                  <a:gd name="T63" fmla="*/ 513530 h 3079750"/>
                  <a:gd name="T64" fmla="*/ 846138 w 3030537"/>
                  <a:gd name="T65" fmla="*/ 732962 h 3079750"/>
                  <a:gd name="T66" fmla="*/ 1225947 w 3030537"/>
                  <a:gd name="T67" fmla="*/ 536941 h 3079750"/>
                  <a:gd name="T68" fmla="*/ 1930400 w 3030537"/>
                  <a:gd name="T69" fmla="*/ 764310 h 3079750"/>
                  <a:gd name="T70" fmla="*/ 1501775 w 3030537"/>
                  <a:gd name="T71" fmla="*/ 443692 h 3079750"/>
                  <a:gd name="T72" fmla="*/ 1142603 w 3030537"/>
                  <a:gd name="T73" fmla="*/ 861923 h 3079750"/>
                  <a:gd name="T74" fmla="*/ 1725613 w 3030537"/>
                  <a:gd name="T75" fmla="*/ 376236 h 3079750"/>
                  <a:gd name="T76" fmla="*/ 2315766 w 3030537"/>
                  <a:gd name="T77" fmla="*/ 666299 h 3079750"/>
                  <a:gd name="T78" fmla="*/ 2633663 w 3030537"/>
                  <a:gd name="T79" fmla="*/ 1240077 h 3079750"/>
                  <a:gd name="T80" fmla="*/ 2559051 w 3030537"/>
                  <a:gd name="T81" fmla="*/ 1913055 h 3079750"/>
                  <a:gd name="T82" fmla="*/ 2127647 w 3030537"/>
                  <a:gd name="T83" fmla="*/ 2399536 h 3079750"/>
                  <a:gd name="T84" fmla="*/ 1473597 w 3030537"/>
                  <a:gd name="T85" fmla="*/ 2555480 h 3079750"/>
                  <a:gd name="T86" fmla="*/ 859631 w 3030537"/>
                  <a:gd name="T87" fmla="*/ 2307875 h 3079750"/>
                  <a:gd name="T88" fmla="*/ 501650 w 3030537"/>
                  <a:gd name="T89" fmla="*/ 1761476 h 3079750"/>
                  <a:gd name="T90" fmla="*/ 527050 w 3030537"/>
                  <a:gd name="T91" fmla="*/ 1083736 h 3079750"/>
                  <a:gd name="T92" fmla="*/ 922734 w 3030537"/>
                  <a:gd name="T93" fmla="*/ 565908 h 3079750"/>
                  <a:gd name="T94" fmla="*/ 1558528 w 3030537"/>
                  <a:gd name="T95" fmla="*/ 363538 h 3079750"/>
                  <a:gd name="T96" fmla="*/ 443103 w 3030537"/>
                  <a:gd name="T97" fmla="*/ 928291 h 3079750"/>
                  <a:gd name="T98" fmla="*/ 234841 w 3030537"/>
                  <a:gd name="T99" fmla="*/ 1502570 h 3079750"/>
                  <a:gd name="T100" fmla="*/ 363765 w 3030537"/>
                  <a:gd name="T101" fmla="*/ 2071688 h 3079750"/>
                  <a:gd name="T102" fmla="*/ 554177 w 3030537"/>
                  <a:gd name="T103" fmla="*/ 2614217 h 3079750"/>
                  <a:gd name="T104" fmla="*/ 172560 w 3030537"/>
                  <a:gd name="T105" fmla="*/ 2074467 h 3079750"/>
                  <a:gd name="T106" fmla="*/ 60694 w 3030537"/>
                  <a:gd name="T107" fmla="*/ 1422401 h 3079750"/>
                  <a:gd name="T108" fmla="*/ 233254 w 3030537"/>
                  <a:gd name="T109" fmla="*/ 695723 h 3079750"/>
                  <a:gd name="T110" fmla="*/ 1621178 w 3030537"/>
                  <a:gd name="T111" fmla="*/ 794 h 3079750"/>
                  <a:gd name="T112" fmla="*/ 2259747 w 3030537"/>
                  <a:gd name="T113" fmla="*/ 173923 h 3079750"/>
                  <a:gd name="T114" fmla="*/ 2847089 w 3030537"/>
                  <a:gd name="T115" fmla="*/ 578950 h 3079750"/>
                  <a:gd name="T116" fmla="*/ 2977344 w 3030537"/>
                  <a:gd name="T117" fmla="*/ 1466436 h 3079750"/>
                  <a:gd name="T118" fmla="*/ 2611993 w 3030537"/>
                  <a:gd name="T119" fmla="*/ 820378 h 3079750"/>
                  <a:gd name="T120" fmla="*/ 2218844 w 3030537"/>
                  <a:gd name="T121" fmla="*/ 352215 h 3079750"/>
                  <a:gd name="T122" fmla="*/ 1660890 w 3030537"/>
                  <a:gd name="T123" fmla="*/ 179483 h 3079750"/>
                  <a:gd name="T124" fmla="*/ 1094994 w 3030537"/>
                  <a:gd name="T125" fmla="*/ 72667 h 3079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30537" h="3079750">
                    <a:moveTo>
                      <a:pt x="2058194" y="2062253"/>
                    </a:moveTo>
                    <a:lnTo>
                      <a:pt x="2045494" y="2092807"/>
                    </a:lnTo>
                    <a:lnTo>
                      <a:pt x="2033191" y="2122567"/>
                    </a:lnTo>
                    <a:lnTo>
                      <a:pt x="2020094" y="2151137"/>
                    </a:lnTo>
                    <a:lnTo>
                      <a:pt x="2006997" y="2179310"/>
                    </a:lnTo>
                    <a:lnTo>
                      <a:pt x="1993900" y="2206293"/>
                    </a:lnTo>
                    <a:lnTo>
                      <a:pt x="1980803" y="2232085"/>
                    </a:lnTo>
                    <a:lnTo>
                      <a:pt x="1967707" y="2257084"/>
                    </a:lnTo>
                    <a:lnTo>
                      <a:pt x="1954213" y="2280892"/>
                    </a:lnTo>
                    <a:lnTo>
                      <a:pt x="1941116" y="2303907"/>
                    </a:lnTo>
                    <a:lnTo>
                      <a:pt x="1928019" y="2325731"/>
                    </a:lnTo>
                    <a:lnTo>
                      <a:pt x="1915319" y="2346761"/>
                    </a:lnTo>
                    <a:lnTo>
                      <a:pt x="1903016" y="2366998"/>
                    </a:lnTo>
                    <a:lnTo>
                      <a:pt x="1890713" y="2385648"/>
                    </a:lnTo>
                    <a:lnTo>
                      <a:pt x="1878410" y="2403107"/>
                    </a:lnTo>
                    <a:lnTo>
                      <a:pt x="1866900" y="2420170"/>
                    </a:lnTo>
                    <a:lnTo>
                      <a:pt x="1855788" y="2435249"/>
                    </a:lnTo>
                    <a:lnTo>
                      <a:pt x="1871663" y="2430487"/>
                    </a:lnTo>
                    <a:lnTo>
                      <a:pt x="1887141" y="2425328"/>
                    </a:lnTo>
                    <a:lnTo>
                      <a:pt x="1903016" y="2420170"/>
                    </a:lnTo>
                    <a:lnTo>
                      <a:pt x="1918097" y="2414615"/>
                    </a:lnTo>
                    <a:lnTo>
                      <a:pt x="1933575" y="2408266"/>
                    </a:lnTo>
                    <a:lnTo>
                      <a:pt x="1948657" y="2402314"/>
                    </a:lnTo>
                    <a:lnTo>
                      <a:pt x="1963341" y="2395965"/>
                    </a:lnTo>
                    <a:lnTo>
                      <a:pt x="1978422" y="2389219"/>
                    </a:lnTo>
                    <a:lnTo>
                      <a:pt x="2008188" y="2375331"/>
                    </a:lnTo>
                    <a:lnTo>
                      <a:pt x="2036763" y="2360253"/>
                    </a:lnTo>
                    <a:lnTo>
                      <a:pt x="2065338" y="2344777"/>
                    </a:lnTo>
                    <a:lnTo>
                      <a:pt x="2092722" y="2328508"/>
                    </a:lnTo>
                    <a:lnTo>
                      <a:pt x="2120107" y="2311049"/>
                    </a:lnTo>
                    <a:lnTo>
                      <a:pt x="2146300" y="2292796"/>
                    </a:lnTo>
                    <a:lnTo>
                      <a:pt x="2172494" y="2273353"/>
                    </a:lnTo>
                    <a:lnTo>
                      <a:pt x="2197894" y="2253909"/>
                    </a:lnTo>
                    <a:lnTo>
                      <a:pt x="2222897" y="2232879"/>
                    </a:lnTo>
                    <a:lnTo>
                      <a:pt x="2246710" y="2211451"/>
                    </a:lnTo>
                    <a:lnTo>
                      <a:pt x="2270125" y="2189627"/>
                    </a:lnTo>
                    <a:lnTo>
                      <a:pt x="2292747" y="2166613"/>
                    </a:lnTo>
                    <a:lnTo>
                      <a:pt x="2288382" y="2164232"/>
                    </a:lnTo>
                    <a:lnTo>
                      <a:pt x="2255441" y="2146772"/>
                    </a:lnTo>
                    <a:lnTo>
                      <a:pt x="2236788" y="2137646"/>
                    </a:lnTo>
                    <a:lnTo>
                      <a:pt x="2216150" y="2127726"/>
                    </a:lnTo>
                    <a:lnTo>
                      <a:pt x="2193925" y="2117409"/>
                    </a:lnTo>
                    <a:lnTo>
                      <a:pt x="2170907" y="2106695"/>
                    </a:lnTo>
                    <a:lnTo>
                      <a:pt x="2145903" y="2096378"/>
                    </a:lnTo>
                    <a:lnTo>
                      <a:pt x="2119710" y="2085268"/>
                    </a:lnTo>
                    <a:lnTo>
                      <a:pt x="2089547" y="2073761"/>
                    </a:lnTo>
                    <a:lnTo>
                      <a:pt x="2058194" y="2062253"/>
                    </a:lnTo>
                    <a:close/>
                    <a:moveTo>
                      <a:pt x="1058466" y="2062253"/>
                    </a:moveTo>
                    <a:lnTo>
                      <a:pt x="1021953" y="2075745"/>
                    </a:lnTo>
                    <a:lnTo>
                      <a:pt x="987425" y="2089236"/>
                    </a:lnTo>
                    <a:lnTo>
                      <a:pt x="954485" y="2103124"/>
                    </a:lnTo>
                    <a:lnTo>
                      <a:pt x="924322" y="2116219"/>
                    </a:lnTo>
                    <a:lnTo>
                      <a:pt x="896541" y="2129313"/>
                    </a:lnTo>
                    <a:lnTo>
                      <a:pt x="871141" y="2142011"/>
                    </a:lnTo>
                    <a:lnTo>
                      <a:pt x="848122" y="2153518"/>
                    </a:lnTo>
                    <a:lnTo>
                      <a:pt x="827881" y="2164232"/>
                    </a:lnTo>
                    <a:lnTo>
                      <a:pt x="823516" y="2166613"/>
                    </a:lnTo>
                    <a:lnTo>
                      <a:pt x="846138" y="2189627"/>
                    </a:lnTo>
                    <a:lnTo>
                      <a:pt x="869950" y="2211451"/>
                    </a:lnTo>
                    <a:lnTo>
                      <a:pt x="893763" y="2232879"/>
                    </a:lnTo>
                    <a:lnTo>
                      <a:pt x="918369" y="2253909"/>
                    </a:lnTo>
                    <a:lnTo>
                      <a:pt x="943769" y="2273353"/>
                    </a:lnTo>
                    <a:lnTo>
                      <a:pt x="969963" y="2292796"/>
                    </a:lnTo>
                    <a:lnTo>
                      <a:pt x="996553" y="2311049"/>
                    </a:lnTo>
                    <a:lnTo>
                      <a:pt x="1023541" y="2328508"/>
                    </a:lnTo>
                    <a:lnTo>
                      <a:pt x="1051322" y="2344777"/>
                    </a:lnTo>
                    <a:lnTo>
                      <a:pt x="1079897" y="2360253"/>
                    </a:lnTo>
                    <a:lnTo>
                      <a:pt x="1108472" y="2375331"/>
                    </a:lnTo>
                    <a:lnTo>
                      <a:pt x="1137841" y="2389219"/>
                    </a:lnTo>
                    <a:lnTo>
                      <a:pt x="1152922" y="2395965"/>
                    </a:lnTo>
                    <a:lnTo>
                      <a:pt x="1168003" y="2402314"/>
                    </a:lnTo>
                    <a:lnTo>
                      <a:pt x="1182688" y="2408266"/>
                    </a:lnTo>
                    <a:lnTo>
                      <a:pt x="1198166" y="2414615"/>
                    </a:lnTo>
                    <a:lnTo>
                      <a:pt x="1214041" y="2420170"/>
                    </a:lnTo>
                    <a:lnTo>
                      <a:pt x="1229122" y="2425328"/>
                    </a:lnTo>
                    <a:lnTo>
                      <a:pt x="1244997" y="2430487"/>
                    </a:lnTo>
                    <a:lnTo>
                      <a:pt x="1260475" y="2435249"/>
                    </a:lnTo>
                    <a:lnTo>
                      <a:pt x="1249760" y="2420170"/>
                    </a:lnTo>
                    <a:lnTo>
                      <a:pt x="1237853" y="2403107"/>
                    </a:lnTo>
                    <a:lnTo>
                      <a:pt x="1225947" y="2385648"/>
                    </a:lnTo>
                    <a:lnTo>
                      <a:pt x="1213247" y="2366998"/>
                    </a:lnTo>
                    <a:lnTo>
                      <a:pt x="1201341" y="2346761"/>
                    </a:lnTo>
                    <a:lnTo>
                      <a:pt x="1188244" y="2325731"/>
                    </a:lnTo>
                    <a:lnTo>
                      <a:pt x="1175147" y="2303907"/>
                    </a:lnTo>
                    <a:lnTo>
                      <a:pt x="1162050" y="2280892"/>
                    </a:lnTo>
                    <a:lnTo>
                      <a:pt x="1148953" y="2257084"/>
                    </a:lnTo>
                    <a:lnTo>
                      <a:pt x="1135459" y="2232085"/>
                    </a:lnTo>
                    <a:lnTo>
                      <a:pt x="1122363" y="2206293"/>
                    </a:lnTo>
                    <a:lnTo>
                      <a:pt x="1109266" y="2179310"/>
                    </a:lnTo>
                    <a:lnTo>
                      <a:pt x="1096169" y="2151137"/>
                    </a:lnTo>
                    <a:lnTo>
                      <a:pt x="1083469" y="2122567"/>
                    </a:lnTo>
                    <a:lnTo>
                      <a:pt x="1070769" y="2092807"/>
                    </a:lnTo>
                    <a:lnTo>
                      <a:pt x="1058466" y="2062253"/>
                    </a:lnTo>
                    <a:close/>
                    <a:moveTo>
                      <a:pt x="1597819" y="1971782"/>
                    </a:moveTo>
                    <a:lnTo>
                      <a:pt x="1597819" y="2478897"/>
                    </a:lnTo>
                    <a:lnTo>
                      <a:pt x="1614488" y="2478103"/>
                    </a:lnTo>
                    <a:lnTo>
                      <a:pt x="1631950" y="2477310"/>
                    </a:lnTo>
                    <a:lnTo>
                      <a:pt x="1649016" y="2476119"/>
                    </a:lnTo>
                    <a:lnTo>
                      <a:pt x="1666081" y="2474135"/>
                    </a:lnTo>
                    <a:lnTo>
                      <a:pt x="1683147" y="2472151"/>
                    </a:lnTo>
                    <a:lnTo>
                      <a:pt x="1700213" y="2469770"/>
                    </a:lnTo>
                    <a:lnTo>
                      <a:pt x="1716881" y="2467390"/>
                    </a:lnTo>
                    <a:lnTo>
                      <a:pt x="1733947" y="2464612"/>
                    </a:lnTo>
                    <a:lnTo>
                      <a:pt x="1752203" y="2442391"/>
                    </a:lnTo>
                    <a:lnTo>
                      <a:pt x="1763713" y="2428106"/>
                    </a:lnTo>
                    <a:lnTo>
                      <a:pt x="1776810" y="2411044"/>
                    </a:lnTo>
                    <a:lnTo>
                      <a:pt x="1790303" y="2392791"/>
                    </a:lnTo>
                    <a:lnTo>
                      <a:pt x="1804988" y="2371760"/>
                    </a:lnTo>
                    <a:lnTo>
                      <a:pt x="1820466" y="2349142"/>
                    </a:lnTo>
                    <a:lnTo>
                      <a:pt x="1836738" y="2324540"/>
                    </a:lnTo>
                    <a:lnTo>
                      <a:pt x="1853407" y="2297955"/>
                    </a:lnTo>
                    <a:lnTo>
                      <a:pt x="1870472" y="2268988"/>
                    </a:lnTo>
                    <a:lnTo>
                      <a:pt x="1888332" y="2238434"/>
                    </a:lnTo>
                    <a:lnTo>
                      <a:pt x="1905794" y="2206293"/>
                    </a:lnTo>
                    <a:lnTo>
                      <a:pt x="1916113" y="2187643"/>
                    </a:lnTo>
                    <a:lnTo>
                      <a:pt x="1925638" y="2167406"/>
                    </a:lnTo>
                    <a:lnTo>
                      <a:pt x="1935560" y="2147169"/>
                    </a:lnTo>
                    <a:lnTo>
                      <a:pt x="1945085" y="2126536"/>
                    </a:lnTo>
                    <a:lnTo>
                      <a:pt x="1954610" y="2105108"/>
                    </a:lnTo>
                    <a:lnTo>
                      <a:pt x="1964532" y="2082887"/>
                    </a:lnTo>
                    <a:lnTo>
                      <a:pt x="1974057" y="2060666"/>
                    </a:lnTo>
                    <a:lnTo>
                      <a:pt x="1983185" y="2037255"/>
                    </a:lnTo>
                    <a:lnTo>
                      <a:pt x="1961753" y="2030906"/>
                    </a:lnTo>
                    <a:lnTo>
                      <a:pt x="1939925" y="2024557"/>
                    </a:lnTo>
                    <a:lnTo>
                      <a:pt x="1918097" y="2019002"/>
                    </a:lnTo>
                    <a:lnTo>
                      <a:pt x="1895475" y="2013446"/>
                    </a:lnTo>
                    <a:lnTo>
                      <a:pt x="1872853" y="2007891"/>
                    </a:lnTo>
                    <a:lnTo>
                      <a:pt x="1849041" y="2002733"/>
                    </a:lnTo>
                    <a:lnTo>
                      <a:pt x="1825625" y="1997971"/>
                    </a:lnTo>
                    <a:lnTo>
                      <a:pt x="1801416" y="1993209"/>
                    </a:lnTo>
                    <a:lnTo>
                      <a:pt x="1777207" y="1989241"/>
                    </a:lnTo>
                    <a:lnTo>
                      <a:pt x="1752203" y="1985273"/>
                    </a:lnTo>
                    <a:lnTo>
                      <a:pt x="1727200" y="1982099"/>
                    </a:lnTo>
                    <a:lnTo>
                      <a:pt x="1701403" y="1979321"/>
                    </a:lnTo>
                    <a:lnTo>
                      <a:pt x="1676400" y="1976544"/>
                    </a:lnTo>
                    <a:lnTo>
                      <a:pt x="1650207" y="1974560"/>
                    </a:lnTo>
                    <a:lnTo>
                      <a:pt x="1624013" y="1973369"/>
                    </a:lnTo>
                    <a:lnTo>
                      <a:pt x="1597819" y="1971782"/>
                    </a:lnTo>
                    <a:close/>
                    <a:moveTo>
                      <a:pt x="1519238" y="1971385"/>
                    </a:moveTo>
                    <a:lnTo>
                      <a:pt x="1492250" y="1972972"/>
                    </a:lnTo>
                    <a:lnTo>
                      <a:pt x="1466057" y="1974163"/>
                    </a:lnTo>
                    <a:lnTo>
                      <a:pt x="1440657" y="1976147"/>
                    </a:lnTo>
                    <a:lnTo>
                      <a:pt x="1414860" y="1978925"/>
                    </a:lnTo>
                    <a:lnTo>
                      <a:pt x="1389460" y="1982099"/>
                    </a:lnTo>
                    <a:lnTo>
                      <a:pt x="1364060" y="1985273"/>
                    </a:lnTo>
                    <a:lnTo>
                      <a:pt x="1339453" y="1988845"/>
                    </a:lnTo>
                    <a:lnTo>
                      <a:pt x="1315244" y="1993209"/>
                    </a:lnTo>
                    <a:lnTo>
                      <a:pt x="1290638" y="1997574"/>
                    </a:lnTo>
                    <a:lnTo>
                      <a:pt x="1267222" y="2002336"/>
                    </a:lnTo>
                    <a:lnTo>
                      <a:pt x="1243410" y="2007891"/>
                    </a:lnTo>
                    <a:lnTo>
                      <a:pt x="1220788" y="2013446"/>
                    </a:lnTo>
                    <a:lnTo>
                      <a:pt x="1198166" y="2019002"/>
                    </a:lnTo>
                    <a:lnTo>
                      <a:pt x="1175941" y="2024557"/>
                    </a:lnTo>
                    <a:lnTo>
                      <a:pt x="1154510" y="2030906"/>
                    </a:lnTo>
                    <a:lnTo>
                      <a:pt x="1133078" y="2037255"/>
                    </a:lnTo>
                    <a:lnTo>
                      <a:pt x="1145778" y="2069396"/>
                    </a:lnTo>
                    <a:lnTo>
                      <a:pt x="1159272" y="2099950"/>
                    </a:lnTo>
                    <a:lnTo>
                      <a:pt x="1172369" y="2129313"/>
                    </a:lnTo>
                    <a:lnTo>
                      <a:pt x="1186260" y="2158280"/>
                    </a:lnTo>
                    <a:lnTo>
                      <a:pt x="1199753" y="2185659"/>
                    </a:lnTo>
                    <a:lnTo>
                      <a:pt x="1214041" y="2211848"/>
                    </a:lnTo>
                    <a:lnTo>
                      <a:pt x="1227535" y="2237244"/>
                    </a:lnTo>
                    <a:lnTo>
                      <a:pt x="1241425" y="2261449"/>
                    </a:lnTo>
                    <a:lnTo>
                      <a:pt x="1254919" y="2284463"/>
                    </a:lnTo>
                    <a:lnTo>
                      <a:pt x="1268016" y="2306287"/>
                    </a:lnTo>
                    <a:lnTo>
                      <a:pt x="1281113" y="2326921"/>
                    </a:lnTo>
                    <a:lnTo>
                      <a:pt x="1293813" y="2345968"/>
                    </a:lnTo>
                    <a:lnTo>
                      <a:pt x="1306116" y="2364221"/>
                    </a:lnTo>
                    <a:lnTo>
                      <a:pt x="1317625" y="2380886"/>
                    </a:lnTo>
                    <a:lnTo>
                      <a:pt x="1329135" y="2396759"/>
                    </a:lnTo>
                    <a:lnTo>
                      <a:pt x="1339453" y="2411044"/>
                    </a:lnTo>
                    <a:lnTo>
                      <a:pt x="1352550" y="2428106"/>
                    </a:lnTo>
                    <a:lnTo>
                      <a:pt x="1364456" y="2442391"/>
                    </a:lnTo>
                    <a:lnTo>
                      <a:pt x="1382316" y="2464612"/>
                    </a:lnTo>
                    <a:lnTo>
                      <a:pt x="1399381" y="2467390"/>
                    </a:lnTo>
                    <a:lnTo>
                      <a:pt x="1416050" y="2469770"/>
                    </a:lnTo>
                    <a:lnTo>
                      <a:pt x="1433116" y="2472151"/>
                    </a:lnTo>
                    <a:lnTo>
                      <a:pt x="1450181" y="2474135"/>
                    </a:lnTo>
                    <a:lnTo>
                      <a:pt x="1467247" y="2476119"/>
                    </a:lnTo>
                    <a:lnTo>
                      <a:pt x="1484710" y="2477310"/>
                    </a:lnTo>
                    <a:lnTo>
                      <a:pt x="1501775" y="2478103"/>
                    </a:lnTo>
                    <a:lnTo>
                      <a:pt x="1519238" y="2478897"/>
                    </a:lnTo>
                    <a:lnTo>
                      <a:pt x="1519238" y="1971385"/>
                    </a:lnTo>
                    <a:close/>
                    <a:moveTo>
                      <a:pt x="2857896" y="1752600"/>
                    </a:moveTo>
                    <a:lnTo>
                      <a:pt x="3030537" y="1786324"/>
                    </a:lnTo>
                    <a:lnTo>
                      <a:pt x="3025377" y="1812510"/>
                    </a:lnTo>
                    <a:lnTo>
                      <a:pt x="3019425" y="1838299"/>
                    </a:lnTo>
                    <a:lnTo>
                      <a:pt x="3013471" y="1864485"/>
                    </a:lnTo>
                    <a:lnTo>
                      <a:pt x="3006327" y="1890275"/>
                    </a:lnTo>
                    <a:lnTo>
                      <a:pt x="2999581" y="1916064"/>
                    </a:lnTo>
                    <a:lnTo>
                      <a:pt x="2991643" y="1941059"/>
                    </a:lnTo>
                    <a:lnTo>
                      <a:pt x="2983706" y="1966849"/>
                    </a:lnTo>
                    <a:lnTo>
                      <a:pt x="2974975" y="1992241"/>
                    </a:lnTo>
                    <a:lnTo>
                      <a:pt x="2966243" y="2017237"/>
                    </a:lnTo>
                    <a:lnTo>
                      <a:pt x="2956718" y="2042232"/>
                    </a:lnTo>
                    <a:lnTo>
                      <a:pt x="2946796" y="2066831"/>
                    </a:lnTo>
                    <a:lnTo>
                      <a:pt x="2936478" y="2091430"/>
                    </a:lnTo>
                    <a:lnTo>
                      <a:pt x="2925762" y="2115632"/>
                    </a:lnTo>
                    <a:lnTo>
                      <a:pt x="2914253" y="2140231"/>
                    </a:lnTo>
                    <a:lnTo>
                      <a:pt x="2903140" y="2164036"/>
                    </a:lnTo>
                    <a:lnTo>
                      <a:pt x="2890837" y="2187842"/>
                    </a:lnTo>
                    <a:lnTo>
                      <a:pt x="2878534" y="2211250"/>
                    </a:lnTo>
                    <a:lnTo>
                      <a:pt x="2865437" y="2235056"/>
                    </a:lnTo>
                    <a:lnTo>
                      <a:pt x="2852340" y="2258068"/>
                    </a:lnTo>
                    <a:lnTo>
                      <a:pt x="2838449" y="2280683"/>
                    </a:lnTo>
                    <a:lnTo>
                      <a:pt x="2824559" y="2303298"/>
                    </a:lnTo>
                    <a:lnTo>
                      <a:pt x="2809875" y="2325516"/>
                    </a:lnTo>
                    <a:lnTo>
                      <a:pt x="2795190" y="2348131"/>
                    </a:lnTo>
                    <a:lnTo>
                      <a:pt x="2780109" y="2369953"/>
                    </a:lnTo>
                    <a:lnTo>
                      <a:pt x="2764234" y="2390981"/>
                    </a:lnTo>
                    <a:lnTo>
                      <a:pt x="2747962" y="2412406"/>
                    </a:lnTo>
                    <a:lnTo>
                      <a:pt x="2731293" y="2433434"/>
                    </a:lnTo>
                    <a:lnTo>
                      <a:pt x="2715021" y="2454462"/>
                    </a:lnTo>
                    <a:lnTo>
                      <a:pt x="2697956" y="2474697"/>
                    </a:lnTo>
                    <a:lnTo>
                      <a:pt x="2680096" y="2494535"/>
                    </a:lnTo>
                    <a:lnTo>
                      <a:pt x="2662237" y="2514769"/>
                    </a:lnTo>
                    <a:lnTo>
                      <a:pt x="2643981" y="2533813"/>
                    </a:lnTo>
                    <a:lnTo>
                      <a:pt x="2625328" y="2553254"/>
                    </a:lnTo>
                    <a:lnTo>
                      <a:pt x="2606675" y="2571902"/>
                    </a:lnTo>
                    <a:lnTo>
                      <a:pt x="2587228" y="2590550"/>
                    </a:lnTo>
                    <a:lnTo>
                      <a:pt x="2567781" y="2608404"/>
                    </a:lnTo>
                    <a:lnTo>
                      <a:pt x="2547937" y="2626258"/>
                    </a:lnTo>
                    <a:lnTo>
                      <a:pt x="2527696" y="2643715"/>
                    </a:lnTo>
                    <a:lnTo>
                      <a:pt x="2507059" y="2660775"/>
                    </a:lnTo>
                    <a:lnTo>
                      <a:pt x="2486421" y="2677439"/>
                    </a:lnTo>
                    <a:lnTo>
                      <a:pt x="2464990" y="2693706"/>
                    </a:lnTo>
                    <a:lnTo>
                      <a:pt x="2443956" y="2709576"/>
                    </a:lnTo>
                    <a:lnTo>
                      <a:pt x="2422525" y="2725447"/>
                    </a:lnTo>
                    <a:lnTo>
                      <a:pt x="2400696" y="2740127"/>
                    </a:lnTo>
                    <a:lnTo>
                      <a:pt x="2378075" y="2755203"/>
                    </a:lnTo>
                    <a:lnTo>
                      <a:pt x="2355453" y="2769487"/>
                    </a:lnTo>
                    <a:lnTo>
                      <a:pt x="2332831" y="2783373"/>
                    </a:lnTo>
                    <a:lnTo>
                      <a:pt x="2310209" y="2796863"/>
                    </a:lnTo>
                    <a:lnTo>
                      <a:pt x="2287190" y="2810353"/>
                    </a:lnTo>
                    <a:lnTo>
                      <a:pt x="2263378" y="2823049"/>
                    </a:lnTo>
                    <a:lnTo>
                      <a:pt x="2239962" y="2835348"/>
                    </a:lnTo>
                    <a:lnTo>
                      <a:pt x="2215753" y="2847251"/>
                    </a:lnTo>
                    <a:lnTo>
                      <a:pt x="2191940" y="2859154"/>
                    </a:lnTo>
                    <a:lnTo>
                      <a:pt x="2167731" y="2869866"/>
                    </a:lnTo>
                    <a:lnTo>
                      <a:pt x="2143521" y="2880975"/>
                    </a:lnTo>
                    <a:lnTo>
                      <a:pt x="2118518" y="2890894"/>
                    </a:lnTo>
                    <a:lnTo>
                      <a:pt x="2093515" y="2900416"/>
                    </a:lnTo>
                    <a:lnTo>
                      <a:pt x="2068909" y="2909938"/>
                    </a:lnTo>
                    <a:lnTo>
                      <a:pt x="2043509" y="2918667"/>
                    </a:lnTo>
                    <a:lnTo>
                      <a:pt x="2018109" y="2926999"/>
                    </a:lnTo>
                    <a:lnTo>
                      <a:pt x="1992709" y="2934934"/>
                    </a:lnTo>
                    <a:lnTo>
                      <a:pt x="1966912" y="2942869"/>
                    </a:lnTo>
                    <a:lnTo>
                      <a:pt x="1941115" y="2949614"/>
                    </a:lnTo>
                    <a:lnTo>
                      <a:pt x="1915318" y="2956359"/>
                    </a:lnTo>
                    <a:lnTo>
                      <a:pt x="1944687" y="3075783"/>
                    </a:lnTo>
                    <a:lnTo>
                      <a:pt x="1905396" y="3078163"/>
                    </a:lnTo>
                    <a:lnTo>
                      <a:pt x="1866503" y="3079353"/>
                    </a:lnTo>
                    <a:lnTo>
                      <a:pt x="1827212" y="3079750"/>
                    </a:lnTo>
                    <a:lnTo>
                      <a:pt x="1788715" y="3079353"/>
                    </a:lnTo>
                    <a:lnTo>
                      <a:pt x="1749821" y="3077766"/>
                    </a:lnTo>
                    <a:lnTo>
                      <a:pt x="1711721" y="3074989"/>
                    </a:lnTo>
                    <a:lnTo>
                      <a:pt x="1673621" y="3071815"/>
                    </a:lnTo>
                    <a:lnTo>
                      <a:pt x="1635521" y="3067451"/>
                    </a:lnTo>
                    <a:lnTo>
                      <a:pt x="1598215" y="3062293"/>
                    </a:lnTo>
                    <a:lnTo>
                      <a:pt x="1560909" y="3056342"/>
                    </a:lnTo>
                    <a:lnTo>
                      <a:pt x="1523999" y="3049200"/>
                    </a:lnTo>
                    <a:lnTo>
                      <a:pt x="1487090" y="3041265"/>
                    </a:lnTo>
                    <a:lnTo>
                      <a:pt x="1450975" y="3032536"/>
                    </a:lnTo>
                    <a:lnTo>
                      <a:pt x="1415256" y="3023014"/>
                    </a:lnTo>
                    <a:lnTo>
                      <a:pt x="1379537" y="3012698"/>
                    </a:lnTo>
                    <a:lnTo>
                      <a:pt x="1344612" y="3001589"/>
                    </a:lnTo>
                    <a:lnTo>
                      <a:pt x="1309687" y="2989290"/>
                    </a:lnTo>
                    <a:lnTo>
                      <a:pt x="1275159" y="2976990"/>
                    </a:lnTo>
                    <a:lnTo>
                      <a:pt x="1241425" y="2963104"/>
                    </a:lnTo>
                    <a:lnTo>
                      <a:pt x="1208087" y="2948821"/>
                    </a:lnTo>
                    <a:lnTo>
                      <a:pt x="1175146" y="2933744"/>
                    </a:lnTo>
                    <a:lnTo>
                      <a:pt x="1142603" y="2917874"/>
                    </a:lnTo>
                    <a:lnTo>
                      <a:pt x="1111249" y="2901210"/>
                    </a:lnTo>
                    <a:lnTo>
                      <a:pt x="1079896" y="2883753"/>
                    </a:lnTo>
                    <a:lnTo>
                      <a:pt x="1049337" y="2865899"/>
                    </a:lnTo>
                    <a:lnTo>
                      <a:pt x="1019175" y="2847251"/>
                    </a:lnTo>
                    <a:lnTo>
                      <a:pt x="989806" y="2827810"/>
                    </a:lnTo>
                    <a:lnTo>
                      <a:pt x="961231" y="2807972"/>
                    </a:lnTo>
                    <a:lnTo>
                      <a:pt x="932656" y="2787341"/>
                    </a:lnTo>
                    <a:lnTo>
                      <a:pt x="905271" y="2765916"/>
                    </a:lnTo>
                    <a:lnTo>
                      <a:pt x="878681" y="2744491"/>
                    </a:lnTo>
                    <a:lnTo>
                      <a:pt x="852487" y="2721876"/>
                    </a:lnTo>
                    <a:lnTo>
                      <a:pt x="884634" y="2732985"/>
                    </a:lnTo>
                    <a:lnTo>
                      <a:pt x="917575" y="2742904"/>
                    </a:lnTo>
                    <a:lnTo>
                      <a:pt x="950118" y="2751633"/>
                    </a:lnTo>
                    <a:lnTo>
                      <a:pt x="983059" y="2759965"/>
                    </a:lnTo>
                    <a:lnTo>
                      <a:pt x="1015603" y="2767503"/>
                    </a:lnTo>
                    <a:lnTo>
                      <a:pt x="1048940" y="2773851"/>
                    </a:lnTo>
                    <a:lnTo>
                      <a:pt x="1081484" y="2779406"/>
                    </a:lnTo>
                    <a:lnTo>
                      <a:pt x="1114425" y="2784167"/>
                    </a:lnTo>
                    <a:lnTo>
                      <a:pt x="1146968" y="2788134"/>
                    </a:lnTo>
                    <a:lnTo>
                      <a:pt x="1179909" y="2791308"/>
                    </a:lnTo>
                    <a:lnTo>
                      <a:pt x="1212453" y="2793689"/>
                    </a:lnTo>
                    <a:lnTo>
                      <a:pt x="1245393" y="2794879"/>
                    </a:lnTo>
                    <a:lnTo>
                      <a:pt x="1277540" y="2795673"/>
                    </a:lnTo>
                    <a:lnTo>
                      <a:pt x="1310084" y="2795276"/>
                    </a:lnTo>
                    <a:lnTo>
                      <a:pt x="1341834" y="2794482"/>
                    </a:lnTo>
                    <a:lnTo>
                      <a:pt x="1373584" y="2792499"/>
                    </a:lnTo>
                    <a:lnTo>
                      <a:pt x="1405731" y="2790118"/>
                    </a:lnTo>
                    <a:lnTo>
                      <a:pt x="1437084" y="2786547"/>
                    </a:lnTo>
                    <a:lnTo>
                      <a:pt x="1468437" y="2782580"/>
                    </a:lnTo>
                    <a:lnTo>
                      <a:pt x="1499393" y="2777819"/>
                    </a:lnTo>
                    <a:lnTo>
                      <a:pt x="1529953" y="2772264"/>
                    </a:lnTo>
                    <a:lnTo>
                      <a:pt x="1560512" y="2765916"/>
                    </a:lnTo>
                    <a:lnTo>
                      <a:pt x="1590675" y="2759171"/>
                    </a:lnTo>
                    <a:lnTo>
                      <a:pt x="1620440" y="2751236"/>
                    </a:lnTo>
                    <a:lnTo>
                      <a:pt x="1649412" y="2742904"/>
                    </a:lnTo>
                    <a:lnTo>
                      <a:pt x="1678781" y="2733779"/>
                    </a:lnTo>
                    <a:lnTo>
                      <a:pt x="1707753" y="2724256"/>
                    </a:lnTo>
                    <a:lnTo>
                      <a:pt x="1735534" y="2713544"/>
                    </a:lnTo>
                    <a:lnTo>
                      <a:pt x="1763712" y="2702832"/>
                    </a:lnTo>
                    <a:lnTo>
                      <a:pt x="1791096" y="2690929"/>
                    </a:lnTo>
                    <a:lnTo>
                      <a:pt x="1818084" y="2678629"/>
                    </a:lnTo>
                    <a:lnTo>
                      <a:pt x="1844278" y="2665537"/>
                    </a:lnTo>
                    <a:lnTo>
                      <a:pt x="1873646" y="2785357"/>
                    </a:lnTo>
                    <a:lnTo>
                      <a:pt x="1896665" y="2779406"/>
                    </a:lnTo>
                    <a:lnTo>
                      <a:pt x="1919287" y="2773454"/>
                    </a:lnTo>
                    <a:lnTo>
                      <a:pt x="1941512" y="2766709"/>
                    </a:lnTo>
                    <a:lnTo>
                      <a:pt x="1964531" y="2759965"/>
                    </a:lnTo>
                    <a:lnTo>
                      <a:pt x="1986756" y="2752426"/>
                    </a:lnTo>
                    <a:lnTo>
                      <a:pt x="2008981" y="2744491"/>
                    </a:lnTo>
                    <a:lnTo>
                      <a:pt x="2030809" y="2736556"/>
                    </a:lnTo>
                    <a:lnTo>
                      <a:pt x="2052637" y="2727827"/>
                    </a:lnTo>
                    <a:lnTo>
                      <a:pt x="2074465" y="2719099"/>
                    </a:lnTo>
                    <a:lnTo>
                      <a:pt x="2096293" y="2709180"/>
                    </a:lnTo>
                    <a:lnTo>
                      <a:pt x="2117725" y="2699658"/>
                    </a:lnTo>
                    <a:lnTo>
                      <a:pt x="2138759" y="2689342"/>
                    </a:lnTo>
                    <a:lnTo>
                      <a:pt x="2159793" y="2678629"/>
                    </a:lnTo>
                    <a:lnTo>
                      <a:pt x="2180431" y="2667917"/>
                    </a:lnTo>
                    <a:lnTo>
                      <a:pt x="2201465" y="2656411"/>
                    </a:lnTo>
                    <a:lnTo>
                      <a:pt x="2221706" y="2645302"/>
                    </a:lnTo>
                    <a:lnTo>
                      <a:pt x="2241946" y="2633003"/>
                    </a:lnTo>
                    <a:lnTo>
                      <a:pt x="2262187" y="2620703"/>
                    </a:lnTo>
                    <a:lnTo>
                      <a:pt x="2281634" y="2608007"/>
                    </a:lnTo>
                    <a:lnTo>
                      <a:pt x="2301478" y="2594914"/>
                    </a:lnTo>
                    <a:lnTo>
                      <a:pt x="2320528" y="2581424"/>
                    </a:lnTo>
                    <a:lnTo>
                      <a:pt x="2339975" y="2567934"/>
                    </a:lnTo>
                    <a:lnTo>
                      <a:pt x="2358628" y="2554048"/>
                    </a:lnTo>
                    <a:lnTo>
                      <a:pt x="2377281" y="2539368"/>
                    </a:lnTo>
                    <a:lnTo>
                      <a:pt x="2395537" y="2524688"/>
                    </a:lnTo>
                    <a:lnTo>
                      <a:pt x="2414190" y="2509611"/>
                    </a:lnTo>
                    <a:lnTo>
                      <a:pt x="2431653" y="2494138"/>
                    </a:lnTo>
                    <a:lnTo>
                      <a:pt x="2449512" y="2478268"/>
                    </a:lnTo>
                    <a:lnTo>
                      <a:pt x="2466578" y="2462397"/>
                    </a:lnTo>
                    <a:lnTo>
                      <a:pt x="2483643" y="2446130"/>
                    </a:lnTo>
                    <a:lnTo>
                      <a:pt x="2499915" y="2429466"/>
                    </a:lnTo>
                    <a:lnTo>
                      <a:pt x="2516584" y="2412406"/>
                    </a:lnTo>
                    <a:lnTo>
                      <a:pt x="2532856" y="2395345"/>
                    </a:lnTo>
                    <a:lnTo>
                      <a:pt x="2548731" y="2377888"/>
                    </a:lnTo>
                    <a:lnTo>
                      <a:pt x="2564209" y="2360034"/>
                    </a:lnTo>
                    <a:lnTo>
                      <a:pt x="2579290" y="2342180"/>
                    </a:lnTo>
                    <a:lnTo>
                      <a:pt x="2593975" y="2323929"/>
                    </a:lnTo>
                    <a:lnTo>
                      <a:pt x="2608659" y="2305679"/>
                    </a:lnTo>
                    <a:lnTo>
                      <a:pt x="2622946" y="2286237"/>
                    </a:lnTo>
                    <a:lnTo>
                      <a:pt x="2636837" y="2267590"/>
                    </a:lnTo>
                    <a:lnTo>
                      <a:pt x="2650331" y="2248546"/>
                    </a:lnTo>
                    <a:lnTo>
                      <a:pt x="2663428" y="2228708"/>
                    </a:lnTo>
                    <a:lnTo>
                      <a:pt x="2676128" y="2209267"/>
                    </a:lnTo>
                    <a:lnTo>
                      <a:pt x="2688828" y="2189032"/>
                    </a:lnTo>
                    <a:lnTo>
                      <a:pt x="2700337" y="2169194"/>
                    </a:lnTo>
                    <a:lnTo>
                      <a:pt x="2712243" y="2148563"/>
                    </a:lnTo>
                    <a:lnTo>
                      <a:pt x="2723753" y="2127932"/>
                    </a:lnTo>
                    <a:lnTo>
                      <a:pt x="2734468" y="2106904"/>
                    </a:lnTo>
                    <a:lnTo>
                      <a:pt x="2745581" y="2086272"/>
                    </a:lnTo>
                    <a:lnTo>
                      <a:pt x="2755503" y="2064847"/>
                    </a:lnTo>
                    <a:lnTo>
                      <a:pt x="2765425" y="2043422"/>
                    </a:lnTo>
                    <a:lnTo>
                      <a:pt x="2774949" y="2021998"/>
                    </a:lnTo>
                    <a:lnTo>
                      <a:pt x="2783681" y="2000176"/>
                    </a:lnTo>
                    <a:lnTo>
                      <a:pt x="2792412" y="1978354"/>
                    </a:lnTo>
                    <a:lnTo>
                      <a:pt x="2801143" y="1956533"/>
                    </a:lnTo>
                    <a:lnTo>
                      <a:pt x="2809081" y="1934314"/>
                    </a:lnTo>
                    <a:lnTo>
                      <a:pt x="2816621" y="1912096"/>
                    </a:lnTo>
                    <a:lnTo>
                      <a:pt x="2823765" y="1889878"/>
                    </a:lnTo>
                    <a:lnTo>
                      <a:pt x="2830512" y="1866866"/>
                    </a:lnTo>
                    <a:lnTo>
                      <a:pt x="2836862" y="1844251"/>
                    </a:lnTo>
                    <a:lnTo>
                      <a:pt x="2842815" y="1821636"/>
                    </a:lnTo>
                    <a:lnTo>
                      <a:pt x="2847975" y="1799021"/>
                    </a:lnTo>
                    <a:lnTo>
                      <a:pt x="2853134" y="1776009"/>
                    </a:lnTo>
                    <a:lnTo>
                      <a:pt x="2857896" y="1752600"/>
                    </a:lnTo>
                    <a:close/>
                    <a:moveTo>
                      <a:pt x="2171700" y="1500380"/>
                    </a:moveTo>
                    <a:lnTo>
                      <a:pt x="2170510" y="1534505"/>
                    </a:lnTo>
                    <a:lnTo>
                      <a:pt x="2168525" y="1568233"/>
                    </a:lnTo>
                    <a:lnTo>
                      <a:pt x="2166144" y="1601961"/>
                    </a:lnTo>
                    <a:lnTo>
                      <a:pt x="2162969" y="1634499"/>
                    </a:lnTo>
                    <a:lnTo>
                      <a:pt x="2159000" y="1666640"/>
                    </a:lnTo>
                    <a:lnTo>
                      <a:pt x="2154635" y="1698781"/>
                    </a:lnTo>
                    <a:lnTo>
                      <a:pt x="2149872" y="1730129"/>
                    </a:lnTo>
                    <a:lnTo>
                      <a:pt x="2144316" y="1760683"/>
                    </a:lnTo>
                    <a:lnTo>
                      <a:pt x="2138760" y="1791237"/>
                    </a:lnTo>
                    <a:lnTo>
                      <a:pt x="2132013" y="1820997"/>
                    </a:lnTo>
                    <a:lnTo>
                      <a:pt x="2124869" y="1849963"/>
                    </a:lnTo>
                    <a:lnTo>
                      <a:pt x="2118122" y="1878930"/>
                    </a:lnTo>
                    <a:lnTo>
                      <a:pt x="2110185" y="1907500"/>
                    </a:lnTo>
                    <a:lnTo>
                      <a:pt x="2101850" y="1934879"/>
                    </a:lnTo>
                    <a:lnTo>
                      <a:pt x="2093516" y="1961862"/>
                    </a:lnTo>
                    <a:lnTo>
                      <a:pt x="2084785" y="1988448"/>
                    </a:lnTo>
                    <a:lnTo>
                      <a:pt x="2107010" y="1996384"/>
                    </a:lnTo>
                    <a:lnTo>
                      <a:pt x="2128441" y="2004717"/>
                    </a:lnTo>
                    <a:lnTo>
                      <a:pt x="2149079" y="2013050"/>
                    </a:lnTo>
                    <a:lnTo>
                      <a:pt x="2169319" y="2021383"/>
                    </a:lnTo>
                    <a:lnTo>
                      <a:pt x="2206625" y="2037255"/>
                    </a:lnTo>
                    <a:lnTo>
                      <a:pt x="2241550" y="2053127"/>
                    </a:lnTo>
                    <a:lnTo>
                      <a:pt x="2272507" y="2067809"/>
                    </a:lnTo>
                    <a:lnTo>
                      <a:pt x="2301082" y="2082490"/>
                    </a:lnTo>
                    <a:lnTo>
                      <a:pt x="2325291" y="2095585"/>
                    </a:lnTo>
                    <a:lnTo>
                      <a:pt x="2346325" y="2106695"/>
                    </a:lnTo>
                    <a:lnTo>
                      <a:pt x="2359025" y="2091220"/>
                    </a:lnTo>
                    <a:lnTo>
                      <a:pt x="2371329" y="2075348"/>
                    </a:lnTo>
                    <a:lnTo>
                      <a:pt x="2383235" y="2059079"/>
                    </a:lnTo>
                    <a:lnTo>
                      <a:pt x="2394744" y="2042810"/>
                    </a:lnTo>
                    <a:lnTo>
                      <a:pt x="2406254" y="2026144"/>
                    </a:lnTo>
                    <a:lnTo>
                      <a:pt x="2417366" y="2009082"/>
                    </a:lnTo>
                    <a:lnTo>
                      <a:pt x="2428082" y="1991622"/>
                    </a:lnTo>
                    <a:lnTo>
                      <a:pt x="2438401" y="1974560"/>
                    </a:lnTo>
                    <a:lnTo>
                      <a:pt x="2448719" y="1956704"/>
                    </a:lnTo>
                    <a:lnTo>
                      <a:pt x="2458244" y="1938847"/>
                    </a:lnTo>
                    <a:lnTo>
                      <a:pt x="2467769" y="1920991"/>
                    </a:lnTo>
                    <a:lnTo>
                      <a:pt x="2476897" y="1902341"/>
                    </a:lnTo>
                    <a:lnTo>
                      <a:pt x="2485232" y="1884089"/>
                    </a:lnTo>
                    <a:lnTo>
                      <a:pt x="2493566" y="1865439"/>
                    </a:lnTo>
                    <a:lnTo>
                      <a:pt x="2501901" y="1846789"/>
                    </a:lnTo>
                    <a:lnTo>
                      <a:pt x="2509441" y="1827346"/>
                    </a:lnTo>
                    <a:lnTo>
                      <a:pt x="2516585" y="1808299"/>
                    </a:lnTo>
                    <a:lnTo>
                      <a:pt x="2523332" y="1788856"/>
                    </a:lnTo>
                    <a:lnTo>
                      <a:pt x="2529682" y="1769412"/>
                    </a:lnTo>
                    <a:lnTo>
                      <a:pt x="2536032" y="1749175"/>
                    </a:lnTo>
                    <a:lnTo>
                      <a:pt x="2541588" y="1729732"/>
                    </a:lnTo>
                    <a:lnTo>
                      <a:pt x="2546747" y="1709495"/>
                    </a:lnTo>
                    <a:lnTo>
                      <a:pt x="2551510" y="1689258"/>
                    </a:lnTo>
                    <a:lnTo>
                      <a:pt x="2555875" y="1668624"/>
                    </a:lnTo>
                    <a:lnTo>
                      <a:pt x="2559844" y="1647991"/>
                    </a:lnTo>
                    <a:lnTo>
                      <a:pt x="2563813" y="1627357"/>
                    </a:lnTo>
                    <a:lnTo>
                      <a:pt x="2566988" y="1606723"/>
                    </a:lnTo>
                    <a:lnTo>
                      <a:pt x="2569766" y="1585692"/>
                    </a:lnTo>
                    <a:lnTo>
                      <a:pt x="2572147" y="1564662"/>
                    </a:lnTo>
                    <a:lnTo>
                      <a:pt x="2573735" y="1543234"/>
                    </a:lnTo>
                    <a:lnTo>
                      <a:pt x="2575719" y="1521807"/>
                    </a:lnTo>
                    <a:lnTo>
                      <a:pt x="2576513" y="1500380"/>
                    </a:lnTo>
                    <a:lnTo>
                      <a:pt x="2171700" y="1500380"/>
                    </a:lnTo>
                    <a:close/>
                    <a:moveTo>
                      <a:pt x="1597819" y="1500380"/>
                    </a:moveTo>
                    <a:lnTo>
                      <a:pt x="1597819" y="1893215"/>
                    </a:lnTo>
                    <a:lnTo>
                      <a:pt x="1625997" y="1894802"/>
                    </a:lnTo>
                    <a:lnTo>
                      <a:pt x="1654572" y="1896389"/>
                    </a:lnTo>
                    <a:lnTo>
                      <a:pt x="1682353" y="1898770"/>
                    </a:lnTo>
                    <a:lnTo>
                      <a:pt x="1709738" y="1901151"/>
                    </a:lnTo>
                    <a:lnTo>
                      <a:pt x="1736725" y="1904326"/>
                    </a:lnTo>
                    <a:lnTo>
                      <a:pt x="1764110" y="1908294"/>
                    </a:lnTo>
                    <a:lnTo>
                      <a:pt x="1790700" y="1912262"/>
                    </a:lnTo>
                    <a:lnTo>
                      <a:pt x="1816894" y="1916626"/>
                    </a:lnTo>
                    <a:lnTo>
                      <a:pt x="1842691" y="1921388"/>
                    </a:lnTo>
                    <a:lnTo>
                      <a:pt x="1868091" y="1926547"/>
                    </a:lnTo>
                    <a:lnTo>
                      <a:pt x="1892697" y="1932102"/>
                    </a:lnTo>
                    <a:lnTo>
                      <a:pt x="1917303" y="1938054"/>
                    </a:lnTo>
                    <a:lnTo>
                      <a:pt x="1941116" y="1944006"/>
                    </a:lnTo>
                    <a:lnTo>
                      <a:pt x="1964929" y="1950355"/>
                    </a:lnTo>
                    <a:lnTo>
                      <a:pt x="1987550" y="1957100"/>
                    </a:lnTo>
                    <a:lnTo>
                      <a:pt x="2010172" y="1963449"/>
                    </a:lnTo>
                    <a:lnTo>
                      <a:pt x="2018507" y="1938451"/>
                    </a:lnTo>
                    <a:lnTo>
                      <a:pt x="2026841" y="1912658"/>
                    </a:lnTo>
                    <a:lnTo>
                      <a:pt x="2034382" y="1886469"/>
                    </a:lnTo>
                    <a:lnTo>
                      <a:pt x="2041525" y="1859884"/>
                    </a:lnTo>
                    <a:lnTo>
                      <a:pt x="2048669" y="1832107"/>
                    </a:lnTo>
                    <a:lnTo>
                      <a:pt x="2055019" y="1804331"/>
                    </a:lnTo>
                    <a:lnTo>
                      <a:pt x="2061369" y="1776555"/>
                    </a:lnTo>
                    <a:lnTo>
                      <a:pt x="2066529" y="1747588"/>
                    </a:lnTo>
                    <a:lnTo>
                      <a:pt x="2071688" y="1718225"/>
                    </a:lnTo>
                    <a:lnTo>
                      <a:pt x="2076450" y="1688068"/>
                    </a:lnTo>
                    <a:lnTo>
                      <a:pt x="2080419" y="1657911"/>
                    </a:lnTo>
                    <a:lnTo>
                      <a:pt x="2083991" y="1627357"/>
                    </a:lnTo>
                    <a:lnTo>
                      <a:pt x="2087166" y="1596406"/>
                    </a:lnTo>
                    <a:lnTo>
                      <a:pt x="2089547" y="1564662"/>
                    </a:lnTo>
                    <a:lnTo>
                      <a:pt x="2091532" y="1532918"/>
                    </a:lnTo>
                    <a:lnTo>
                      <a:pt x="2092722" y="1500380"/>
                    </a:lnTo>
                    <a:lnTo>
                      <a:pt x="1597819" y="1500380"/>
                    </a:lnTo>
                    <a:close/>
                    <a:moveTo>
                      <a:pt x="1023541" y="1500380"/>
                    </a:moveTo>
                    <a:lnTo>
                      <a:pt x="1024731" y="1532918"/>
                    </a:lnTo>
                    <a:lnTo>
                      <a:pt x="1026716" y="1564662"/>
                    </a:lnTo>
                    <a:lnTo>
                      <a:pt x="1028700" y="1596406"/>
                    </a:lnTo>
                    <a:lnTo>
                      <a:pt x="1031875" y="1627357"/>
                    </a:lnTo>
                    <a:lnTo>
                      <a:pt x="1035447" y="1657911"/>
                    </a:lnTo>
                    <a:lnTo>
                      <a:pt x="1039813" y="1688068"/>
                    </a:lnTo>
                    <a:lnTo>
                      <a:pt x="1044575" y="1717828"/>
                    </a:lnTo>
                    <a:lnTo>
                      <a:pt x="1049338" y="1747191"/>
                    </a:lnTo>
                    <a:lnTo>
                      <a:pt x="1054894" y="1775761"/>
                    </a:lnTo>
                    <a:lnTo>
                      <a:pt x="1061244" y="1804331"/>
                    </a:lnTo>
                    <a:lnTo>
                      <a:pt x="1067594" y="1832107"/>
                    </a:lnTo>
                    <a:lnTo>
                      <a:pt x="1074738" y="1859884"/>
                    </a:lnTo>
                    <a:lnTo>
                      <a:pt x="1081881" y="1886469"/>
                    </a:lnTo>
                    <a:lnTo>
                      <a:pt x="1089819" y="1912658"/>
                    </a:lnTo>
                    <a:lnTo>
                      <a:pt x="1097756" y="1938451"/>
                    </a:lnTo>
                    <a:lnTo>
                      <a:pt x="1106091" y="1963449"/>
                    </a:lnTo>
                    <a:lnTo>
                      <a:pt x="1128713" y="1957100"/>
                    </a:lnTo>
                    <a:lnTo>
                      <a:pt x="1151731" y="1950355"/>
                    </a:lnTo>
                    <a:lnTo>
                      <a:pt x="1175544" y="1944006"/>
                    </a:lnTo>
                    <a:lnTo>
                      <a:pt x="1199356" y="1938054"/>
                    </a:lnTo>
                    <a:lnTo>
                      <a:pt x="1223963" y="1932102"/>
                    </a:lnTo>
                    <a:lnTo>
                      <a:pt x="1248966" y="1926547"/>
                    </a:lnTo>
                    <a:lnTo>
                      <a:pt x="1273969" y="1921388"/>
                    </a:lnTo>
                    <a:lnTo>
                      <a:pt x="1299766" y="1916626"/>
                    </a:lnTo>
                    <a:lnTo>
                      <a:pt x="1325960" y="1912262"/>
                    </a:lnTo>
                    <a:lnTo>
                      <a:pt x="1352550" y="1908294"/>
                    </a:lnTo>
                    <a:lnTo>
                      <a:pt x="1379538" y="1904326"/>
                    </a:lnTo>
                    <a:lnTo>
                      <a:pt x="1406922" y="1901151"/>
                    </a:lnTo>
                    <a:lnTo>
                      <a:pt x="1434307" y="1898770"/>
                    </a:lnTo>
                    <a:lnTo>
                      <a:pt x="1462485" y="1896389"/>
                    </a:lnTo>
                    <a:lnTo>
                      <a:pt x="1490663" y="1894802"/>
                    </a:lnTo>
                    <a:lnTo>
                      <a:pt x="1519238" y="1893215"/>
                    </a:lnTo>
                    <a:lnTo>
                      <a:pt x="1519238" y="1500380"/>
                    </a:lnTo>
                    <a:lnTo>
                      <a:pt x="1023541" y="1500380"/>
                    </a:lnTo>
                    <a:close/>
                    <a:moveTo>
                      <a:pt x="539750" y="1500380"/>
                    </a:moveTo>
                    <a:lnTo>
                      <a:pt x="540544" y="1521807"/>
                    </a:lnTo>
                    <a:lnTo>
                      <a:pt x="542528" y="1543234"/>
                    </a:lnTo>
                    <a:lnTo>
                      <a:pt x="544116" y="1564662"/>
                    </a:lnTo>
                    <a:lnTo>
                      <a:pt x="546894" y="1585692"/>
                    </a:lnTo>
                    <a:lnTo>
                      <a:pt x="549275" y="1606723"/>
                    </a:lnTo>
                    <a:lnTo>
                      <a:pt x="552847" y="1627357"/>
                    </a:lnTo>
                    <a:lnTo>
                      <a:pt x="556419" y="1647991"/>
                    </a:lnTo>
                    <a:lnTo>
                      <a:pt x="560388" y="1668624"/>
                    </a:lnTo>
                    <a:lnTo>
                      <a:pt x="564753" y="1689258"/>
                    </a:lnTo>
                    <a:lnTo>
                      <a:pt x="569913" y="1709495"/>
                    </a:lnTo>
                    <a:lnTo>
                      <a:pt x="575072" y="1729732"/>
                    </a:lnTo>
                    <a:lnTo>
                      <a:pt x="580628" y="1749175"/>
                    </a:lnTo>
                    <a:lnTo>
                      <a:pt x="586581" y="1769412"/>
                    </a:lnTo>
                    <a:lnTo>
                      <a:pt x="592931" y="1788856"/>
                    </a:lnTo>
                    <a:lnTo>
                      <a:pt x="600075" y="1808299"/>
                    </a:lnTo>
                    <a:lnTo>
                      <a:pt x="606822" y="1827346"/>
                    </a:lnTo>
                    <a:lnTo>
                      <a:pt x="614759" y="1846789"/>
                    </a:lnTo>
                    <a:lnTo>
                      <a:pt x="622697" y="1865439"/>
                    </a:lnTo>
                    <a:lnTo>
                      <a:pt x="631031" y="1884089"/>
                    </a:lnTo>
                    <a:lnTo>
                      <a:pt x="639763" y="1902341"/>
                    </a:lnTo>
                    <a:lnTo>
                      <a:pt x="648494" y="1920991"/>
                    </a:lnTo>
                    <a:lnTo>
                      <a:pt x="658019" y="1938847"/>
                    </a:lnTo>
                    <a:lnTo>
                      <a:pt x="667544" y="1956704"/>
                    </a:lnTo>
                    <a:lnTo>
                      <a:pt x="677863" y="1974560"/>
                    </a:lnTo>
                    <a:lnTo>
                      <a:pt x="688181" y="1991622"/>
                    </a:lnTo>
                    <a:lnTo>
                      <a:pt x="699294" y="2009082"/>
                    </a:lnTo>
                    <a:lnTo>
                      <a:pt x="710009" y="2026144"/>
                    </a:lnTo>
                    <a:lnTo>
                      <a:pt x="721519" y="2042810"/>
                    </a:lnTo>
                    <a:lnTo>
                      <a:pt x="733028" y="2059079"/>
                    </a:lnTo>
                    <a:lnTo>
                      <a:pt x="745331" y="2075348"/>
                    </a:lnTo>
                    <a:lnTo>
                      <a:pt x="757634" y="2091220"/>
                    </a:lnTo>
                    <a:lnTo>
                      <a:pt x="770334" y="2106695"/>
                    </a:lnTo>
                    <a:lnTo>
                      <a:pt x="791369" y="2095585"/>
                    </a:lnTo>
                    <a:lnTo>
                      <a:pt x="815578" y="2082490"/>
                    </a:lnTo>
                    <a:lnTo>
                      <a:pt x="843756" y="2067809"/>
                    </a:lnTo>
                    <a:lnTo>
                      <a:pt x="875109" y="2053127"/>
                    </a:lnTo>
                    <a:lnTo>
                      <a:pt x="909638" y="2037255"/>
                    </a:lnTo>
                    <a:lnTo>
                      <a:pt x="946944" y="2020986"/>
                    </a:lnTo>
                    <a:lnTo>
                      <a:pt x="967185" y="2013050"/>
                    </a:lnTo>
                    <a:lnTo>
                      <a:pt x="988219" y="2004717"/>
                    </a:lnTo>
                    <a:lnTo>
                      <a:pt x="1009650" y="1996384"/>
                    </a:lnTo>
                    <a:lnTo>
                      <a:pt x="1031478" y="1988448"/>
                    </a:lnTo>
                    <a:lnTo>
                      <a:pt x="1022747" y="1961862"/>
                    </a:lnTo>
                    <a:lnTo>
                      <a:pt x="1014413" y="1934879"/>
                    </a:lnTo>
                    <a:lnTo>
                      <a:pt x="1006078" y="1906706"/>
                    </a:lnTo>
                    <a:lnTo>
                      <a:pt x="998538" y="1878930"/>
                    </a:lnTo>
                    <a:lnTo>
                      <a:pt x="991394" y="1849963"/>
                    </a:lnTo>
                    <a:lnTo>
                      <a:pt x="984250" y="1820997"/>
                    </a:lnTo>
                    <a:lnTo>
                      <a:pt x="978297" y="1791237"/>
                    </a:lnTo>
                    <a:lnTo>
                      <a:pt x="971947" y="1760683"/>
                    </a:lnTo>
                    <a:lnTo>
                      <a:pt x="966391" y="1730129"/>
                    </a:lnTo>
                    <a:lnTo>
                      <a:pt x="961628" y="1698781"/>
                    </a:lnTo>
                    <a:lnTo>
                      <a:pt x="957263" y="1666640"/>
                    </a:lnTo>
                    <a:lnTo>
                      <a:pt x="953691" y="1634499"/>
                    </a:lnTo>
                    <a:lnTo>
                      <a:pt x="950119" y="1601961"/>
                    </a:lnTo>
                    <a:lnTo>
                      <a:pt x="947738" y="1568233"/>
                    </a:lnTo>
                    <a:lnTo>
                      <a:pt x="945753" y="1534505"/>
                    </a:lnTo>
                    <a:lnTo>
                      <a:pt x="944563" y="1500380"/>
                    </a:lnTo>
                    <a:lnTo>
                      <a:pt x="539750" y="1500380"/>
                    </a:lnTo>
                    <a:close/>
                    <a:moveTo>
                      <a:pt x="2010172" y="958346"/>
                    </a:moveTo>
                    <a:lnTo>
                      <a:pt x="1987550" y="965489"/>
                    </a:lnTo>
                    <a:lnTo>
                      <a:pt x="1964532" y="971838"/>
                    </a:lnTo>
                    <a:lnTo>
                      <a:pt x="1941116" y="978187"/>
                    </a:lnTo>
                    <a:lnTo>
                      <a:pt x="1916907" y="984139"/>
                    </a:lnTo>
                    <a:lnTo>
                      <a:pt x="1892300" y="990487"/>
                    </a:lnTo>
                    <a:lnTo>
                      <a:pt x="1867297" y="995646"/>
                    </a:lnTo>
                    <a:lnTo>
                      <a:pt x="1842294" y="1000804"/>
                    </a:lnTo>
                    <a:lnTo>
                      <a:pt x="1816497" y="1005566"/>
                    </a:lnTo>
                    <a:lnTo>
                      <a:pt x="1790700" y="1009931"/>
                    </a:lnTo>
                    <a:lnTo>
                      <a:pt x="1764110" y="1014296"/>
                    </a:lnTo>
                    <a:lnTo>
                      <a:pt x="1736725" y="1017867"/>
                    </a:lnTo>
                    <a:lnTo>
                      <a:pt x="1709738" y="1021041"/>
                    </a:lnTo>
                    <a:lnTo>
                      <a:pt x="1682353" y="1023819"/>
                    </a:lnTo>
                    <a:lnTo>
                      <a:pt x="1654572" y="1026200"/>
                    </a:lnTo>
                    <a:lnTo>
                      <a:pt x="1625997" y="1027390"/>
                    </a:lnTo>
                    <a:lnTo>
                      <a:pt x="1597819" y="1028581"/>
                    </a:lnTo>
                    <a:lnTo>
                      <a:pt x="1597819" y="1421813"/>
                    </a:lnTo>
                    <a:lnTo>
                      <a:pt x="2092722" y="1421813"/>
                    </a:lnTo>
                    <a:lnTo>
                      <a:pt x="2091929" y="1389672"/>
                    </a:lnTo>
                    <a:lnTo>
                      <a:pt x="2089944" y="1357531"/>
                    </a:lnTo>
                    <a:lnTo>
                      <a:pt x="2087563" y="1325786"/>
                    </a:lnTo>
                    <a:lnTo>
                      <a:pt x="2084388" y="1294836"/>
                    </a:lnTo>
                    <a:lnTo>
                      <a:pt x="2080816" y="1263885"/>
                    </a:lnTo>
                    <a:lnTo>
                      <a:pt x="2076450" y="1233728"/>
                    </a:lnTo>
                    <a:lnTo>
                      <a:pt x="2072085" y="1204364"/>
                    </a:lnTo>
                    <a:lnTo>
                      <a:pt x="2066925" y="1175001"/>
                    </a:lnTo>
                    <a:lnTo>
                      <a:pt x="2061369" y="1146034"/>
                    </a:lnTo>
                    <a:lnTo>
                      <a:pt x="2055019" y="1117861"/>
                    </a:lnTo>
                    <a:lnTo>
                      <a:pt x="2048669" y="1090085"/>
                    </a:lnTo>
                    <a:lnTo>
                      <a:pt x="2041525" y="1062706"/>
                    </a:lnTo>
                    <a:lnTo>
                      <a:pt x="2034382" y="1036120"/>
                    </a:lnTo>
                    <a:lnTo>
                      <a:pt x="2026841" y="1009534"/>
                    </a:lnTo>
                    <a:lnTo>
                      <a:pt x="2018507" y="983742"/>
                    </a:lnTo>
                    <a:lnTo>
                      <a:pt x="2010172" y="958346"/>
                    </a:lnTo>
                    <a:close/>
                    <a:moveTo>
                      <a:pt x="1106091" y="958346"/>
                    </a:moveTo>
                    <a:lnTo>
                      <a:pt x="1097756" y="983742"/>
                    </a:lnTo>
                    <a:lnTo>
                      <a:pt x="1089819" y="1009534"/>
                    </a:lnTo>
                    <a:lnTo>
                      <a:pt x="1081881" y="1035723"/>
                    </a:lnTo>
                    <a:lnTo>
                      <a:pt x="1074738" y="1062706"/>
                    </a:lnTo>
                    <a:lnTo>
                      <a:pt x="1067991" y="1089688"/>
                    </a:lnTo>
                    <a:lnTo>
                      <a:pt x="1061641" y="1117861"/>
                    </a:lnTo>
                    <a:lnTo>
                      <a:pt x="1055291" y="1146034"/>
                    </a:lnTo>
                    <a:lnTo>
                      <a:pt x="1049735" y="1175001"/>
                    </a:lnTo>
                    <a:lnTo>
                      <a:pt x="1044575" y="1204364"/>
                    </a:lnTo>
                    <a:lnTo>
                      <a:pt x="1039813" y="1233728"/>
                    </a:lnTo>
                    <a:lnTo>
                      <a:pt x="1035844" y="1263885"/>
                    </a:lnTo>
                    <a:lnTo>
                      <a:pt x="1032272" y="1294836"/>
                    </a:lnTo>
                    <a:lnTo>
                      <a:pt x="1029097" y="1325786"/>
                    </a:lnTo>
                    <a:lnTo>
                      <a:pt x="1026716" y="1357531"/>
                    </a:lnTo>
                    <a:lnTo>
                      <a:pt x="1024731" y="1389672"/>
                    </a:lnTo>
                    <a:lnTo>
                      <a:pt x="1023938" y="1421813"/>
                    </a:lnTo>
                    <a:lnTo>
                      <a:pt x="1519238" y="1421813"/>
                    </a:lnTo>
                    <a:lnTo>
                      <a:pt x="1519238" y="1028581"/>
                    </a:lnTo>
                    <a:lnTo>
                      <a:pt x="1490663" y="1027390"/>
                    </a:lnTo>
                    <a:lnTo>
                      <a:pt x="1462485" y="1026200"/>
                    </a:lnTo>
                    <a:lnTo>
                      <a:pt x="1434307" y="1023819"/>
                    </a:lnTo>
                    <a:lnTo>
                      <a:pt x="1406922" y="1021041"/>
                    </a:lnTo>
                    <a:lnTo>
                      <a:pt x="1379538" y="1017867"/>
                    </a:lnTo>
                    <a:lnTo>
                      <a:pt x="1352550" y="1014296"/>
                    </a:lnTo>
                    <a:lnTo>
                      <a:pt x="1325960" y="1009931"/>
                    </a:lnTo>
                    <a:lnTo>
                      <a:pt x="1299766" y="1005566"/>
                    </a:lnTo>
                    <a:lnTo>
                      <a:pt x="1273969" y="1000804"/>
                    </a:lnTo>
                    <a:lnTo>
                      <a:pt x="1248966" y="995646"/>
                    </a:lnTo>
                    <a:lnTo>
                      <a:pt x="1223963" y="990487"/>
                    </a:lnTo>
                    <a:lnTo>
                      <a:pt x="1199356" y="984139"/>
                    </a:lnTo>
                    <a:lnTo>
                      <a:pt x="1175544" y="978187"/>
                    </a:lnTo>
                    <a:lnTo>
                      <a:pt x="1151731" y="971838"/>
                    </a:lnTo>
                    <a:lnTo>
                      <a:pt x="1128713" y="965489"/>
                    </a:lnTo>
                    <a:lnTo>
                      <a:pt x="1106091" y="958346"/>
                    </a:lnTo>
                    <a:close/>
                    <a:moveTo>
                      <a:pt x="2346325" y="815100"/>
                    </a:moveTo>
                    <a:lnTo>
                      <a:pt x="2325291" y="827004"/>
                    </a:lnTo>
                    <a:lnTo>
                      <a:pt x="2301082" y="840099"/>
                    </a:lnTo>
                    <a:lnTo>
                      <a:pt x="2272903" y="853987"/>
                    </a:lnTo>
                    <a:lnTo>
                      <a:pt x="2241550" y="869462"/>
                    </a:lnTo>
                    <a:lnTo>
                      <a:pt x="2206625" y="884938"/>
                    </a:lnTo>
                    <a:lnTo>
                      <a:pt x="2169319" y="901207"/>
                    </a:lnTo>
                    <a:lnTo>
                      <a:pt x="2149079" y="909540"/>
                    </a:lnTo>
                    <a:lnTo>
                      <a:pt x="2128441" y="917476"/>
                    </a:lnTo>
                    <a:lnTo>
                      <a:pt x="2107010" y="925809"/>
                    </a:lnTo>
                    <a:lnTo>
                      <a:pt x="2084785" y="934141"/>
                    </a:lnTo>
                    <a:lnTo>
                      <a:pt x="2093516" y="960727"/>
                    </a:lnTo>
                    <a:lnTo>
                      <a:pt x="2101850" y="987710"/>
                    </a:lnTo>
                    <a:lnTo>
                      <a:pt x="2110185" y="1015089"/>
                    </a:lnTo>
                    <a:lnTo>
                      <a:pt x="2118122" y="1043659"/>
                    </a:lnTo>
                    <a:lnTo>
                      <a:pt x="2124869" y="1072229"/>
                    </a:lnTo>
                    <a:lnTo>
                      <a:pt x="2132013" y="1101592"/>
                    </a:lnTo>
                    <a:lnTo>
                      <a:pt x="2138760" y="1131353"/>
                    </a:lnTo>
                    <a:lnTo>
                      <a:pt x="2144316" y="1161510"/>
                    </a:lnTo>
                    <a:lnTo>
                      <a:pt x="2149872" y="1192460"/>
                    </a:lnTo>
                    <a:lnTo>
                      <a:pt x="2154635" y="1223808"/>
                    </a:lnTo>
                    <a:lnTo>
                      <a:pt x="2159000" y="1255552"/>
                    </a:lnTo>
                    <a:lnTo>
                      <a:pt x="2162969" y="1288090"/>
                    </a:lnTo>
                    <a:lnTo>
                      <a:pt x="2166144" y="1320628"/>
                    </a:lnTo>
                    <a:lnTo>
                      <a:pt x="2168525" y="1353959"/>
                    </a:lnTo>
                    <a:lnTo>
                      <a:pt x="2170510" y="1388084"/>
                    </a:lnTo>
                    <a:lnTo>
                      <a:pt x="2171700" y="1421813"/>
                    </a:lnTo>
                    <a:lnTo>
                      <a:pt x="2576513" y="1421813"/>
                    </a:lnTo>
                    <a:lnTo>
                      <a:pt x="2575719" y="1400385"/>
                    </a:lnTo>
                    <a:lnTo>
                      <a:pt x="2573735" y="1379355"/>
                    </a:lnTo>
                    <a:lnTo>
                      <a:pt x="2572147" y="1357927"/>
                    </a:lnTo>
                    <a:lnTo>
                      <a:pt x="2569766" y="1336897"/>
                    </a:lnTo>
                    <a:lnTo>
                      <a:pt x="2566988" y="1315866"/>
                    </a:lnTo>
                    <a:lnTo>
                      <a:pt x="2563813" y="1294836"/>
                    </a:lnTo>
                    <a:lnTo>
                      <a:pt x="2559844" y="1274202"/>
                    </a:lnTo>
                    <a:lnTo>
                      <a:pt x="2555875" y="1253568"/>
                    </a:lnTo>
                    <a:lnTo>
                      <a:pt x="2551510" y="1232934"/>
                    </a:lnTo>
                    <a:lnTo>
                      <a:pt x="2546747" y="1213094"/>
                    </a:lnTo>
                    <a:lnTo>
                      <a:pt x="2541588" y="1192857"/>
                    </a:lnTo>
                    <a:lnTo>
                      <a:pt x="2536032" y="1172620"/>
                    </a:lnTo>
                    <a:lnTo>
                      <a:pt x="2529682" y="1153177"/>
                    </a:lnTo>
                    <a:lnTo>
                      <a:pt x="2523332" y="1133337"/>
                    </a:lnTo>
                    <a:lnTo>
                      <a:pt x="2516585" y="1114290"/>
                    </a:lnTo>
                    <a:lnTo>
                      <a:pt x="2509441" y="1094450"/>
                    </a:lnTo>
                    <a:lnTo>
                      <a:pt x="2501901" y="1075800"/>
                    </a:lnTo>
                    <a:lnTo>
                      <a:pt x="2493566" y="1057150"/>
                    </a:lnTo>
                    <a:lnTo>
                      <a:pt x="2485232" y="1038501"/>
                    </a:lnTo>
                    <a:lnTo>
                      <a:pt x="2476897" y="1019851"/>
                    </a:lnTo>
                    <a:lnTo>
                      <a:pt x="2467769" y="1001598"/>
                    </a:lnTo>
                    <a:lnTo>
                      <a:pt x="2458244" y="983345"/>
                    </a:lnTo>
                    <a:lnTo>
                      <a:pt x="2448719" y="965886"/>
                    </a:lnTo>
                    <a:lnTo>
                      <a:pt x="2438401" y="948029"/>
                    </a:lnTo>
                    <a:lnTo>
                      <a:pt x="2428082" y="930570"/>
                    </a:lnTo>
                    <a:lnTo>
                      <a:pt x="2417366" y="913508"/>
                    </a:lnTo>
                    <a:lnTo>
                      <a:pt x="2406254" y="896445"/>
                    </a:lnTo>
                    <a:lnTo>
                      <a:pt x="2394744" y="879779"/>
                    </a:lnTo>
                    <a:lnTo>
                      <a:pt x="2383235" y="863114"/>
                    </a:lnTo>
                    <a:lnTo>
                      <a:pt x="2371329" y="847242"/>
                    </a:lnTo>
                    <a:lnTo>
                      <a:pt x="2359025" y="830973"/>
                    </a:lnTo>
                    <a:lnTo>
                      <a:pt x="2346325" y="815100"/>
                    </a:lnTo>
                    <a:close/>
                    <a:moveTo>
                      <a:pt x="770334" y="815100"/>
                    </a:moveTo>
                    <a:lnTo>
                      <a:pt x="757634" y="830973"/>
                    </a:lnTo>
                    <a:lnTo>
                      <a:pt x="745331" y="847242"/>
                    </a:lnTo>
                    <a:lnTo>
                      <a:pt x="733028" y="863114"/>
                    </a:lnTo>
                    <a:lnTo>
                      <a:pt x="721519" y="879779"/>
                    </a:lnTo>
                    <a:lnTo>
                      <a:pt x="710009" y="896445"/>
                    </a:lnTo>
                    <a:lnTo>
                      <a:pt x="699294" y="913508"/>
                    </a:lnTo>
                    <a:lnTo>
                      <a:pt x="688181" y="930570"/>
                    </a:lnTo>
                    <a:lnTo>
                      <a:pt x="677863" y="948029"/>
                    </a:lnTo>
                    <a:lnTo>
                      <a:pt x="667544" y="965886"/>
                    </a:lnTo>
                    <a:lnTo>
                      <a:pt x="658019" y="983345"/>
                    </a:lnTo>
                    <a:lnTo>
                      <a:pt x="648494" y="1001598"/>
                    </a:lnTo>
                    <a:lnTo>
                      <a:pt x="639763" y="1019851"/>
                    </a:lnTo>
                    <a:lnTo>
                      <a:pt x="631031" y="1038501"/>
                    </a:lnTo>
                    <a:lnTo>
                      <a:pt x="622697" y="1057150"/>
                    </a:lnTo>
                    <a:lnTo>
                      <a:pt x="614759" y="1075800"/>
                    </a:lnTo>
                    <a:lnTo>
                      <a:pt x="606822" y="1094450"/>
                    </a:lnTo>
                    <a:lnTo>
                      <a:pt x="600075" y="1114290"/>
                    </a:lnTo>
                    <a:lnTo>
                      <a:pt x="592931" y="1133337"/>
                    </a:lnTo>
                    <a:lnTo>
                      <a:pt x="586581" y="1153177"/>
                    </a:lnTo>
                    <a:lnTo>
                      <a:pt x="580628" y="1172620"/>
                    </a:lnTo>
                    <a:lnTo>
                      <a:pt x="575072" y="1192857"/>
                    </a:lnTo>
                    <a:lnTo>
                      <a:pt x="569913" y="1213094"/>
                    </a:lnTo>
                    <a:lnTo>
                      <a:pt x="564753" y="1232934"/>
                    </a:lnTo>
                    <a:lnTo>
                      <a:pt x="560388" y="1253568"/>
                    </a:lnTo>
                    <a:lnTo>
                      <a:pt x="556419" y="1274202"/>
                    </a:lnTo>
                    <a:lnTo>
                      <a:pt x="552847" y="1294836"/>
                    </a:lnTo>
                    <a:lnTo>
                      <a:pt x="549275" y="1315866"/>
                    </a:lnTo>
                    <a:lnTo>
                      <a:pt x="546894" y="1336897"/>
                    </a:lnTo>
                    <a:lnTo>
                      <a:pt x="544116" y="1357927"/>
                    </a:lnTo>
                    <a:lnTo>
                      <a:pt x="542528" y="1379355"/>
                    </a:lnTo>
                    <a:lnTo>
                      <a:pt x="540544" y="1400385"/>
                    </a:lnTo>
                    <a:lnTo>
                      <a:pt x="539750" y="1421813"/>
                    </a:lnTo>
                    <a:lnTo>
                      <a:pt x="944563" y="1421813"/>
                    </a:lnTo>
                    <a:lnTo>
                      <a:pt x="945753" y="1388084"/>
                    </a:lnTo>
                    <a:lnTo>
                      <a:pt x="947738" y="1353959"/>
                    </a:lnTo>
                    <a:lnTo>
                      <a:pt x="950119" y="1320628"/>
                    </a:lnTo>
                    <a:lnTo>
                      <a:pt x="953691" y="1288090"/>
                    </a:lnTo>
                    <a:lnTo>
                      <a:pt x="957263" y="1255552"/>
                    </a:lnTo>
                    <a:lnTo>
                      <a:pt x="961628" y="1223808"/>
                    </a:lnTo>
                    <a:lnTo>
                      <a:pt x="966391" y="1192460"/>
                    </a:lnTo>
                    <a:lnTo>
                      <a:pt x="971947" y="1161510"/>
                    </a:lnTo>
                    <a:lnTo>
                      <a:pt x="978297" y="1131353"/>
                    </a:lnTo>
                    <a:lnTo>
                      <a:pt x="984250" y="1101196"/>
                    </a:lnTo>
                    <a:lnTo>
                      <a:pt x="991394" y="1071832"/>
                    </a:lnTo>
                    <a:lnTo>
                      <a:pt x="998538" y="1043262"/>
                    </a:lnTo>
                    <a:lnTo>
                      <a:pt x="1006078" y="1015089"/>
                    </a:lnTo>
                    <a:lnTo>
                      <a:pt x="1014413" y="987313"/>
                    </a:lnTo>
                    <a:lnTo>
                      <a:pt x="1022747" y="960330"/>
                    </a:lnTo>
                    <a:lnTo>
                      <a:pt x="1031478" y="933745"/>
                    </a:lnTo>
                    <a:lnTo>
                      <a:pt x="1009650" y="925809"/>
                    </a:lnTo>
                    <a:lnTo>
                      <a:pt x="988219" y="917476"/>
                    </a:lnTo>
                    <a:lnTo>
                      <a:pt x="967185" y="909540"/>
                    </a:lnTo>
                    <a:lnTo>
                      <a:pt x="946944" y="901207"/>
                    </a:lnTo>
                    <a:lnTo>
                      <a:pt x="909638" y="884938"/>
                    </a:lnTo>
                    <a:lnTo>
                      <a:pt x="875109" y="869462"/>
                    </a:lnTo>
                    <a:lnTo>
                      <a:pt x="843756" y="853987"/>
                    </a:lnTo>
                    <a:lnTo>
                      <a:pt x="815578" y="840099"/>
                    </a:lnTo>
                    <a:lnTo>
                      <a:pt x="791369" y="827004"/>
                    </a:lnTo>
                    <a:lnTo>
                      <a:pt x="770334" y="815100"/>
                    </a:lnTo>
                    <a:close/>
                    <a:moveTo>
                      <a:pt x="1855788" y="486547"/>
                    </a:moveTo>
                    <a:lnTo>
                      <a:pt x="1866900" y="502419"/>
                    </a:lnTo>
                    <a:lnTo>
                      <a:pt x="1878410" y="519085"/>
                    </a:lnTo>
                    <a:lnTo>
                      <a:pt x="1890713" y="536941"/>
                    </a:lnTo>
                    <a:lnTo>
                      <a:pt x="1903016" y="555591"/>
                    </a:lnTo>
                    <a:lnTo>
                      <a:pt x="1915319" y="575431"/>
                    </a:lnTo>
                    <a:lnTo>
                      <a:pt x="1928019" y="596065"/>
                    </a:lnTo>
                    <a:lnTo>
                      <a:pt x="1941116" y="618286"/>
                    </a:lnTo>
                    <a:lnTo>
                      <a:pt x="1954213" y="641301"/>
                    </a:lnTo>
                    <a:lnTo>
                      <a:pt x="1967310" y="665109"/>
                    </a:lnTo>
                    <a:lnTo>
                      <a:pt x="1980803" y="690107"/>
                    </a:lnTo>
                    <a:lnTo>
                      <a:pt x="1993900" y="716296"/>
                    </a:lnTo>
                    <a:lnTo>
                      <a:pt x="2006997" y="742882"/>
                    </a:lnTo>
                    <a:lnTo>
                      <a:pt x="2020094" y="770658"/>
                    </a:lnTo>
                    <a:lnTo>
                      <a:pt x="2033191" y="799625"/>
                    </a:lnTo>
                    <a:lnTo>
                      <a:pt x="2045494" y="829385"/>
                    </a:lnTo>
                    <a:lnTo>
                      <a:pt x="2058194" y="860336"/>
                    </a:lnTo>
                    <a:lnTo>
                      <a:pt x="2095103" y="846845"/>
                    </a:lnTo>
                    <a:lnTo>
                      <a:pt x="2129235" y="832560"/>
                    </a:lnTo>
                    <a:lnTo>
                      <a:pt x="2161779" y="819068"/>
                    </a:lnTo>
                    <a:lnTo>
                      <a:pt x="2191941" y="805577"/>
                    </a:lnTo>
                    <a:lnTo>
                      <a:pt x="2219722" y="792483"/>
                    </a:lnTo>
                    <a:lnTo>
                      <a:pt x="2245519" y="780182"/>
                    </a:lnTo>
                    <a:lnTo>
                      <a:pt x="2268141" y="768674"/>
                    </a:lnTo>
                    <a:lnTo>
                      <a:pt x="2288382" y="757564"/>
                    </a:lnTo>
                    <a:lnTo>
                      <a:pt x="2292747" y="755580"/>
                    </a:lnTo>
                    <a:lnTo>
                      <a:pt x="2270125" y="732962"/>
                    </a:lnTo>
                    <a:lnTo>
                      <a:pt x="2246710" y="710344"/>
                    </a:lnTo>
                    <a:lnTo>
                      <a:pt x="2222897" y="689314"/>
                    </a:lnTo>
                    <a:lnTo>
                      <a:pt x="2197894" y="668680"/>
                    </a:lnTo>
                    <a:lnTo>
                      <a:pt x="2172494" y="648443"/>
                    </a:lnTo>
                    <a:lnTo>
                      <a:pt x="2146300" y="629793"/>
                    </a:lnTo>
                    <a:lnTo>
                      <a:pt x="2119710" y="611540"/>
                    </a:lnTo>
                    <a:lnTo>
                      <a:pt x="2092722" y="594081"/>
                    </a:lnTo>
                    <a:lnTo>
                      <a:pt x="2065338" y="577415"/>
                    </a:lnTo>
                    <a:lnTo>
                      <a:pt x="2036763" y="561543"/>
                    </a:lnTo>
                    <a:lnTo>
                      <a:pt x="2007791" y="546861"/>
                    </a:lnTo>
                    <a:lnTo>
                      <a:pt x="1978422" y="532973"/>
                    </a:lnTo>
                    <a:lnTo>
                      <a:pt x="1963341" y="526228"/>
                    </a:lnTo>
                    <a:lnTo>
                      <a:pt x="1948657" y="519879"/>
                    </a:lnTo>
                    <a:lnTo>
                      <a:pt x="1933575" y="513530"/>
                    </a:lnTo>
                    <a:lnTo>
                      <a:pt x="1918097" y="507975"/>
                    </a:lnTo>
                    <a:lnTo>
                      <a:pt x="1903016" y="502419"/>
                    </a:lnTo>
                    <a:lnTo>
                      <a:pt x="1887141" y="496864"/>
                    </a:lnTo>
                    <a:lnTo>
                      <a:pt x="1871266" y="491309"/>
                    </a:lnTo>
                    <a:lnTo>
                      <a:pt x="1855788" y="486547"/>
                    </a:lnTo>
                    <a:close/>
                    <a:moveTo>
                      <a:pt x="1260475" y="486547"/>
                    </a:moveTo>
                    <a:lnTo>
                      <a:pt x="1244997" y="491309"/>
                    </a:lnTo>
                    <a:lnTo>
                      <a:pt x="1229122" y="496864"/>
                    </a:lnTo>
                    <a:lnTo>
                      <a:pt x="1214041" y="502419"/>
                    </a:lnTo>
                    <a:lnTo>
                      <a:pt x="1198563" y="507975"/>
                    </a:lnTo>
                    <a:lnTo>
                      <a:pt x="1183481" y="513530"/>
                    </a:lnTo>
                    <a:lnTo>
                      <a:pt x="1168003" y="519879"/>
                    </a:lnTo>
                    <a:lnTo>
                      <a:pt x="1152922" y="526228"/>
                    </a:lnTo>
                    <a:lnTo>
                      <a:pt x="1137841" y="532973"/>
                    </a:lnTo>
                    <a:lnTo>
                      <a:pt x="1108472" y="546861"/>
                    </a:lnTo>
                    <a:lnTo>
                      <a:pt x="1079897" y="561543"/>
                    </a:lnTo>
                    <a:lnTo>
                      <a:pt x="1051322" y="577415"/>
                    </a:lnTo>
                    <a:lnTo>
                      <a:pt x="1023541" y="594081"/>
                    </a:lnTo>
                    <a:lnTo>
                      <a:pt x="996553" y="611540"/>
                    </a:lnTo>
                    <a:lnTo>
                      <a:pt x="969963" y="629793"/>
                    </a:lnTo>
                    <a:lnTo>
                      <a:pt x="944166" y="648443"/>
                    </a:lnTo>
                    <a:lnTo>
                      <a:pt x="918766" y="668680"/>
                    </a:lnTo>
                    <a:lnTo>
                      <a:pt x="893763" y="689314"/>
                    </a:lnTo>
                    <a:lnTo>
                      <a:pt x="869950" y="710344"/>
                    </a:lnTo>
                    <a:lnTo>
                      <a:pt x="846138" y="732962"/>
                    </a:lnTo>
                    <a:lnTo>
                      <a:pt x="823913" y="755580"/>
                    </a:lnTo>
                    <a:lnTo>
                      <a:pt x="827881" y="757564"/>
                    </a:lnTo>
                    <a:lnTo>
                      <a:pt x="843756" y="765897"/>
                    </a:lnTo>
                    <a:lnTo>
                      <a:pt x="860822" y="775023"/>
                    </a:lnTo>
                    <a:lnTo>
                      <a:pt x="879872" y="784547"/>
                    </a:lnTo>
                    <a:lnTo>
                      <a:pt x="900509" y="794467"/>
                    </a:lnTo>
                    <a:lnTo>
                      <a:pt x="922338" y="804784"/>
                    </a:lnTo>
                    <a:lnTo>
                      <a:pt x="945356" y="815100"/>
                    </a:lnTo>
                    <a:lnTo>
                      <a:pt x="970359" y="825814"/>
                    </a:lnTo>
                    <a:lnTo>
                      <a:pt x="996553" y="836528"/>
                    </a:lnTo>
                    <a:lnTo>
                      <a:pt x="1026716" y="848432"/>
                    </a:lnTo>
                    <a:lnTo>
                      <a:pt x="1058466" y="860336"/>
                    </a:lnTo>
                    <a:lnTo>
                      <a:pt x="1070769" y="829385"/>
                    </a:lnTo>
                    <a:lnTo>
                      <a:pt x="1083469" y="799625"/>
                    </a:lnTo>
                    <a:lnTo>
                      <a:pt x="1096169" y="770658"/>
                    </a:lnTo>
                    <a:lnTo>
                      <a:pt x="1109266" y="742882"/>
                    </a:lnTo>
                    <a:lnTo>
                      <a:pt x="1122363" y="716296"/>
                    </a:lnTo>
                    <a:lnTo>
                      <a:pt x="1135459" y="690107"/>
                    </a:lnTo>
                    <a:lnTo>
                      <a:pt x="1148953" y="665109"/>
                    </a:lnTo>
                    <a:lnTo>
                      <a:pt x="1162050" y="641301"/>
                    </a:lnTo>
                    <a:lnTo>
                      <a:pt x="1175147" y="618286"/>
                    </a:lnTo>
                    <a:lnTo>
                      <a:pt x="1188244" y="596065"/>
                    </a:lnTo>
                    <a:lnTo>
                      <a:pt x="1201341" y="575431"/>
                    </a:lnTo>
                    <a:lnTo>
                      <a:pt x="1213247" y="555591"/>
                    </a:lnTo>
                    <a:lnTo>
                      <a:pt x="1225947" y="536941"/>
                    </a:lnTo>
                    <a:lnTo>
                      <a:pt x="1237853" y="519085"/>
                    </a:lnTo>
                    <a:lnTo>
                      <a:pt x="1249760" y="502419"/>
                    </a:lnTo>
                    <a:lnTo>
                      <a:pt x="1260475" y="486547"/>
                    </a:lnTo>
                    <a:close/>
                    <a:moveTo>
                      <a:pt x="1597819" y="442899"/>
                    </a:moveTo>
                    <a:lnTo>
                      <a:pt x="1597819" y="950410"/>
                    </a:lnTo>
                    <a:lnTo>
                      <a:pt x="1624013" y="949617"/>
                    </a:lnTo>
                    <a:lnTo>
                      <a:pt x="1650207" y="948029"/>
                    </a:lnTo>
                    <a:lnTo>
                      <a:pt x="1676400" y="945649"/>
                    </a:lnTo>
                    <a:lnTo>
                      <a:pt x="1701800" y="943268"/>
                    </a:lnTo>
                    <a:lnTo>
                      <a:pt x="1727200" y="940490"/>
                    </a:lnTo>
                    <a:lnTo>
                      <a:pt x="1752203" y="936919"/>
                    </a:lnTo>
                    <a:lnTo>
                      <a:pt x="1777207" y="932951"/>
                    </a:lnTo>
                    <a:lnTo>
                      <a:pt x="1801416" y="929380"/>
                    </a:lnTo>
                    <a:lnTo>
                      <a:pt x="1825625" y="924221"/>
                    </a:lnTo>
                    <a:lnTo>
                      <a:pt x="1849041" y="919460"/>
                    </a:lnTo>
                    <a:lnTo>
                      <a:pt x="1872853" y="914301"/>
                    </a:lnTo>
                    <a:lnTo>
                      <a:pt x="1895475" y="909143"/>
                    </a:lnTo>
                    <a:lnTo>
                      <a:pt x="1918097" y="903588"/>
                    </a:lnTo>
                    <a:lnTo>
                      <a:pt x="1940322" y="897239"/>
                    </a:lnTo>
                    <a:lnTo>
                      <a:pt x="1962150" y="891287"/>
                    </a:lnTo>
                    <a:lnTo>
                      <a:pt x="1983185" y="884541"/>
                    </a:lnTo>
                    <a:lnTo>
                      <a:pt x="1970485" y="853194"/>
                    </a:lnTo>
                    <a:lnTo>
                      <a:pt x="1957388" y="822243"/>
                    </a:lnTo>
                    <a:lnTo>
                      <a:pt x="1943894" y="792483"/>
                    </a:lnTo>
                    <a:lnTo>
                      <a:pt x="1930400" y="764310"/>
                    </a:lnTo>
                    <a:lnTo>
                      <a:pt x="1916510" y="736533"/>
                    </a:lnTo>
                    <a:lnTo>
                      <a:pt x="1903016" y="709948"/>
                    </a:lnTo>
                    <a:lnTo>
                      <a:pt x="1888729" y="685346"/>
                    </a:lnTo>
                    <a:lnTo>
                      <a:pt x="1875235" y="660744"/>
                    </a:lnTo>
                    <a:lnTo>
                      <a:pt x="1861741" y="638126"/>
                    </a:lnTo>
                    <a:lnTo>
                      <a:pt x="1848247" y="616302"/>
                    </a:lnTo>
                    <a:lnTo>
                      <a:pt x="1835150" y="595668"/>
                    </a:lnTo>
                    <a:lnTo>
                      <a:pt x="1822450" y="576225"/>
                    </a:lnTo>
                    <a:lnTo>
                      <a:pt x="1810147" y="558369"/>
                    </a:lnTo>
                    <a:lnTo>
                      <a:pt x="1798638" y="541306"/>
                    </a:lnTo>
                    <a:lnTo>
                      <a:pt x="1787128" y="525434"/>
                    </a:lnTo>
                    <a:lnTo>
                      <a:pt x="1776810" y="511149"/>
                    </a:lnTo>
                    <a:lnTo>
                      <a:pt x="1763713" y="494086"/>
                    </a:lnTo>
                    <a:lnTo>
                      <a:pt x="1752203" y="479802"/>
                    </a:lnTo>
                    <a:lnTo>
                      <a:pt x="1733947" y="457581"/>
                    </a:lnTo>
                    <a:lnTo>
                      <a:pt x="1716881" y="454803"/>
                    </a:lnTo>
                    <a:lnTo>
                      <a:pt x="1700213" y="452025"/>
                    </a:lnTo>
                    <a:lnTo>
                      <a:pt x="1683147" y="450041"/>
                    </a:lnTo>
                    <a:lnTo>
                      <a:pt x="1666081" y="448057"/>
                    </a:lnTo>
                    <a:lnTo>
                      <a:pt x="1649016" y="446470"/>
                    </a:lnTo>
                    <a:lnTo>
                      <a:pt x="1631950" y="444883"/>
                    </a:lnTo>
                    <a:lnTo>
                      <a:pt x="1614488" y="443692"/>
                    </a:lnTo>
                    <a:lnTo>
                      <a:pt x="1597819" y="442899"/>
                    </a:lnTo>
                    <a:close/>
                    <a:moveTo>
                      <a:pt x="1519238" y="442899"/>
                    </a:moveTo>
                    <a:lnTo>
                      <a:pt x="1501775" y="443692"/>
                    </a:lnTo>
                    <a:lnTo>
                      <a:pt x="1484710" y="444883"/>
                    </a:lnTo>
                    <a:lnTo>
                      <a:pt x="1467247" y="446470"/>
                    </a:lnTo>
                    <a:lnTo>
                      <a:pt x="1450181" y="448057"/>
                    </a:lnTo>
                    <a:lnTo>
                      <a:pt x="1433116" y="450041"/>
                    </a:lnTo>
                    <a:lnTo>
                      <a:pt x="1416447" y="452025"/>
                    </a:lnTo>
                    <a:lnTo>
                      <a:pt x="1399381" y="454803"/>
                    </a:lnTo>
                    <a:lnTo>
                      <a:pt x="1382713" y="457581"/>
                    </a:lnTo>
                    <a:lnTo>
                      <a:pt x="1364456" y="479802"/>
                    </a:lnTo>
                    <a:lnTo>
                      <a:pt x="1352550" y="494086"/>
                    </a:lnTo>
                    <a:lnTo>
                      <a:pt x="1339453" y="511149"/>
                    </a:lnTo>
                    <a:lnTo>
                      <a:pt x="1325960" y="529799"/>
                    </a:lnTo>
                    <a:lnTo>
                      <a:pt x="1311275" y="550433"/>
                    </a:lnTo>
                    <a:lnTo>
                      <a:pt x="1295797" y="573050"/>
                    </a:lnTo>
                    <a:lnTo>
                      <a:pt x="1279922" y="598049"/>
                    </a:lnTo>
                    <a:lnTo>
                      <a:pt x="1262856" y="624635"/>
                    </a:lnTo>
                    <a:lnTo>
                      <a:pt x="1245791" y="652808"/>
                    </a:lnTo>
                    <a:lnTo>
                      <a:pt x="1228328" y="683362"/>
                    </a:lnTo>
                    <a:lnTo>
                      <a:pt x="1210469" y="715900"/>
                    </a:lnTo>
                    <a:lnTo>
                      <a:pt x="1200944" y="734946"/>
                    </a:lnTo>
                    <a:lnTo>
                      <a:pt x="1190625" y="754786"/>
                    </a:lnTo>
                    <a:lnTo>
                      <a:pt x="1180703" y="775023"/>
                    </a:lnTo>
                    <a:lnTo>
                      <a:pt x="1171178" y="795657"/>
                    </a:lnTo>
                    <a:lnTo>
                      <a:pt x="1161653" y="817481"/>
                    </a:lnTo>
                    <a:lnTo>
                      <a:pt x="1151731" y="839305"/>
                    </a:lnTo>
                    <a:lnTo>
                      <a:pt x="1142603" y="861923"/>
                    </a:lnTo>
                    <a:lnTo>
                      <a:pt x="1133078" y="884541"/>
                    </a:lnTo>
                    <a:lnTo>
                      <a:pt x="1154510" y="891287"/>
                    </a:lnTo>
                    <a:lnTo>
                      <a:pt x="1176338" y="897239"/>
                    </a:lnTo>
                    <a:lnTo>
                      <a:pt x="1198563" y="903588"/>
                    </a:lnTo>
                    <a:lnTo>
                      <a:pt x="1220788" y="909143"/>
                    </a:lnTo>
                    <a:lnTo>
                      <a:pt x="1244203" y="914301"/>
                    </a:lnTo>
                    <a:lnTo>
                      <a:pt x="1267222" y="919460"/>
                    </a:lnTo>
                    <a:lnTo>
                      <a:pt x="1291035" y="924221"/>
                    </a:lnTo>
                    <a:lnTo>
                      <a:pt x="1315244" y="928586"/>
                    </a:lnTo>
                    <a:lnTo>
                      <a:pt x="1339453" y="932951"/>
                    </a:lnTo>
                    <a:lnTo>
                      <a:pt x="1364060" y="936522"/>
                    </a:lnTo>
                    <a:lnTo>
                      <a:pt x="1389460" y="940094"/>
                    </a:lnTo>
                    <a:lnTo>
                      <a:pt x="1414860" y="943268"/>
                    </a:lnTo>
                    <a:lnTo>
                      <a:pt x="1440657" y="945649"/>
                    </a:lnTo>
                    <a:lnTo>
                      <a:pt x="1466057" y="947633"/>
                    </a:lnTo>
                    <a:lnTo>
                      <a:pt x="1492250" y="949220"/>
                    </a:lnTo>
                    <a:lnTo>
                      <a:pt x="1519238" y="950014"/>
                    </a:lnTo>
                    <a:lnTo>
                      <a:pt x="1519238" y="442899"/>
                    </a:lnTo>
                    <a:close/>
                    <a:moveTo>
                      <a:pt x="1558528" y="363538"/>
                    </a:moveTo>
                    <a:lnTo>
                      <a:pt x="1586707" y="363935"/>
                    </a:lnTo>
                    <a:lnTo>
                      <a:pt x="1614488" y="364729"/>
                    </a:lnTo>
                    <a:lnTo>
                      <a:pt x="1642666" y="366713"/>
                    </a:lnTo>
                    <a:lnTo>
                      <a:pt x="1670447" y="369093"/>
                    </a:lnTo>
                    <a:lnTo>
                      <a:pt x="1698228" y="372268"/>
                    </a:lnTo>
                    <a:lnTo>
                      <a:pt x="1725613" y="376236"/>
                    </a:lnTo>
                    <a:lnTo>
                      <a:pt x="1752600" y="380601"/>
                    </a:lnTo>
                    <a:lnTo>
                      <a:pt x="1779191" y="385759"/>
                    </a:lnTo>
                    <a:lnTo>
                      <a:pt x="1806178" y="391314"/>
                    </a:lnTo>
                    <a:lnTo>
                      <a:pt x="1832372" y="398060"/>
                    </a:lnTo>
                    <a:lnTo>
                      <a:pt x="1858566" y="405202"/>
                    </a:lnTo>
                    <a:lnTo>
                      <a:pt x="1884363" y="412742"/>
                    </a:lnTo>
                    <a:lnTo>
                      <a:pt x="1910160" y="421075"/>
                    </a:lnTo>
                    <a:lnTo>
                      <a:pt x="1935560" y="430201"/>
                    </a:lnTo>
                    <a:lnTo>
                      <a:pt x="1960960" y="439328"/>
                    </a:lnTo>
                    <a:lnTo>
                      <a:pt x="1985963" y="450041"/>
                    </a:lnTo>
                    <a:lnTo>
                      <a:pt x="2010172" y="460358"/>
                    </a:lnTo>
                    <a:lnTo>
                      <a:pt x="2034382" y="471865"/>
                    </a:lnTo>
                    <a:lnTo>
                      <a:pt x="2057797" y="483770"/>
                    </a:lnTo>
                    <a:lnTo>
                      <a:pt x="2081213" y="496070"/>
                    </a:lnTo>
                    <a:lnTo>
                      <a:pt x="2104629" y="508768"/>
                    </a:lnTo>
                    <a:lnTo>
                      <a:pt x="2127647" y="522259"/>
                    </a:lnTo>
                    <a:lnTo>
                      <a:pt x="2149872" y="536544"/>
                    </a:lnTo>
                    <a:lnTo>
                      <a:pt x="2172097" y="550829"/>
                    </a:lnTo>
                    <a:lnTo>
                      <a:pt x="2193529" y="565908"/>
                    </a:lnTo>
                    <a:lnTo>
                      <a:pt x="2214960" y="581780"/>
                    </a:lnTo>
                    <a:lnTo>
                      <a:pt x="2235994" y="597652"/>
                    </a:lnTo>
                    <a:lnTo>
                      <a:pt x="2256632" y="613921"/>
                    </a:lnTo>
                    <a:lnTo>
                      <a:pt x="2276475" y="630984"/>
                    </a:lnTo>
                    <a:lnTo>
                      <a:pt x="2296716" y="648443"/>
                    </a:lnTo>
                    <a:lnTo>
                      <a:pt x="2315766" y="666299"/>
                    </a:lnTo>
                    <a:lnTo>
                      <a:pt x="2334419" y="685346"/>
                    </a:lnTo>
                    <a:lnTo>
                      <a:pt x="2353072" y="703995"/>
                    </a:lnTo>
                    <a:lnTo>
                      <a:pt x="2370932" y="723042"/>
                    </a:lnTo>
                    <a:lnTo>
                      <a:pt x="2388394" y="742882"/>
                    </a:lnTo>
                    <a:lnTo>
                      <a:pt x="2405460" y="762722"/>
                    </a:lnTo>
                    <a:lnTo>
                      <a:pt x="2421732" y="783356"/>
                    </a:lnTo>
                    <a:lnTo>
                      <a:pt x="2438004" y="804387"/>
                    </a:lnTo>
                    <a:lnTo>
                      <a:pt x="2453482" y="825814"/>
                    </a:lnTo>
                    <a:lnTo>
                      <a:pt x="2468563" y="847638"/>
                    </a:lnTo>
                    <a:lnTo>
                      <a:pt x="2483247" y="869462"/>
                    </a:lnTo>
                    <a:lnTo>
                      <a:pt x="2497138" y="892080"/>
                    </a:lnTo>
                    <a:lnTo>
                      <a:pt x="2510632" y="914698"/>
                    </a:lnTo>
                    <a:lnTo>
                      <a:pt x="2523729" y="938109"/>
                    </a:lnTo>
                    <a:lnTo>
                      <a:pt x="2536032" y="961521"/>
                    </a:lnTo>
                    <a:lnTo>
                      <a:pt x="2547541" y="985329"/>
                    </a:lnTo>
                    <a:lnTo>
                      <a:pt x="2559051" y="1009534"/>
                    </a:lnTo>
                    <a:lnTo>
                      <a:pt x="2569766" y="1034136"/>
                    </a:lnTo>
                    <a:lnTo>
                      <a:pt x="2580085" y="1058738"/>
                    </a:lnTo>
                    <a:lnTo>
                      <a:pt x="2589610" y="1083736"/>
                    </a:lnTo>
                    <a:lnTo>
                      <a:pt x="2598341" y="1109132"/>
                    </a:lnTo>
                    <a:lnTo>
                      <a:pt x="2606675" y="1134924"/>
                    </a:lnTo>
                    <a:lnTo>
                      <a:pt x="2614613" y="1160716"/>
                    </a:lnTo>
                    <a:lnTo>
                      <a:pt x="2621360" y="1186905"/>
                    </a:lnTo>
                    <a:lnTo>
                      <a:pt x="2628107" y="1213491"/>
                    </a:lnTo>
                    <a:lnTo>
                      <a:pt x="2633663" y="1240077"/>
                    </a:lnTo>
                    <a:lnTo>
                      <a:pt x="2638822" y="1267059"/>
                    </a:lnTo>
                    <a:lnTo>
                      <a:pt x="2643188" y="1294042"/>
                    </a:lnTo>
                    <a:lnTo>
                      <a:pt x="2647157" y="1321025"/>
                    </a:lnTo>
                    <a:lnTo>
                      <a:pt x="2650332" y="1349198"/>
                    </a:lnTo>
                    <a:lnTo>
                      <a:pt x="2652713" y="1376577"/>
                    </a:lnTo>
                    <a:lnTo>
                      <a:pt x="2654697" y="1404353"/>
                    </a:lnTo>
                    <a:lnTo>
                      <a:pt x="2655888" y="1432923"/>
                    </a:lnTo>
                    <a:lnTo>
                      <a:pt x="2655888" y="1461096"/>
                    </a:lnTo>
                    <a:lnTo>
                      <a:pt x="2655888" y="1489666"/>
                    </a:lnTo>
                    <a:lnTo>
                      <a:pt x="2654697" y="1517442"/>
                    </a:lnTo>
                    <a:lnTo>
                      <a:pt x="2652713" y="1545615"/>
                    </a:lnTo>
                    <a:lnTo>
                      <a:pt x="2650332" y="1573392"/>
                    </a:lnTo>
                    <a:lnTo>
                      <a:pt x="2647157" y="1600771"/>
                    </a:lnTo>
                    <a:lnTo>
                      <a:pt x="2643188" y="1628547"/>
                    </a:lnTo>
                    <a:lnTo>
                      <a:pt x="2638822" y="1655530"/>
                    </a:lnTo>
                    <a:lnTo>
                      <a:pt x="2633663" y="1682512"/>
                    </a:lnTo>
                    <a:lnTo>
                      <a:pt x="2628107" y="1709098"/>
                    </a:lnTo>
                    <a:lnTo>
                      <a:pt x="2621360" y="1735287"/>
                    </a:lnTo>
                    <a:lnTo>
                      <a:pt x="2614613" y="1761476"/>
                    </a:lnTo>
                    <a:lnTo>
                      <a:pt x="2606675" y="1787665"/>
                    </a:lnTo>
                    <a:lnTo>
                      <a:pt x="2598341" y="1813061"/>
                    </a:lnTo>
                    <a:lnTo>
                      <a:pt x="2589610" y="1838456"/>
                    </a:lnTo>
                    <a:lnTo>
                      <a:pt x="2580085" y="1863852"/>
                    </a:lnTo>
                    <a:lnTo>
                      <a:pt x="2569766" y="1888453"/>
                    </a:lnTo>
                    <a:lnTo>
                      <a:pt x="2559051" y="1913055"/>
                    </a:lnTo>
                    <a:lnTo>
                      <a:pt x="2547541" y="1936863"/>
                    </a:lnTo>
                    <a:lnTo>
                      <a:pt x="2536032" y="1961068"/>
                    </a:lnTo>
                    <a:lnTo>
                      <a:pt x="2523729" y="1984083"/>
                    </a:lnTo>
                    <a:lnTo>
                      <a:pt x="2510632" y="2007098"/>
                    </a:lnTo>
                    <a:lnTo>
                      <a:pt x="2497138" y="2030509"/>
                    </a:lnTo>
                    <a:lnTo>
                      <a:pt x="2483247" y="2052730"/>
                    </a:lnTo>
                    <a:lnTo>
                      <a:pt x="2468563" y="2074951"/>
                    </a:lnTo>
                    <a:lnTo>
                      <a:pt x="2453482" y="2096775"/>
                    </a:lnTo>
                    <a:lnTo>
                      <a:pt x="2438004" y="2117806"/>
                    </a:lnTo>
                    <a:lnTo>
                      <a:pt x="2421732" y="2138440"/>
                    </a:lnTo>
                    <a:lnTo>
                      <a:pt x="2405460" y="2159073"/>
                    </a:lnTo>
                    <a:lnTo>
                      <a:pt x="2388394" y="2179310"/>
                    </a:lnTo>
                    <a:lnTo>
                      <a:pt x="2370932" y="2199151"/>
                    </a:lnTo>
                    <a:lnTo>
                      <a:pt x="2353072" y="2218594"/>
                    </a:lnTo>
                    <a:lnTo>
                      <a:pt x="2334419" y="2237244"/>
                    </a:lnTo>
                    <a:lnTo>
                      <a:pt x="2315766" y="2255497"/>
                    </a:lnTo>
                    <a:lnTo>
                      <a:pt x="2296716" y="2273353"/>
                    </a:lnTo>
                    <a:lnTo>
                      <a:pt x="2276475" y="2290812"/>
                    </a:lnTo>
                    <a:lnTo>
                      <a:pt x="2256632" y="2307875"/>
                    </a:lnTo>
                    <a:lnTo>
                      <a:pt x="2235994" y="2324540"/>
                    </a:lnTo>
                    <a:lnTo>
                      <a:pt x="2214960" y="2340809"/>
                    </a:lnTo>
                    <a:lnTo>
                      <a:pt x="2193529" y="2356285"/>
                    </a:lnTo>
                    <a:lnTo>
                      <a:pt x="2172097" y="2371363"/>
                    </a:lnTo>
                    <a:lnTo>
                      <a:pt x="2149872" y="2385648"/>
                    </a:lnTo>
                    <a:lnTo>
                      <a:pt x="2127647" y="2399536"/>
                    </a:lnTo>
                    <a:lnTo>
                      <a:pt x="2104629" y="2413028"/>
                    </a:lnTo>
                    <a:lnTo>
                      <a:pt x="2081213" y="2426122"/>
                    </a:lnTo>
                    <a:lnTo>
                      <a:pt x="2057797" y="2438423"/>
                    </a:lnTo>
                    <a:lnTo>
                      <a:pt x="2034382" y="2450724"/>
                    </a:lnTo>
                    <a:lnTo>
                      <a:pt x="2010172" y="2461437"/>
                    </a:lnTo>
                    <a:lnTo>
                      <a:pt x="1985963" y="2472548"/>
                    </a:lnTo>
                    <a:lnTo>
                      <a:pt x="1960960" y="2482468"/>
                    </a:lnTo>
                    <a:lnTo>
                      <a:pt x="1935560" y="2491991"/>
                    </a:lnTo>
                    <a:lnTo>
                      <a:pt x="1910160" y="2500721"/>
                    </a:lnTo>
                    <a:lnTo>
                      <a:pt x="1884363" y="2509054"/>
                    </a:lnTo>
                    <a:lnTo>
                      <a:pt x="1858566" y="2516990"/>
                    </a:lnTo>
                    <a:lnTo>
                      <a:pt x="1832372" y="2524132"/>
                    </a:lnTo>
                    <a:lnTo>
                      <a:pt x="1806178" y="2530481"/>
                    </a:lnTo>
                    <a:lnTo>
                      <a:pt x="1779191" y="2536433"/>
                    </a:lnTo>
                    <a:lnTo>
                      <a:pt x="1752600" y="2541592"/>
                    </a:lnTo>
                    <a:lnTo>
                      <a:pt x="1725613" y="2546353"/>
                    </a:lnTo>
                    <a:lnTo>
                      <a:pt x="1698228" y="2549925"/>
                    </a:lnTo>
                    <a:lnTo>
                      <a:pt x="1670447" y="2553099"/>
                    </a:lnTo>
                    <a:lnTo>
                      <a:pt x="1642666" y="2555480"/>
                    </a:lnTo>
                    <a:lnTo>
                      <a:pt x="1614488" y="2557067"/>
                    </a:lnTo>
                    <a:lnTo>
                      <a:pt x="1586707" y="2558654"/>
                    </a:lnTo>
                    <a:lnTo>
                      <a:pt x="1558528" y="2559051"/>
                    </a:lnTo>
                    <a:lnTo>
                      <a:pt x="1529953" y="2558654"/>
                    </a:lnTo>
                    <a:lnTo>
                      <a:pt x="1501775" y="2557067"/>
                    </a:lnTo>
                    <a:lnTo>
                      <a:pt x="1473597" y="2555480"/>
                    </a:lnTo>
                    <a:lnTo>
                      <a:pt x="1446213" y="2553099"/>
                    </a:lnTo>
                    <a:lnTo>
                      <a:pt x="1418035" y="2549925"/>
                    </a:lnTo>
                    <a:lnTo>
                      <a:pt x="1391047" y="2546353"/>
                    </a:lnTo>
                    <a:lnTo>
                      <a:pt x="1364060" y="2541592"/>
                    </a:lnTo>
                    <a:lnTo>
                      <a:pt x="1337072" y="2536433"/>
                    </a:lnTo>
                    <a:lnTo>
                      <a:pt x="1310481" y="2530481"/>
                    </a:lnTo>
                    <a:lnTo>
                      <a:pt x="1283891" y="2524132"/>
                    </a:lnTo>
                    <a:lnTo>
                      <a:pt x="1257697" y="2516990"/>
                    </a:lnTo>
                    <a:lnTo>
                      <a:pt x="1231900" y="2509054"/>
                    </a:lnTo>
                    <a:lnTo>
                      <a:pt x="1206103" y="2500721"/>
                    </a:lnTo>
                    <a:lnTo>
                      <a:pt x="1180703" y="2491991"/>
                    </a:lnTo>
                    <a:lnTo>
                      <a:pt x="1155700" y="2482468"/>
                    </a:lnTo>
                    <a:lnTo>
                      <a:pt x="1131094" y="2472548"/>
                    </a:lnTo>
                    <a:lnTo>
                      <a:pt x="1106488" y="2461437"/>
                    </a:lnTo>
                    <a:lnTo>
                      <a:pt x="1081881" y="2450724"/>
                    </a:lnTo>
                    <a:lnTo>
                      <a:pt x="1058466" y="2438423"/>
                    </a:lnTo>
                    <a:lnTo>
                      <a:pt x="1035050" y="2426122"/>
                    </a:lnTo>
                    <a:lnTo>
                      <a:pt x="1011635" y="2413028"/>
                    </a:lnTo>
                    <a:lnTo>
                      <a:pt x="989013" y="2399536"/>
                    </a:lnTo>
                    <a:lnTo>
                      <a:pt x="966391" y="2385648"/>
                    </a:lnTo>
                    <a:lnTo>
                      <a:pt x="944563" y="2371363"/>
                    </a:lnTo>
                    <a:lnTo>
                      <a:pt x="922734" y="2356285"/>
                    </a:lnTo>
                    <a:lnTo>
                      <a:pt x="901303" y="2340809"/>
                    </a:lnTo>
                    <a:lnTo>
                      <a:pt x="880269" y="2324540"/>
                    </a:lnTo>
                    <a:lnTo>
                      <a:pt x="859631" y="2307875"/>
                    </a:lnTo>
                    <a:lnTo>
                      <a:pt x="839788" y="2290812"/>
                    </a:lnTo>
                    <a:lnTo>
                      <a:pt x="819944" y="2273353"/>
                    </a:lnTo>
                    <a:lnTo>
                      <a:pt x="800894" y="2255497"/>
                    </a:lnTo>
                    <a:lnTo>
                      <a:pt x="781844" y="2237244"/>
                    </a:lnTo>
                    <a:lnTo>
                      <a:pt x="763191" y="2218594"/>
                    </a:lnTo>
                    <a:lnTo>
                      <a:pt x="745331" y="2199151"/>
                    </a:lnTo>
                    <a:lnTo>
                      <a:pt x="727869" y="2179310"/>
                    </a:lnTo>
                    <a:lnTo>
                      <a:pt x="710803" y="2159073"/>
                    </a:lnTo>
                    <a:lnTo>
                      <a:pt x="694531" y="2138440"/>
                    </a:lnTo>
                    <a:lnTo>
                      <a:pt x="678656" y="2117806"/>
                    </a:lnTo>
                    <a:lnTo>
                      <a:pt x="662781" y="2096775"/>
                    </a:lnTo>
                    <a:lnTo>
                      <a:pt x="647700" y="2074951"/>
                    </a:lnTo>
                    <a:lnTo>
                      <a:pt x="633413" y="2052730"/>
                    </a:lnTo>
                    <a:lnTo>
                      <a:pt x="619125" y="2030509"/>
                    </a:lnTo>
                    <a:lnTo>
                      <a:pt x="605631" y="2007098"/>
                    </a:lnTo>
                    <a:lnTo>
                      <a:pt x="592534" y="1984083"/>
                    </a:lnTo>
                    <a:lnTo>
                      <a:pt x="580231" y="1961068"/>
                    </a:lnTo>
                    <a:lnTo>
                      <a:pt x="568722" y="1936863"/>
                    </a:lnTo>
                    <a:lnTo>
                      <a:pt x="557213" y="1913055"/>
                    </a:lnTo>
                    <a:lnTo>
                      <a:pt x="546894" y="1888453"/>
                    </a:lnTo>
                    <a:lnTo>
                      <a:pt x="536178" y="1863852"/>
                    </a:lnTo>
                    <a:lnTo>
                      <a:pt x="527050" y="1838456"/>
                    </a:lnTo>
                    <a:lnTo>
                      <a:pt x="517922" y="1813061"/>
                    </a:lnTo>
                    <a:lnTo>
                      <a:pt x="509588" y="1787665"/>
                    </a:lnTo>
                    <a:lnTo>
                      <a:pt x="501650" y="1761476"/>
                    </a:lnTo>
                    <a:lnTo>
                      <a:pt x="494903" y="1735287"/>
                    </a:lnTo>
                    <a:lnTo>
                      <a:pt x="488156" y="1709098"/>
                    </a:lnTo>
                    <a:lnTo>
                      <a:pt x="482600" y="1682512"/>
                    </a:lnTo>
                    <a:lnTo>
                      <a:pt x="477441" y="1655530"/>
                    </a:lnTo>
                    <a:lnTo>
                      <a:pt x="473075" y="1628547"/>
                    </a:lnTo>
                    <a:lnTo>
                      <a:pt x="469106" y="1600771"/>
                    </a:lnTo>
                    <a:lnTo>
                      <a:pt x="465931" y="1573392"/>
                    </a:lnTo>
                    <a:lnTo>
                      <a:pt x="463550" y="1545615"/>
                    </a:lnTo>
                    <a:lnTo>
                      <a:pt x="461566" y="1517442"/>
                    </a:lnTo>
                    <a:lnTo>
                      <a:pt x="460772" y="1489666"/>
                    </a:lnTo>
                    <a:lnTo>
                      <a:pt x="460375" y="1461096"/>
                    </a:lnTo>
                    <a:lnTo>
                      <a:pt x="460772" y="1432923"/>
                    </a:lnTo>
                    <a:lnTo>
                      <a:pt x="461566" y="1404353"/>
                    </a:lnTo>
                    <a:lnTo>
                      <a:pt x="463550" y="1376577"/>
                    </a:lnTo>
                    <a:lnTo>
                      <a:pt x="465931" y="1349198"/>
                    </a:lnTo>
                    <a:lnTo>
                      <a:pt x="469106" y="1321025"/>
                    </a:lnTo>
                    <a:lnTo>
                      <a:pt x="473075" y="1294042"/>
                    </a:lnTo>
                    <a:lnTo>
                      <a:pt x="477441" y="1267059"/>
                    </a:lnTo>
                    <a:lnTo>
                      <a:pt x="482600" y="1240077"/>
                    </a:lnTo>
                    <a:lnTo>
                      <a:pt x="488156" y="1213491"/>
                    </a:lnTo>
                    <a:lnTo>
                      <a:pt x="494903" y="1186905"/>
                    </a:lnTo>
                    <a:lnTo>
                      <a:pt x="501650" y="1160716"/>
                    </a:lnTo>
                    <a:lnTo>
                      <a:pt x="509588" y="1134924"/>
                    </a:lnTo>
                    <a:lnTo>
                      <a:pt x="517922" y="1109132"/>
                    </a:lnTo>
                    <a:lnTo>
                      <a:pt x="527050" y="1083736"/>
                    </a:lnTo>
                    <a:lnTo>
                      <a:pt x="536178" y="1058738"/>
                    </a:lnTo>
                    <a:lnTo>
                      <a:pt x="546894" y="1034136"/>
                    </a:lnTo>
                    <a:lnTo>
                      <a:pt x="557213" y="1009534"/>
                    </a:lnTo>
                    <a:lnTo>
                      <a:pt x="568722" y="985329"/>
                    </a:lnTo>
                    <a:lnTo>
                      <a:pt x="580231" y="961521"/>
                    </a:lnTo>
                    <a:lnTo>
                      <a:pt x="592534" y="938109"/>
                    </a:lnTo>
                    <a:lnTo>
                      <a:pt x="605631" y="914698"/>
                    </a:lnTo>
                    <a:lnTo>
                      <a:pt x="619125" y="892080"/>
                    </a:lnTo>
                    <a:lnTo>
                      <a:pt x="633413" y="869462"/>
                    </a:lnTo>
                    <a:lnTo>
                      <a:pt x="647700" y="847638"/>
                    </a:lnTo>
                    <a:lnTo>
                      <a:pt x="662781" y="825814"/>
                    </a:lnTo>
                    <a:lnTo>
                      <a:pt x="678656" y="804387"/>
                    </a:lnTo>
                    <a:lnTo>
                      <a:pt x="694531" y="783356"/>
                    </a:lnTo>
                    <a:lnTo>
                      <a:pt x="710803" y="762722"/>
                    </a:lnTo>
                    <a:lnTo>
                      <a:pt x="727869" y="742882"/>
                    </a:lnTo>
                    <a:lnTo>
                      <a:pt x="745331" y="723042"/>
                    </a:lnTo>
                    <a:lnTo>
                      <a:pt x="763191" y="703995"/>
                    </a:lnTo>
                    <a:lnTo>
                      <a:pt x="781844" y="685346"/>
                    </a:lnTo>
                    <a:lnTo>
                      <a:pt x="800894" y="666299"/>
                    </a:lnTo>
                    <a:lnTo>
                      <a:pt x="819944" y="648443"/>
                    </a:lnTo>
                    <a:lnTo>
                      <a:pt x="839788" y="630984"/>
                    </a:lnTo>
                    <a:lnTo>
                      <a:pt x="859631" y="613921"/>
                    </a:lnTo>
                    <a:lnTo>
                      <a:pt x="880269" y="597652"/>
                    </a:lnTo>
                    <a:lnTo>
                      <a:pt x="901303" y="581780"/>
                    </a:lnTo>
                    <a:lnTo>
                      <a:pt x="922734" y="565908"/>
                    </a:lnTo>
                    <a:lnTo>
                      <a:pt x="944563" y="550829"/>
                    </a:lnTo>
                    <a:lnTo>
                      <a:pt x="966391" y="536544"/>
                    </a:lnTo>
                    <a:lnTo>
                      <a:pt x="989013" y="522259"/>
                    </a:lnTo>
                    <a:lnTo>
                      <a:pt x="1011635" y="508768"/>
                    </a:lnTo>
                    <a:lnTo>
                      <a:pt x="1035050" y="496070"/>
                    </a:lnTo>
                    <a:lnTo>
                      <a:pt x="1058466" y="483770"/>
                    </a:lnTo>
                    <a:lnTo>
                      <a:pt x="1081881" y="471865"/>
                    </a:lnTo>
                    <a:lnTo>
                      <a:pt x="1106488" y="460358"/>
                    </a:lnTo>
                    <a:lnTo>
                      <a:pt x="1131094" y="450041"/>
                    </a:lnTo>
                    <a:lnTo>
                      <a:pt x="1155700" y="439328"/>
                    </a:lnTo>
                    <a:lnTo>
                      <a:pt x="1180703" y="430201"/>
                    </a:lnTo>
                    <a:lnTo>
                      <a:pt x="1206103" y="421075"/>
                    </a:lnTo>
                    <a:lnTo>
                      <a:pt x="1231900" y="412742"/>
                    </a:lnTo>
                    <a:lnTo>
                      <a:pt x="1257697" y="405202"/>
                    </a:lnTo>
                    <a:lnTo>
                      <a:pt x="1283891" y="398060"/>
                    </a:lnTo>
                    <a:lnTo>
                      <a:pt x="1310481" y="391314"/>
                    </a:lnTo>
                    <a:lnTo>
                      <a:pt x="1337072" y="385759"/>
                    </a:lnTo>
                    <a:lnTo>
                      <a:pt x="1364060" y="380601"/>
                    </a:lnTo>
                    <a:lnTo>
                      <a:pt x="1391047" y="376236"/>
                    </a:lnTo>
                    <a:lnTo>
                      <a:pt x="1418035" y="372268"/>
                    </a:lnTo>
                    <a:lnTo>
                      <a:pt x="1446213" y="369093"/>
                    </a:lnTo>
                    <a:lnTo>
                      <a:pt x="1473597" y="366713"/>
                    </a:lnTo>
                    <a:lnTo>
                      <a:pt x="1501775" y="364729"/>
                    </a:lnTo>
                    <a:lnTo>
                      <a:pt x="1529953" y="363935"/>
                    </a:lnTo>
                    <a:lnTo>
                      <a:pt x="1558528" y="363538"/>
                    </a:lnTo>
                    <a:close/>
                    <a:moveTo>
                      <a:pt x="852488" y="277813"/>
                    </a:moveTo>
                    <a:lnTo>
                      <a:pt x="826703" y="300832"/>
                    </a:lnTo>
                    <a:lnTo>
                      <a:pt x="801712" y="324247"/>
                    </a:lnTo>
                    <a:lnTo>
                      <a:pt x="777910" y="347663"/>
                    </a:lnTo>
                    <a:lnTo>
                      <a:pt x="754109" y="372269"/>
                    </a:lnTo>
                    <a:lnTo>
                      <a:pt x="731497" y="397272"/>
                    </a:lnTo>
                    <a:lnTo>
                      <a:pt x="709679" y="422672"/>
                    </a:lnTo>
                    <a:lnTo>
                      <a:pt x="688258" y="448072"/>
                    </a:lnTo>
                    <a:lnTo>
                      <a:pt x="667630" y="473869"/>
                    </a:lnTo>
                    <a:lnTo>
                      <a:pt x="647796" y="500460"/>
                    </a:lnTo>
                    <a:lnTo>
                      <a:pt x="628755" y="527447"/>
                    </a:lnTo>
                    <a:lnTo>
                      <a:pt x="610507" y="554435"/>
                    </a:lnTo>
                    <a:lnTo>
                      <a:pt x="593052" y="581819"/>
                    </a:lnTo>
                    <a:lnTo>
                      <a:pt x="575995" y="609601"/>
                    </a:lnTo>
                    <a:lnTo>
                      <a:pt x="560127" y="637779"/>
                    </a:lnTo>
                    <a:lnTo>
                      <a:pt x="544656" y="665957"/>
                    </a:lnTo>
                    <a:lnTo>
                      <a:pt x="530375" y="694532"/>
                    </a:lnTo>
                    <a:lnTo>
                      <a:pt x="516888" y="723107"/>
                    </a:lnTo>
                    <a:lnTo>
                      <a:pt x="503797" y="752079"/>
                    </a:lnTo>
                    <a:lnTo>
                      <a:pt x="491896" y="781448"/>
                    </a:lnTo>
                    <a:lnTo>
                      <a:pt x="480392" y="810419"/>
                    </a:lnTo>
                    <a:lnTo>
                      <a:pt x="469682" y="839788"/>
                    </a:lnTo>
                    <a:lnTo>
                      <a:pt x="460161" y="869157"/>
                    </a:lnTo>
                    <a:lnTo>
                      <a:pt x="451037" y="898923"/>
                    </a:lnTo>
                    <a:lnTo>
                      <a:pt x="443103" y="928291"/>
                    </a:lnTo>
                    <a:lnTo>
                      <a:pt x="435566" y="958057"/>
                    </a:lnTo>
                    <a:lnTo>
                      <a:pt x="428823" y="987823"/>
                    </a:lnTo>
                    <a:lnTo>
                      <a:pt x="422872" y="1017588"/>
                    </a:lnTo>
                    <a:lnTo>
                      <a:pt x="417715" y="1047354"/>
                    </a:lnTo>
                    <a:lnTo>
                      <a:pt x="413352" y="1076326"/>
                    </a:lnTo>
                    <a:lnTo>
                      <a:pt x="409781" y="1106091"/>
                    </a:lnTo>
                    <a:lnTo>
                      <a:pt x="407401" y="1135857"/>
                    </a:lnTo>
                    <a:lnTo>
                      <a:pt x="405021" y="1165226"/>
                    </a:lnTo>
                    <a:lnTo>
                      <a:pt x="287204" y="1130698"/>
                    </a:lnTo>
                    <a:lnTo>
                      <a:pt x="280857" y="1153320"/>
                    </a:lnTo>
                    <a:lnTo>
                      <a:pt x="274510" y="1175941"/>
                    </a:lnTo>
                    <a:lnTo>
                      <a:pt x="269353" y="1198960"/>
                    </a:lnTo>
                    <a:lnTo>
                      <a:pt x="264196" y="1221979"/>
                    </a:lnTo>
                    <a:lnTo>
                      <a:pt x="259436" y="1244998"/>
                    </a:lnTo>
                    <a:lnTo>
                      <a:pt x="255072" y="1268016"/>
                    </a:lnTo>
                    <a:lnTo>
                      <a:pt x="251105" y="1291035"/>
                    </a:lnTo>
                    <a:lnTo>
                      <a:pt x="247535" y="1314848"/>
                    </a:lnTo>
                    <a:lnTo>
                      <a:pt x="244361" y="1337866"/>
                    </a:lnTo>
                    <a:lnTo>
                      <a:pt x="241981" y="1361679"/>
                    </a:lnTo>
                    <a:lnTo>
                      <a:pt x="239601" y="1384698"/>
                    </a:lnTo>
                    <a:lnTo>
                      <a:pt x="238014" y="1408113"/>
                    </a:lnTo>
                    <a:lnTo>
                      <a:pt x="236824" y="1431926"/>
                    </a:lnTo>
                    <a:lnTo>
                      <a:pt x="235237" y="1455341"/>
                    </a:lnTo>
                    <a:lnTo>
                      <a:pt x="234841" y="1478757"/>
                    </a:lnTo>
                    <a:lnTo>
                      <a:pt x="234841" y="1502570"/>
                    </a:lnTo>
                    <a:lnTo>
                      <a:pt x="234841" y="1525985"/>
                    </a:lnTo>
                    <a:lnTo>
                      <a:pt x="235634" y="1549798"/>
                    </a:lnTo>
                    <a:lnTo>
                      <a:pt x="236824" y="1573213"/>
                    </a:lnTo>
                    <a:lnTo>
                      <a:pt x="238014" y="1596629"/>
                    </a:lnTo>
                    <a:lnTo>
                      <a:pt x="239998" y="1620045"/>
                    </a:lnTo>
                    <a:lnTo>
                      <a:pt x="242378" y="1643460"/>
                    </a:lnTo>
                    <a:lnTo>
                      <a:pt x="244758" y="1666876"/>
                    </a:lnTo>
                    <a:lnTo>
                      <a:pt x="247932" y="1690291"/>
                    </a:lnTo>
                    <a:lnTo>
                      <a:pt x="251899" y="1713310"/>
                    </a:lnTo>
                    <a:lnTo>
                      <a:pt x="255865" y="1736726"/>
                    </a:lnTo>
                    <a:lnTo>
                      <a:pt x="260229" y="1760142"/>
                    </a:lnTo>
                    <a:lnTo>
                      <a:pt x="264989" y="1782763"/>
                    </a:lnTo>
                    <a:lnTo>
                      <a:pt x="270146" y="1805782"/>
                    </a:lnTo>
                    <a:lnTo>
                      <a:pt x="275303" y="1828404"/>
                    </a:lnTo>
                    <a:lnTo>
                      <a:pt x="281650" y="1851423"/>
                    </a:lnTo>
                    <a:lnTo>
                      <a:pt x="287997" y="1874045"/>
                    </a:lnTo>
                    <a:lnTo>
                      <a:pt x="295138" y="1896667"/>
                    </a:lnTo>
                    <a:lnTo>
                      <a:pt x="302278" y="1918892"/>
                    </a:lnTo>
                    <a:lnTo>
                      <a:pt x="309419" y="1941117"/>
                    </a:lnTo>
                    <a:lnTo>
                      <a:pt x="317749" y="1963342"/>
                    </a:lnTo>
                    <a:lnTo>
                      <a:pt x="326080" y="1985170"/>
                    </a:lnTo>
                    <a:lnTo>
                      <a:pt x="334807" y="2006998"/>
                    </a:lnTo>
                    <a:lnTo>
                      <a:pt x="343931" y="2028826"/>
                    </a:lnTo>
                    <a:lnTo>
                      <a:pt x="353451" y="2050257"/>
                    </a:lnTo>
                    <a:lnTo>
                      <a:pt x="363765" y="2071688"/>
                    </a:lnTo>
                    <a:lnTo>
                      <a:pt x="374079" y="2092723"/>
                    </a:lnTo>
                    <a:lnTo>
                      <a:pt x="385187" y="2113757"/>
                    </a:lnTo>
                    <a:lnTo>
                      <a:pt x="395897" y="2134395"/>
                    </a:lnTo>
                    <a:lnTo>
                      <a:pt x="407401" y="2155032"/>
                    </a:lnTo>
                    <a:lnTo>
                      <a:pt x="419302" y="2175273"/>
                    </a:lnTo>
                    <a:lnTo>
                      <a:pt x="431599" y="2195117"/>
                    </a:lnTo>
                    <a:lnTo>
                      <a:pt x="443897" y="2215357"/>
                    </a:lnTo>
                    <a:lnTo>
                      <a:pt x="456988" y="2234804"/>
                    </a:lnTo>
                    <a:lnTo>
                      <a:pt x="470078" y="2254648"/>
                    </a:lnTo>
                    <a:lnTo>
                      <a:pt x="483566" y="2273698"/>
                    </a:lnTo>
                    <a:lnTo>
                      <a:pt x="497450" y="2292748"/>
                    </a:lnTo>
                    <a:lnTo>
                      <a:pt x="512127" y="2311401"/>
                    </a:lnTo>
                    <a:lnTo>
                      <a:pt x="526408" y="2329657"/>
                    </a:lnTo>
                    <a:lnTo>
                      <a:pt x="541483" y="2347914"/>
                    </a:lnTo>
                    <a:lnTo>
                      <a:pt x="556557" y="2365773"/>
                    </a:lnTo>
                    <a:lnTo>
                      <a:pt x="572028" y="2384029"/>
                    </a:lnTo>
                    <a:lnTo>
                      <a:pt x="587895" y="2401492"/>
                    </a:lnTo>
                    <a:lnTo>
                      <a:pt x="604160" y="2418160"/>
                    </a:lnTo>
                    <a:lnTo>
                      <a:pt x="620821" y="2434829"/>
                    </a:lnTo>
                    <a:lnTo>
                      <a:pt x="637878" y="2451498"/>
                    </a:lnTo>
                    <a:lnTo>
                      <a:pt x="654539" y="2467770"/>
                    </a:lnTo>
                    <a:lnTo>
                      <a:pt x="671994" y="2483645"/>
                    </a:lnTo>
                    <a:lnTo>
                      <a:pt x="689448" y="2499520"/>
                    </a:lnTo>
                    <a:lnTo>
                      <a:pt x="574011" y="2632076"/>
                    </a:lnTo>
                    <a:lnTo>
                      <a:pt x="554177" y="2614217"/>
                    </a:lnTo>
                    <a:lnTo>
                      <a:pt x="534739" y="2596357"/>
                    </a:lnTo>
                    <a:lnTo>
                      <a:pt x="514904" y="2578101"/>
                    </a:lnTo>
                    <a:lnTo>
                      <a:pt x="496260" y="2559448"/>
                    </a:lnTo>
                    <a:lnTo>
                      <a:pt x="477615" y="2540001"/>
                    </a:lnTo>
                    <a:lnTo>
                      <a:pt x="459368" y="2520951"/>
                    </a:lnTo>
                    <a:lnTo>
                      <a:pt x="441120" y="2501107"/>
                    </a:lnTo>
                    <a:lnTo>
                      <a:pt x="423665" y="2481264"/>
                    </a:lnTo>
                    <a:lnTo>
                      <a:pt x="406211" y="2460626"/>
                    </a:lnTo>
                    <a:lnTo>
                      <a:pt x="389550" y="2439989"/>
                    </a:lnTo>
                    <a:lnTo>
                      <a:pt x="373286" y="2419351"/>
                    </a:lnTo>
                    <a:lnTo>
                      <a:pt x="357021" y="2398317"/>
                    </a:lnTo>
                    <a:lnTo>
                      <a:pt x="340757" y="2376489"/>
                    </a:lnTo>
                    <a:lnTo>
                      <a:pt x="325683" y="2355057"/>
                    </a:lnTo>
                    <a:lnTo>
                      <a:pt x="311005" y="2332832"/>
                    </a:lnTo>
                    <a:lnTo>
                      <a:pt x="295931" y="2310607"/>
                    </a:lnTo>
                    <a:lnTo>
                      <a:pt x="282047" y="2287985"/>
                    </a:lnTo>
                    <a:lnTo>
                      <a:pt x="268163" y="2264967"/>
                    </a:lnTo>
                    <a:lnTo>
                      <a:pt x="254675" y="2241948"/>
                    </a:lnTo>
                    <a:lnTo>
                      <a:pt x="241981" y="2218929"/>
                    </a:lnTo>
                    <a:lnTo>
                      <a:pt x="229287" y="2195117"/>
                    </a:lnTo>
                    <a:lnTo>
                      <a:pt x="216990" y="2171701"/>
                    </a:lnTo>
                    <a:lnTo>
                      <a:pt x="205089" y="2147492"/>
                    </a:lnTo>
                    <a:lnTo>
                      <a:pt x="193982" y="2123282"/>
                    </a:lnTo>
                    <a:lnTo>
                      <a:pt x="182874" y="2099073"/>
                    </a:lnTo>
                    <a:lnTo>
                      <a:pt x="172560" y="2074467"/>
                    </a:lnTo>
                    <a:lnTo>
                      <a:pt x="162643" y="2049860"/>
                    </a:lnTo>
                    <a:lnTo>
                      <a:pt x="152726" y="2024857"/>
                    </a:lnTo>
                    <a:lnTo>
                      <a:pt x="143602" y="1999854"/>
                    </a:lnTo>
                    <a:lnTo>
                      <a:pt x="135271" y="1974454"/>
                    </a:lnTo>
                    <a:lnTo>
                      <a:pt x="126941" y="1949054"/>
                    </a:lnTo>
                    <a:lnTo>
                      <a:pt x="119404" y="1923654"/>
                    </a:lnTo>
                    <a:lnTo>
                      <a:pt x="111867" y="1897857"/>
                    </a:lnTo>
                    <a:lnTo>
                      <a:pt x="105123" y="1872060"/>
                    </a:lnTo>
                    <a:lnTo>
                      <a:pt x="98776" y="1845867"/>
                    </a:lnTo>
                    <a:lnTo>
                      <a:pt x="93222" y="1820467"/>
                    </a:lnTo>
                    <a:lnTo>
                      <a:pt x="87272" y="1794273"/>
                    </a:lnTo>
                    <a:lnTo>
                      <a:pt x="82512" y="1768079"/>
                    </a:lnTo>
                    <a:lnTo>
                      <a:pt x="78148" y="1741885"/>
                    </a:lnTo>
                    <a:lnTo>
                      <a:pt x="74181" y="1714898"/>
                    </a:lnTo>
                    <a:lnTo>
                      <a:pt x="70214" y="1688704"/>
                    </a:lnTo>
                    <a:lnTo>
                      <a:pt x="67437" y="1662113"/>
                    </a:lnTo>
                    <a:lnTo>
                      <a:pt x="64661" y="1635523"/>
                    </a:lnTo>
                    <a:lnTo>
                      <a:pt x="62677" y="1609329"/>
                    </a:lnTo>
                    <a:lnTo>
                      <a:pt x="61090" y="1582738"/>
                    </a:lnTo>
                    <a:lnTo>
                      <a:pt x="59900" y="1556148"/>
                    </a:lnTo>
                    <a:lnTo>
                      <a:pt x="59107" y="1529557"/>
                    </a:lnTo>
                    <a:lnTo>
                      <a:pt x="58710" y="1502570"/>
                    </a:lnTo>
                    <a:lnTo>
                      <a:pt x="59107" y="1475979"/>
                    </a:lnTo>
                    <a:lnTo>
                      <a:pt x="59504" y="1449388"/>
                    </a:lnTo>
                    <a:lnTo>
                      <a:pt x="60694" y="1422401"/>
                    </a:lnTo>
                    <a:lnTo>
                      <a:pt x="62677" y="1395810"/>
                    </a:lnTo>
                    <a:lnTo>
                      <a:pt x="64264" y="1369616"/>
                    </a:lnTo>
                    <a:lnTo>
                      <a:pt x="67041" y="1343026"/>
                    </a:lnTo>
                    <a:lnTo>
                      <a:pt x="69818" y="1316435"/>
                    </a:lnTo>
                    <a:lnTo>
                      <a:pt x="73388" y="1290241"/>
                    </a:lnTo>
                    <a:lnTo>
                      <a:pt x="77355" y="1263651"/>
                    </a:lnTo>
                    <a:lnTo>
                      <a:pt x="81718" y="1237457"/>
                    </a:lnTo>
                    <a:lnTo>
                      <a:pt x="86479" y="1211263"/>
                    </a:lnTo>
                    <a:lnTo>
                      <a:pt x="92032" y="1185070"/>
                    </a:lnTo>
                    <a:lnTo>
                      <a:pt x="97983" y="1158876"/>
                    </a:lnTo>
                    <a:lnTo>
                      <a:pt x="103933" y="1133079"/>
                    </a:lnTo>
                    <a:lnTo>
                      <a:pt x="111073" y="1107282"/>
                    </a:lnTo>
                    <a:lnTo>
                      <a:pt x="117817" y="1081485"/>
                    </a:lnTo>
                    <a:lnTo>
                      <a:pt x="0" y="1047354"/>
                    </a:lnTo>
                    <a:lnTo>
                      <a:pt x="17454" y="1012429"/>
                    </a:lnTo>
                    <a:lnTo>
                      <a:pt x="36099" y="977901"/>
                    </a:lnTo>
                    <a:lnTo>
                      <a:pt x="55140" y="943769"/>
                    </a:lnTo>
                    <a:lnTo>
                      <a:pt x="74578" y="910035"/>
                    </a:lnTo>
                    <a:lnTo>
                      <a:pt x="95206" y="877888"/>
                    </a:lnTo>
                    <a:lnTo>
                      <a:pt x="116627" y="845344"/>
                    </a:lnTo>
                    <a:lnTo>
                      <a:pt x="138842" y="813991"/>
                    </a:lnTo>
                    <a:lnTo>
                      <a:pt x="161453" y="783432"/>
                    </a:lnTo>
                    <a:lnTo>
                      <a:pt x="184858" y="753269"/>
                    </a:lnTo>
                    <a:lnTo>
                      <a:pt x="208659" y="724298"/>
                    </a:lnTo>
                    <a:lnTo>
                      <a:pt x="233254" y="695723"/>
                    </a:lnTo>
                    <a:lnTo>
                      <a:pt x="258642" y="667941"/>
                    </a:lnTo>
                    <a:lnTo>
                      <a:pt x="284030" y="640954"/>
                    </a:lnTo>
                    <a:lnTo>
                      <a:pt x="310212" y="614760"/>
                    </a:lnTo>
                    <a:lnTo>
                      <a:pt x="337584" y="588963"/>
                    </a:lnTo>
                    <a:lnTo>
                      <a:pt x="364559" y="563960"/>
                    </a:lnTo>
                    <a:lnTo>
                      <a:pt x="392327" y="539751"/>
                    </a:lnTo>
                    <a:lnTo>
                      <a:pt x="420889" y="516732"/>
                    </a:lnTo>
                    <a:lnTo>
                      <a:pt x="449054" y="494507"/>
                    </a:lnTo>
                    <a:lnTo>
                      <a:pt x="478409" y="472679"/>
                    </a:lnTo>
                    <a:lnTo>
                      <a:pt x="508161" y="452041"/>
                    </a:lnTo>
                    <a:lnTo>
                      <a:pt x="537912" y="432197"/>
                    </a:lnTo>
                    <a:lnTo>
                      <a:pt x="567664" y="412751"/>
                    </a:lnTo>
                    <a:lnTo>
                      <a:pt x="598209" y="394494"/>
                    </a:lnTo>
                    <a:lnTo>
                      <a:pt x="629548" y="377032"/>
                    </a:lnTo>
                    <a:lnTo>
                      <a:pt x="660490" y="359966"/>
                    </a:lnTo>
                    <a:lnTo>
                      <a:pt x="691828" y="344488"/>
                    </a:lnTo>
                    <a:lnTo>
                      <a:pt x="723564" y="329407"/>
                    </a:lnTo>
                    <a:lnTo>
                      <a:pt x="755695" y="315119"/>
                    </a:lnTo>
                    <a:lnTo>
                      <a:pt x="787827" y="302022"/>
                    </a:lnTo>
                    <a:lnTo>
                      <a:pt x="819563" y="289322"/>
                    </a:lnTo>
                    <a:lnTo>
                      <a:pt x="852488" y="277813"/>
                    </a:lnTo>
                    <a:close/>
                    <a:moveTo>
                      <a:pt x="1541357" y="0"/>
                    </a:moveTo>
                    <a:lnTo>
                      <a:pt x="1567964" y="0"/>
                    </a:lnTo>
                    <a:lnTo>
                      <a:pt x="1594571" y="0"/>
                    </a:lnTo>
                    <a:lnTo>
                      <a:pt x="1621178" y="794"/>
                    </a:lnTo>
                    <a:lnTo>
                      <a:pt x="1647785" y="2780"/>
                    </a:lnTo>
                    <a:lnTo>
                      <a:pt x="1674392" y="4368"/>
                    </a:lnTo>
                    <a:lnTo>
                      <a:pt x="1700999" y="6751"/>
                    </a:lnTo>
                    <a:lnTo>
                      <a:pt x="1727209" y="9133"/>
                    </a:lnTo>
                    <a:lnTo>
                      <a:pt x="1753816" y="12707"/>
                    </a:lnTo>
                    <a:lnTo>
                      <a:pt x="1780423" y="16281"/>
                    </a:lnTo>
                    <a:lnTo>
                      <a:pt x="1806633" y="20251"/>
                    </a:lnTo>
                    <a:lnTo>
                      <a:pt x="1833240" y="25016"/>
                    </a:lnTo>
                    <a:lnTo>
                      <a:pt x="1859450" y="30179"/>
                    </a:lnTo>
                    <a:lnTo>
                      <a:pt x="1885660" y="35341"/>
                    </a:lnTo>
                    <a:lnTo>
                      <a:pt x="1911076" y="41694"/>
                    </a:lnTo>
                    <a:lnTo>
                      <a:pt x="1937286" y="48047"/>
                    </a:lnTo>
                    <a:lnTo>
                      <a:pt x="1963099" y="55195"/>
                    </a:lnTo>
                    <a:lnTo>
                      <a:pt x="1988911" y="62343"/>
                    </a:lnTo>
                    <a:lnTo>
                      <a:pt x="2014327" y="70284"/>
                    </a:lnTo>
                    <a:lnTo>
                      <a:pt x="2039743" y="78623"/>
                    </a:lnTo>
                    <a:lnTo>
                      <a:pt x="2065159" y="87359"/>
                    </a:lnTo>
                    <a:lnTo>
                      <a:pt x="2089780" y="96492"/>
                    </a:lnTo>
                    <a:lnTo>
                      <a:pt x="2114799" y="106419"/>
                    </a:lnTo>
                    <a:lnTo>
                      <a:pt x="2139420" y="116743"/>
                    </a:lnTo>
                    <a:lnTo>
                      <a:pt x="2164041" y="127067"/>
                    </a:lnTo>
                    <a:lnTo>
                      <a:pt x="2188266" y="138186"/>
                    </a:lnTo>
                    <a:lnTo>
                      <a:pt x="2212093" y="149304"/>
                    </a:lnTo>
                    <a:lnTo>
                      <a:pt x="2236317" y="161614"/>
                    </a:lnTo>
                    <a:lnTo>
                      <a:pt x="2259747" y="173923"/>
                    </a:lnTo>
                    <a:lnTo>
                      <a:pt x="2283575" y="186630"/>
                    </a:lnTo>
                    <a:lnTo>
                      <a:pt x="2306608" y="199734"/>
                    </a:lnTo>
                    <a:lnTo>
                      <a:pt x="2329641" y="213235"/>
                    </a:lnTo>
                    <a:lnTo>
                      <a:pt x="2352277" y="227133"/>
                    </a:lnTo>
                    <a:lnTo>
                      <a:pt x="2375309" y="241428"/>
                    </a:lnTo>
                    <a:lnTo>
                      <a:pt x="2397548" y="256120"/>
                    </a:lnTo>
                    <a:lnTo>
                      <a:pt x="2419390" y="271209"/>
                    </a:lnTo>
                    <a:lnTo>
                      <a:pt x="2441231" y="286696"/>
                    </a:lnTo>
                    <a:lnTo>
                      <a:pt x="2462676" y="302579"/>
                    </a:lnTo>
                    <a:lnTo>
                      <a:pt x="2483723" y="318860"/>
                    </a:lnTo>
                    <a:lnTo>
                      <a:pt x="2504374" y="335537"/>
                    </a:lnTo>
                    <a:lnTo>
                      <a:pt x="2525024" y="352612"/>
                    </a:lnTo>
                    <a:lnTo>
                      <a:pt x="2545277" y="370084"/>
                    </a:lnTo>
                    <a:lnTo>
                      <a:pt x="2565133" y="387555"/>
                    </a:lnTo>
                    <a:lnTo>
                      <a:pt x="2584989" y="405821"/>
                    </a:lnTo>
                    <a:lnTo>
                      <a:pt x="2604051" y="424087"/>
                    </a:lnTo>
                    <a:lnTo>
                      <a:pt x="2622715" y="442750"/>
                    </a:lnTo>
                    <a:lnTo>
                      <a:pt x="2641777" y="462207"/>
                    </a:lnTo>
                    <a:lnTo>
                      <a:pt x="2730335" y="376834"/>
                    </a:lnTo>
                    <a:lnTo>
                      <a:pt x="2752177" y="409792"/>
                    </a:lnTo>
                    <a:lnTo>
                      <a:pt x="2772827" y="442353"/>
                    </a:lnTo>
                    <a:lnTo>
                      <a:pt x="2792683" y="476105"/>
                    </a:lnTo>
                    <a:lnTo>
                      <a:pt x="2811745" y="510255"/>
                    </a:lnTo>
                    <a:lnTo>
                      <a:pt x="2829615" y="544404"/>
                    </a:lnTo>
                    <a:lnTo>
                      <a:pt x="2847089" y="578950"/>
                    </a:lnTo>
                    <a:lnTo>
                      <a:pt x="2862973" y="613100"/>
                    </a:lnTo>
                    <a:lnTo>
                      <a:pt x="2878461" y="648043"/>
                    </a:lnTo>
                    <a:lnTo>
                      <a:pt x="2892360" y="683781"/>
                    </a:lnTo>
                    <a:lnTo>
                      <a:pt x="2905862" y="719121"/>
                    </a:lnTo>
                    <a:lnTo>
                      <a:pt x="2918570" y="754462"/>
                    </a:lnTo>
                    <a:lnTo>
                      <a:pt x="2930087" y="790200"/>
                    </a:lnTo>
                    <a:lnTo>
                      <a:pt x="2940809" y="825937"/>
                    </a:lnTo>
                    <a:lnTo>
                      <a:pt x="2950340" y="861675"/>
                    </a:lnTo>
                    <a:lnTo>
                      <a:pt x="2959077" y="898207"/>
                    </a:lnTo>
                    <a:lnTo>
                      <a:pt x="2967019" y="934342"/>
                    </a:lnTo>
                    <a:lnTo>
                      <a:pt x="2974167" y="970079"/>
                    </a:lnTo>
                    <a:lnTo>
                      <a:pt x="2980124" y="1006214"/>
                    </a:lnTo>
                    <a:lnTo>
                      <a:pt x="2985286" y="1042746"/>
                    </a:lnTo>
                    <a:lnTo>
                      <a:pt x="2989258" y="1078484"/>
                    </a:lnTo>
                    <a:lnTo>
                      <a:pt x="2992832" y="1114618"/>
                    </a:lnTo>
                    <a:lnTo>
                      <a:pt x="2995214" y="1150356"/>
                    </a:lnTo>
                    <a:lnTo>
                      <a:pt x="2996406" y="1186491"/>
                    </a:lnTo>
                    <a:lnTo>
                      <a:pt x="2997200" y="1222228"/>
                    </a:lnTo>
                    <a:lnTo>
                      <a:pt x="2996803" y="1257569"/>
                    </a:lnTo>
                    <a:lnTo>
                      <a:pt x="2995611" y="1292910"/>
                    </a:lnTo>
                    <a:lnTo>
                      <a:pt x="2993626" y="1327853"/>
                    </a:lnTo>
                    <a:lnTo>
                      <a:pt x="2990846" y="1362797"/>
                    </a:lnTo>
                    <a:lnTo>
                      <a:pt x="2986875" y="1397740"/>
                    </a:lnTo>
                    <a:lnTo>
                      <a:pt x="2982507" y="1432286"/>
                    </a:lnTo>
                    <a:lnTo>
                      <a:pt x="2977344" y="1466436"/>
                    </a:lnTo>
                    <a:lnTo>
                      <a:pt x="2970593" y="1500188"/>
                    </a:lnTo>
                    <a:lnTo>
                      <a:pt x="2963445" y="1466833"/>
                    </a:lnTo>
                    <a:lnTo>
                      <a:pt x="2956297" y="1433478"/>
                    </a:lnTo>
                    <a:lnTo>
                      <a:pt x="2947560" y="1400123"/>
                    </a:lnTo>
                    <a:lnTo>
                      <a:pt x="2938426" y="1367959"/>
                    </a:lnTo>
                    <a:lnTo>
                      <a:pt x="2928101" y="1335795"/>
                    </a:lnTo>
                    <a:lnTo>
                      <a:pt x="2917379" y="1304425"/>
                    </a:lnTo>
                    <a:lnTo>
                      <a:pt x="2905465" y="1272658"/>
                    </a:lnTo>
                    <a:lnTo>
                      <a:pt x="2893155" y="1241686"/>
                    </a:lnTo>
                    <a:lnTo>
                      <a:pt x="2880447" y="1211507"/>
                    </a:lnTo>
                    <a:lnTo>
                      <a:pt x="2866547" y="1181329"/>
                    </a:lnTo>
                    <a:lnTo>
                      <a:pt x="2852648" y="1152341"/>
                    </a:lnTo>
                    <a:lnTo>
                      <a:pt x="2837558" y="1123354"/>
                    </a:lnTo>
                    <a:lnTo>
                      <a:pt x="2822070" y="1095161"/>
                    </a:lnTo>
                    <a:lnTo>
                      <a:pt x="2805391" y="1066968"/>
                    </a:lnTo>
                    <a:lnTo>
                      <a:pt x="2788712" y="1039569"/>
                    </a:lnTo>
                    <a:lnTo>
                      <a:pt x="2771239" y="1012965"/>
                    </a:lnTo>
                    <a:lnTo>
                      <a:pt x="2752971" y="986757"/>
                    </a:lnTo>
                    <a:lnTo>
                      <a:pt x="2734703" y="960946"/>
                    </a:lnTo>
                    <a:lnTo>
                      <a:pt x="2715642" y="935930"/>
                    </a:lnTo>
                    <a:lnTo>
                      <a:pt x="2695786" y="911708"/>
                    </a:lnTo>
                    <a:lnTo>
                      <a:pt x="2675930" y="887883"/>
                    </a:lnTo>
                    <a:lnTo>
                      <a:pt x="2654882" y="864852"/>
                    </a:lnTo>
                    <a:lnTo>
                      <a:pt x="2633835" y="842218"/>
                    </a:lnTo>
                    <a:lnTo>
                      <a:pt x="2611993" y="820378"/>
                    </a:lnTo>
                    <a:lnTo>
                      <a:pt x="2590152" y="798936"/>
                    </a:lnTo>
                    <a:lnTo>
                      <a:pt x="2567913" y="778287"/>
                    </a:lnTo>
                    <a:lnTo>
                      <a:pt x="2544880" y="758830"/>
                    </a:lnTo>
                    <a:lnTo>
                      <a:pt x="2521450" y="739373"/>
                    </a:lnTo>
                    <a:lnTo>
                      <a:pt x="2498020" y="720710"/>
                    </a:lnTo>
                    <a:lnTo>
                      <a:pt x="2474193" y="702841"/>
                    </a:lnTo>
                    <a:lnTo>
                      <a:pt x="2449968" y="685766"/>
                    </a:lnTo>
                    <a:lnTo>
                      <a:pt x="2425347" y="669089"/>
                    </a:lnTo>
                    <a:lnTo>
                      <a:pt x="2514699" y="584113"/>
                    </a:lnTo>
                    <a:lnTo>
                      <a:pt x="2498020" y="567038"/>
                    </a:lnTo>
                    <a:lnTo>
                      <a:pt x="2481341" y="550360"/>
                    </a:lnTo>
                    <a:lnTo>
                      <a:pt x="2464265" y="534080"/>
                    </a:lnTo>
                    <a:lnTo>
                      <a:pt x="2446791" y="518196"/>
                    </a:lnTo>
                    <a:lnTo>
                      <a:pt x="2429318" y="502313"/>
                    </a:lnTo>
                    <a:lnTo>
                      <a:pt x="2411447" y="487224"/>
                    </a:lnTo>
                    <a:lnTo>
                      <a:pt x="2393180" y="472134"/>
                    </a:lnTo>
                    <a:lnTo>
                      <a:pt x="2374912" y="457442"/>
                    </a:lnTo>
                    <a:lnTo>
                      <a:pt x="2356248" y="442750"/>
                    </a:lnTo>
                    <a:lnTo>
                      <a:pt x="2337186" y="428852"/>
                    </a:lnTo>
                    <a:lnTo>
                      <a:pt x="2318124" y="415351"/>
                    </a:lnTo>
                    <a:lnTo>
                      <a:pt x="2298665" y="401850"/>
                    </a:lnTo>
                    <a:lnTo>
                      <a:pt x="2279206" y="389144"/>
                    </a:lnTo>
                    <a:lnTo>
                      <a:pt x="2258953" y="376437"/>
                    </a:lnTo>
                    <a:lnTo>
                      <a:pt x="2238700" y="363730"/>
                    </a:lnTo>
                    <a:lnTo>
                      <a:pt x="2218844" y="352215"/>
                    </a:lnTo>
                    <a:lnTo>
                      <a:pt x="2198194" y="340699"/>
                    </a:lnTo>
                    <a:lnTo>
                      <a:pt x="2177544" y="329184"/>
                    </a:lnTo>
                    <a:lnTo>
                      <a:pt x="2156893" y="318462"/>
                    </a:lnTo>
                    <a:lnTo>
                      <a:pt x="2135449" y="308138"/>
                    </a:lnTo>
                    <a:lnTo>
                      <a:pt x="2114401" y="297814"/>
                    </a:lnTo>
                    <a:lnTo>
                      <a:pt x="2092957" y="288284"/>
                    </a:lnTo>
                    <a:lnTo>
                      <a:pt x="2071115" y="278754"/>
                    </a:lnTo>
                    <a:lnTo>
                      <a:pt x="2049274" y="270018"/>
                    </a:lnTo>
                    <a:lnTo>
                      <a:pt x="2027432" y="261282"/>
                    </a:lnTo>
                    <a:lnTo>
                      <a:pt x="2005591" y="253341"/>
                    </a:lnTo>
                    <a:lnTo>
                      <a:pt x="1983352" y="245399"/>
                    </a:lnTo>
                    <a:lnTo>
                      <a:pt x="1961113" y="238251"/>
                    </a:lnTo>
                    <a:lnTo>
                      <a:pt x="1938477" y="231104"/>
                    </a:lnTo>
                    <a:lnTo>
                      <a:pt x="1915444" y="224353"/>
                    </a:lnTo>
                    <a:lnTo>
                      <a:pt x="1892808" y="218397"/>
                    </a:lnTo>
                    <a:lnTo>
                      <a:pt x="1870173" y="212838"/>
                    </a:lnTo>
                    <a:lnTo>
                      <a:pt x="1847139" y="207676"/>
                    </a:lnTo>
                    <a:lnTo>
                      <a:pt x="1824107" y="202514"/>
                    </a:lnTo>
                    <a:lnTo>
                      <a:pt x="1801074" y="197749"/>
                    </a:lnTo>
                    <a:lnTo>
                      <a:pt x="1778041" y="193778"/>
                    </a:lnTo>
                    <a:lnTo>
                      <a:pt x="1754213" y="190601"/>
                    </a:lnTo>
                    <a:lnTo>
                      <a:pt x="1731180" y="187027"/>
                    </a:lnTo>
                    <a:lnTo>
                      <a:pt x="1707750" y="184248"/>
                    </a:lnTo>
                    <a:lnTo>
                      <a:pt x="1684320" y="181865"/>
                    </a:lnTo>
                    <a:lnTo>
                      <a:pt x="1660890" y="179483"/>
                    </a:lnTo>
                    <a:lnTo>
                      <a:pt x="1637460" y="178291"/>
                    </a:lnTo>
                    <a:lnTo>
                      <a:pt x="1613633" y="177100"/>
                    </a:lnTo>
                    <a:lnTo>
                      <a:pt x="1590203" y="175909"/>
                    </a:lnTo>
                    <a:lnTo>
                      <a:pt x="1566375" y="175909"/>
                    </a:lnTo>
                    <a:lnTo>
                      <a:pt x="1542945" y="175909"/>
                    </a:lnTo>
                    <a:lnTo>
                      <a:pt x="1519515" y="176306"/>
                    </a:lnTo>
                    <a:lnTo>
                      <a:pt x="1495688" y="177497"/>
                    </a:lnTo>
                    <a:lnTo>
                      <a:pt x="1472655" y="178689"/>
                    </a:lnTo>
                    <a:lnTo>
                      <a:pt x="1449225" y="180277"/>
                    </a:lnTo>
                    <a:lnTo>
                      <a:pt x="1425398" y="182659"/>
                    </a:lnTo>
                    <a:lnTo>
                      <a:pt x="1401968" y="184645"/>
                    </a:lnTo>
                    <a:lnTo>
                      <a:pt x="1378537" y="187821"/>
                    </a:lnTo>
                    <a:lnTo>
                      <a:pt x="1355107" y="191395"/>
                    </a:lnTo>
                    <a:lnTo>
                      <a:pt x="1332074" y="194969"/>
                    </a:lnTo>
                    <a:lnTo>
                      <a:pt x="1308644" y="199337"/>
                    </a:lnTo>
                    <a:lnTo>
                      <a:pt x="1285611" y="204102"/>
                    </a:lnTo>
                    <a:lnTo>
                      <a:pt x="1262975" y="208867"/>
                    </a:lnTo>
                    <a:lnTo>
                      <a:pt x="1239943" y="214029"/>
                    </a:lnTo>
                    <a:lnTo>
                      <a:pt x="1216910" y="219985"/>
                    </a:lnTo>
                    <a:lnTo>
                      <a:pt x="1194274" y="226339"/>
                    </a:lnTo>
                    <a:lnTo>
                      <a:pt x="1171638" y="232692"/>
                    </a:lnTo>
                    <a:lnTo>
                      <a:pt x="1149399" y="240237"/>
                    </a:lnTo>
                    <a:lnTo>
                      <a:pt x="1127160" y="247781"/>
                    </a:lnTo>
                    <a:lnTo>
                      <a:pt x="1069975" y="81403"/>
                    </a:lnTo>
                    <a:lnTo>
                      <a:pt x="1094994" y="72667"/>
                    </a:lnTo>
                    <a:lnTo>
                      <a:pt x="1120409" y="64725"/>
                    </a:lnTo>
                    <a:lnTo>
                      <a:pt x="1146222" y="56783"/>
                    </a:lnTo>
                    <a:lnTo>
                      <a:pt x="1172035" y="49636"/>
                    </a:lnTo>
                    <a:lnTo>
                      <a:pt x="1197848" y="43282"/>
                    </a:lnTo>
                    <a:lnTo>
                      <a:pt x="1223661" y="37326"/>
                    </a:lnTo>
                    <a:lnTo>
                      <a:pt x="1249871" y="31370"/>
                    </a:lnTo>
                    <a:lnTo>
                      <a:pt x="1276080" y="26208"/>
                    </a:lnTo>
                    <a:lnTo>
                      <a:pt x="1302290" y="21443"/>
                    </a:lnTo>
                    <a:lnTo>
                      <a:pt x="1328500" y="17075"/>
                    </a:lnTo>
                    <a:lnTo>
                      <a:pt x="1355107" y="13501"/>
                    </a:lnTo>
                    <a:lnTo>
                      <a:pt x="1381317" y="9927"/>
                    </a:lnTo>
                    <a:lnTo>
                      <a:pt x="1407924" y="7545"/>
                    </a:lnTo>
                    <a:lnTo>
                      <a:pt x="1434531" y="4765"/>
                    </a:lnTo>
                    <a:lnTo>
                      <a:pt x="1461139" y="3177"/>
                    </a:lnTo>
                    <a:lnTo>
                      <a:pt x="1487746" y="1191"/>
                    </a:lnTo>
                    <a:lnTo>
                      <a:pt x="1514750" y="397"/>
                    </a:lnTo>
                    <a:lnTo>
                      <a:pt x="15413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  <p:sp>
          <p:nvSpPr>
            <p:cNvPr id="25627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3431" y="7008"/>
              <a:ext cx="14360" cy="13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listen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相当于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创建一个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server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端口，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dial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相当于一个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client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的连接</a:t>
              </a:r>
              <a:endParaRPr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628" name="文本框 39"/>
            <p:cNvSpPr txBox="1"/>
            <p:nvPr>
              <p:custDataLst>
                <p:tags r:id="rId21"/>
              </p:custDataLst>
            </p:nvPr>
          </p:nvSpPr>
          <p:spPr>
            <a:xfrm>
              <a:off x="3428" y="6410"/>
              <a:ext cx="14362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listen / dial</a:t>
              </a: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629" name="组合 44"/>
          <p:cNvGrpSpPr/>
          <p:nvPr/>
        </p:nvGrpSpPr>
        <p:grpSpPr>
          <a:xfrm>
            <a:off x="1260475" y="5249863"/>
            <a:ext cx="10083800" cy="1171920"/>
            <a:chOff x="1930" y="8561"/>
            <a:chExt cx="15861" cy="1844"/>
          </a:xfrm>
        </p:grpSpPr>
        <p:sp>
          <p:nvSpPr>
            <p:cNvPr id="25630" name="标题 1"/>
            <p:cNvSpPr txBox="1"/>
            <p:nvPr>
              <p:custDataLst>
                <p:tags r:id="rId22"/>
              </p:custDataLst>
            </p:nvPr>
          </p:nvSpPr>
          <p:spPr>
            <a:xfrm>
              <a:off x="3431" y="9182"/>
              <a:ext cx="14358" cy="1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1. 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他需要调用传输层（涵加密），监听端口</a:t>
              </a:r>
              <a:endParaRPr lang="zh-CN" altLang="en-US" sz="1400" dirty="0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2. 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处理收发协议</a:t>
              </a:r>
              <a:endParaRPr lang="zh-CN" altLang="en-US" sz="1400" dirty="0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3.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处理</a:t>
              </a:r>
              <a:r>
                <a:rPr lang="en-US" altLang="zh-CN" sz="14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监听和拨号的过程</a:t>
              </a:r>
              <a:endParaRPr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25631" name="组合 7"/>
            <p:cNvGrpSpPr/>
            <p:nvPr/>
          </p:nvGrpSpPr>
          <p:grpSpPr>
            <a:xfrm>
              <a:off x="1930" y="8601"/>
              <a:ext cx="996" cy="996"/>
              <a:chOff x="2279469" y="5231163"/>
              <a:chExt cx="456113" cy="456114"/>
            </a:xfrm>
          </p:grpSpPr>
          <p:sp>
            <p:nvSpPr>
              <p:cNvPr id="34" name="椭圆 33"/>
              <p:cNvSpPr/>
              <p:nvPr>
                <p:custDataLst>
                  <p:tags r:id="rId23"/>
                </p:custDataLst>
              </p:nvPr>
            </p:nvSpPr>
            <p:spPr>
              <a:xfrm>
                <a:off x="2279469" y="5231148"/>
                <a:ext cx="456253" cy="4564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38" name="KSO_Shape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39558" y="5324948"/>
                <a:ext cx="139506" cy="312286"/>
              </a:xfrm>
              <a:custGeom>
                <a:avLst/>
                <a:gdLst>
                  <a:gd name="T0" fmla="*/ 645836 w 1000125"/>
                  <a:gd name="T1" fmla="*/ 2202388 h 2249488"/>
                  <a:gd name="T2" fmla="*/ 499269 w 1000125"/>
                  <a:gd name="T3" fmla="*/ 2249488 h 2249488"/>
                  <a:gd name="T4" fmla="*/ 353019 w 1000125"/>
                  <a:gd name="T5" fmla="*/ 2202388 h 2249488"/>
                  <a:gd name="T6" fmla="*/ 729267 w 1000125"/>
                  <a:gd name="T7" fmla="*/ 1946275 h 2249488"/>
                  <a:gd name="T8" fmla="*/ 783907 w 1000125"/>
                  <a:gd name="T9" fmla="*/ 2007378 h 2249488"/>
                  <a:gd name="T10" fmla="*/ 264822 w 1000125"/>
                  <a:gd name="T11" fmla="*/ 2057084 h 2249488"/>
                  <a:gd name="T12" fmla="*/ 216853 w 1000125"/>
                  <a:gd name="T13" fmla="*/ 1990599 h 2249488"/>
                  <a:gd name="T14" fmla="*/ 734985 w 1000125"/>
                  <a:gd name="T15" fmla="*/ 1798953 h 2249488"/>
                  <a:gd name="T16" fmla="*/ 783272 w 1000125"/>
                  <a:gd name="T17" fmla="*/ 1865249 h 2249488"/>
                  <a:gd name="T18" fmla="*/ 259739 w 1000125"/>
                  <a:gd name="T19" fmla="*/ 1908499 h 2249488"/>
                  <a:gd name="T20" fmla="*/ 218124 w 1000125"/>
                  <a:gd name="T21" fmla="*/ 1837784 h 2249488"/>
                  <a:gd name="T22" fmla="*/ 893763 w 1000125"/>
                  <a:gd name="T23" fmla="*/ 1480542 h 2249488"/>
                  <a:gd name="T24" fmla="*/ 861683 w 1000125"/>
                  <a:gd name="T25" fmla="*/ 1637130 h 2249488"/>
                  <a:gd name="T26" fmla="*/ 205463 w 1000125"/>
                  <a:gd name="T27" fmla="*/ 1744369 h 2249488"/>
                  <a:gd name="T28" fmla="*/ 127009 w 1000125"/>
                  <a:gd name="T29" fmla="*/ 1611190 h 2249488"/>
                  <a:gd name="T30" fmla="*/ 300928 w 1000125"/>
                  <a:gd name="T31" fmla="*/ 1209675 h 2249488"/>
                  <a:gd name="T32" fmla="*/ 318768 w 1000125"/>
                  <a:gd name="T33" fmla="*/ 1338180 h 2249488"/>
                  <a:gd name="T34" fmla="*/ 150558 w 1000125"/>
                  <a:gd name="T35" fmla="*/ 1356675 h 2249488"/>
                  <a:gd name="T36" fmla="*/ 132081 w 1000125"/>
                  <a:gd name="T37" fmla="*/ 1263564 h 2249488"/>
                  <a:gd name="T38" fmla="*/ 300928 w 1000125"/>
                  <a:gd name="T39" fmla="*/ 1209675 h 2249488"/>
                  <a:gd name="T40" fmla="*/ 845505 w 1000125"/>
                  <a:gd name="T41" fmla="*/ 1323023 h 2249488"/>
                  <a:gd name="T42" fmla="*/ 697018 w 1000125"/>
                  <a:gd name="T43" fmla="*/ 1357313 h 2249488"/>
                  <a:gd name="T44" fmla="*/ 622933 w 1000125"/>
                  <a:gd name="T45" fmla="*/ 1183957 h 2249488"/>
                  <a:gd name="T46" fmla="*/ 763505 w 1000125"/>
                  <a:gd name="T47" fmla="*/ 1118235 h 2249488"/>
                  <a:gd name="T48" fmla="*/ 381083 w 1000125"/>
                  <a:gd name="T49" fmla="*/ 950621 h 2249488"/>
                  <a:gd name="T50" fmla="*/ 642138 w 1000125"/>
                  <a:gd name="T51" fmla="*/ 924248 h 2249488"/>
                  <a:gd name="T52" fmla="*/ 934423 w 1000125"/>
                  <a:gd name="T53" fmla="*/ 817583 h 2249488"/>
                  <a:gd name="T54" fmla="*/ 993142 w 1000125"/>
                  <a:gd name="T55" fmla="*/ 878060 h 2249488"/>
                  <a:gd name="T56" fmla="*/ 988064 w 1000125"/>
                  <a:gd name="T57" fmla="*/ 964002 h 2249488"/>
                  <a:gd name="T58" fmla="*/ 921727 w 1000125"/>
                  <a:gd name="T59" fmla="*/ 1017158 h 2249488"/>
                  <a:gd name="T60" fmla="*/ 26662 w 1000125"/>
                  <a:gd name="T61" fmla="*/ 1152119 h 2249488"/>
                  <a:gd name="T62" fmla="*/ 1904 w 1000125"/>
                  <a:gd name="T63" fmla="*/ 1062039 h 2249488"/>
                  <a:gd name="T64" fmla="*/ 49514 w 1000125"/>
                  <a:gd name="T65" fmla="*/ 992649 h 2249488"/>
                  <a:gd name="T66" fmla="*/ 784387 w 1000125"/>
                  <a:gd name="T67" fmla="*/ 572155 h 2249488"/>
                  <a:gd name="T68" fmla="*/ 292059 w 1000125"/>
                  <a:gd name="T69" fmla="*/ 677858 h 2249488"/>
                  <a:gd name="T70" fmla="*/ 823038 w 1000125"/>
                  <a:gd name="T71" fmla="*/ 576294 h 2249488"/>
                  <a:gd name="T72" fmla="*/ 960450 w 1000125"/>
                  <a:gd name="T73" fmla="*/ 529551 h 2249488"/>
                  <a:gd name="T74" fmla="*/ 999808 w 1000125"/>
                  <a:gd name="T75" fmla="*/ 605939 h 2249488"/>
                  <a:gd name="T76" fmla="*/ 970289 w 1000125"/>
                  <a:gd name="T77" fmla="*/ 684547 h 2249488"/>
                  <a:gd name="T78" fmla="*/ 105059 w 1000125"/>
                  <a:gd name="T79" fmla="*/ 882650 h 2249488"/>
                  <a:gd name="T80" fmla="*/ 6031 w 1000125"/>
                  <a:gd name="T81" fmla="*/ 812601 h 2249488"/>
                  <a:gd name="T82" fmla="*/ 12061 w 1000125"/>
                  <a:gd name="T83" fmla="*/ 728922 h 2249488"/>
                  <a:gd name="T84" fmla="*/ 78398 w 1000125"/>
                  <a:gd name="T85" fmla="*/ 676306 h 2249488"/>
                  <a:gd name="T86" fmla="*/ 563251 w 1000125"/>
                  <a:gd name="T87" fmla="*/ 304601 h 2249488"/>
                  <a:gd name="T88" fmla="*/ 458703 w 1000125"/>
                  <a:gd name="T89" fmla="*/ 353314 h 2249488"/>
                  <a:gd name="T90" fmla="*/ 909666 w 1000125"/>
                  <a:gd name="T91" fmla="*/ 202567 h 2249488"/>
                  <a:gd name="T92" fmla="*/ 981081 w 1000125"/>
                  <a:gd name="T93" fmla="*/ 246811 h 2249488"/>
                  <a:gd name="T94" fmla="*/ 996951 w 1000125"/>
                  <a:gd name="T95" fmla="*/ 332116 h 2249488"/>
                  <a:gd name="T96" fmla="*/ 945850 w 1000125"/>
                  <a:gd name="T97" fmla="*/ 399278 h 2249488"/>
                  <a:gd name="T98" fmla="*/ 61575 w 1000125"/>
                  <a:gd name="T99" fmla="*/ 570206 h 2249488"/>
                  <a:gd name="T100" fmla="*/ 317 w 1000125"/>
                  <a:gd name="T101" fmla="*/ 479809 h 2249488"/>
                  <a:gd name="T102" fmla="*/ 29518 w 1000125"/>
                  <a:gd name="T103" fmla="*/ 400551 h 2249488"/>
                  <a:gd name="T104" fmla="*/ 894431 w 1000125"/>
                  <a:gd name="T105" fmla="*/ 201612 h 2249488"/>
                  <a:gd name="T106" fmla="*/ 537230 w 1000125"/>
                  <a:gd name="T107" fmla="*/ 26064 h 2249488"/>
                  <a:gd name="T108" fmla="*/ 573088 w 1000125"/>
                  <a:gd name="T109" fmla="*/ 104573 h 2249488"/>
                  <a:gd name="T110" fmla="*/ 539769 w 1000125"/>
                  <a:gd name="T111" fmla="*/ 182129 h 2249488"/>
                  <a:gd name="T112" fmla="*/ 100275 w 1000125"/>
                  <a:gd name="T113" fmla="*/ 287020 h 2249488"/>
                  <a:gd name="T114" fmla="*/ 4443 w 1000125"/>
                  <a:gd name="T115" fmla="*/ 212643 h 2249488"/>
                  <a:gd name="T116" fmla="*/ 14280 w 1000125"/>
                  <a:gd name="T117" fmla="*/ 128730 h 2249488"/>
                  <a:gd name="T118" fmla="*/ 83456 w 1000125"/>
                  <a:gd name="T119" fmla="*/ 78827 h 2249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00125" h="2249488">
                    <a:moveTo>
                      <a:pt x="301625" y="2105025"/>
                    </a:moveTo>
                    <a:lnTo>
                      <a:pt x="696913" y="2105025"/>
                    </a:lnTo>
                    <a:lnTo>
                      <a:pt x="696913" y="2112612"/>
                    </a:lnTo>
                    <a:lnTo>
                      <a:pt x="695961" y="2120199"/>
                    </a:lnTo>
                    <a:lnTo>
                      <a:pt x="694692" y="2127153"/>
                    </a:lnTo>
                    <a:lnTo>
                      <a:pt x="693106" y="2134424"/>
                    </a:lnTo>
                    <a:lnTo>
                      <a:pt x="690885" y="2141062"/>
                    </a:lnTo>
                    <a:lnTo>
                      <a:pt x="688347" y="2148016"/>
                    </a:lnTo>
                    <a:lnTo>
                      <a:pt x="685175" y="2154971"/>
                    </a:lnTo>
                    <a:lnTo>
                      <a:pt x="681685" y="2161293"/>
                    </a:lnTo>
                    <a:lnTo>
                      <a:pt x="677878" y="2167931"/>
                    </a:lnTo>
                    <a:lnTo>
                      <a:pt x="673120" y="2173938"/>
                    </a:lnTo>
                    <a:lnTo>
                      <a:pt x="668678" y="2179944"/>
                    </a:lnTo>
                    <a:lnTo>
                      <a:pt x="663285" y="2185634"/>
                    </a:lnTo>
                    <a:lnTo>
                      <a:pt x="657892" y="2191640"/>
                    </a:lnTo>
                    <a:lnTo>
                      <a:pt x="651864" y="2197014"/>
                    </a:lnTo>
                    <a:lnTo>
                      <a:pt x="645836" y="2202388"/>
                    </a:lnTo>
                    <a:lnTo>
                      <a:pt x="639174" y="2207129"/>
                    </a:lnTo>
                    <a:lnTo>
                      <a:pt x="632512" y="2211871"/>
                    </a:lnTo>
                    <a:lnTo>
                      <a:pt x="625215" y="2216613"/>
                    </a:lnTo>
                    <a:lnTo>
                      <a:pt x="617919" y="2220722"/>
                    </a:lnTo>
                    <a:lnTo>
                      <a:pt x="609988" y="2224832"/>
                    </a:lnTo>
                    <a:lnTo>
                      <a:pt x="601739" y="2228625"/>
                    </a:lnTo>
                    <a:lnTo>
                      <a:pt x="593491" y="2232102"/>
                    </a:lnTo>
                    <a:lnTo>
                      <a:pt x="585243" y="2234947"/>
                    </a:lnTo>
                    <a:lnTo>
                      <a:pt x="576360" y="2238108"/>
                    </a:lnTo>
                    <a:lnTo>
                      <a:pt x="567160" y="2240637"/>
                    </a:lnTo>
                    <a:lnTo>
                      <a:pt x="557959" y="2242850"/>
                    </a:lnTo>
                    <a:lnTo>
                      <a:pt x="548759" y="2244747"/>
                    </a:lnTo>
                    <a:lnTo>
                      <a:pt x="539242" y="2246327"/>
                    </a:lnTo>
                    <a:lnTo>
                      <a:pt x="529407" y="2247908"/>
                    </a:lnTo>
                    <a:lnTo>
                      <a:pt x="519573" y="2248856"/>
                    </a:lnTo>
                    <a:lnTo>
                      <a:pt x="509421" y="2249488"/>
                    </a:lnTo>
                    <a:lnTo>
                      <a:pt x="499269" y="2249488"/>
                    </a:lnTo>
                    <a:lnTo>
                      <a:pt x="489434" y="2249488"/>
                    </a:lnTo>
                    <a:lnTo>
                      <a:pt x="479283" y="2248856"/>
                    </a:lnTo>
                    <a:lnTo>
                      <a:pt x="469131" y="2247908"/>
                    </a:lnTo>
                    <a:lnTo>
                      <a:pt x="459613" y="2246327"/>
                    </a:lnTo>
                    <a:lnTo>
                      <a:pt x="449779" y="2244747"/>
                    </a:lnTo>
                    <a:lnTo>
                      <a:pt x="440261" y="2242850"/>
                    </a:lnTo>
                    <a:lnTo>
                      <a:pt x="431378" y="2240637"/>
                    </a:lnTo>
                    <a:lnTo>
                      <a:pt x="422496" y="2238108"/>
                    </a:lnTo>
                    <a:lnTo>
                      <a:pt x="413613" y="2234947"/>
                    </a:lnTo>
                    <a:lnTo>
                      <a:pt x="405047" y="2232102"/>
                    </a:lnTo>
                    <a:lnTo>
                      <a:pt x="396799" y="2228625"/>
                    </a:lnTo>
                    <a:lnTo>
                      <a:pt x="388868" y="2224832"/>
                    </a:lnTo>
                    <a:lnTo>
                      <a:pt x="380936" y="2220722"/>
                    </a:lnTo>
                    <a:lnTo>
                      <a:pt x="373640" y="2216613"/>
                    </a:lnTo>
                    <a:lnTo>
                      <a:pt x="366343" y="2211871"/>
                    </a:lnTo>
                    <a:lnTo>
                      <a:pt x="359681" y="2207129"/>
                    </a:lnTo>
                    <a:lnTo>
                      <a:pt x="353019" y="2202388"/>
                    </a:lnTo>
                    <a:lnTo>
                      <a:pt x="346674" y="2197014"/>
                    </a:lnTo>
                    <a:lnTo>
                      <a:pt x="340963" y="2191640"/>
                    </a:lnTo>
                    <a:lnTo>
                      <a:pt x="335253" y="2185634"/>
                    </a:lnTo>
                    <a:lnTo>
                      <a:pt x="330177" y="2179944"/>
                    </a:lnTo>
                    <a:lnTo>
                      <a:pt x="325418" y="2173938"/>
                    </a:lnTo>
                    <a:lnTo>
                      <a:pt x="320977" y="2167931"/>
                    </a:lnTo>
                    <a:lnTo>
                      <a:pt x="317170" y="2161293"/>
                    </a:lnTo>
                    <a:lnTo>
                      <a:pt x="313680" y="2154971"/>
                    </a:lnTo>
                    <a:lnTo>
                      <a:pt x="310508" y="2148016"/>
                    </a:lnTo>
                    <a:lnTo>
                      <a:pt x="307653" y="2141062"/>
                    </a:lnTo>
                    <a:lnTo>
                      <a:pt x="305749" y="2134424"/>
                    </a:lnTo>
                    <a:lnTo>
                      <a:pt x="303846" y="2127153"/>
                    </a:lnTo>
                    <a:lnTo>
                      <a:pt x="302577" y="2120199"/>
                    </a:lnTo>
                    <a:lnTo>
                      <a:pt x="301942" y="2112612"/>
                    </a:lnTo>
                    <a:lnTo>
                      <a:pt x="301625" y="2105025"/>
                    </a:lnTo>
                    <a:close/>
                    <a:moveTo>
                      <a:pt x="270541" y="1946275"/>
                    </a:moveTo>
                    <a:lnTo>
                      <a:pt x="729267" y="1946275"/>
                    </a:lnTo>
                    <a:lnTo>
                      <a:pt x="734985" y="1946592"/>
                    </a:lnTo>
                    <a:lnTo>
                      <a:pt x="740385" y="1947225"/>
                    </a:lnTo>
                    <a:lnTo>
                      <a:pt x="745468" y="1948808"/>
                    </a:lnTo>
                    <a:lnTo>
                      <a:pt x="750869" y="1950391"/>
                    </a:lnTo>
                    <a:lnTo>
                      <a:pt x="755316" y="1952607"/>
                    </a:lnTo>
                    <a:lnTo>
                      <a:pt x="760081" y="1955773"/>
                    </a:lnTo>
                    <a:lnTo>
                      <a:pt x="764211" y="1958939"/>
                    </a:lnTo>
                    <a:lnTo>
                      <a:pt x="768023" y="1962422"/>
                    </a:lnTo>
                    <a:lnTo>
                      <a:pt x="771836" y="1966537"/>
                    </a:lnTo>
                    <a:lnTo>
                      <a:pt x="774695" y="1970653"/>
                    </a:lnTo>
                    <a:lnTo>
                      <a:pt x="777554" y="1975085"/>
                    </a:lnTo>
                    <a:lnTo>
                      <a:pt x="779777" y="1980151"/>
                    </a:lnTo>
                    <a:lnTo>
                      <a:pt x="781684" y="1985216"/>
                    </a:lnTo>
                    <a:lnTo>
                      <a:pt x="783272" y="1990599"/>
                    </a:lnTo>
                    <a:lnTo>
                      <a:pt x="783907" y="1995981"/>
                    </a:lnTo>
                    <a:lnTo>
                      <a:pt x="784225" y="2001996"/>
                    </a:lnTo>
                    <a:lnTo>
                      <a:pt x="783907" y="2007378"/>
                    </a:lnTo>
                    <a:lnTo>
                      <a:pt x="783272" y="2013077"/>
                    </a:lnTo>
                    <a:lnTo>
                      <a:pt x="781684" y="2018459"/>
                    </a:lnTo>
                    <a:lnTo>
                      <a:pt x="779777" y="2023525"/>
                    </a:lnTo>
                    <a:lnTo>
                      <a:pt x="777554" y="2028590"/>
                    </a:lnTo>
                    <a:lnTo>
                      <a:pt x="774695" y="2033022"/>
                    </a:lnTo>
                    <a:lnTo>
                      <a:pt x="771836" y="2037455"/>
                    </a:lnTo>
                    <a:lnTo>
                      <a:pt x="768023" y="2041254"/>
                    </a:lnTo>
                    <a:lnTo>
                      <a:pt x="764211" y="2044736"/>
                    </a:lnTo>
                    <a:lnTo>
                      <a:pt x="760081" y="2048219"/>
                    </a:lnTo>
                    <a:lnTo>
                      <a:pt x="755316" y="2050752"/>
                    </a:lnTo>
                    <a:lnTo>
                      <a:pt x="750869" y="2053285"/>
                    </a:lnTo>
                    <a:lnTo>
                      <a:pt x="745468" y="2054867"/>
                    </a:lnTo>
                    <a:lnTo>
                      <a:pt x="740385" y="2056450"/>
                    </a:lnTo>
                    <a:lnTo>
                      <a:pt x="734985" y="2057084"/>
                    </a:lnTo>
                    <a:lnTo>
                      <a:pt x="729267" y="2057400"/>
                    </a:lnTo>
                    <a:lnTo>
                      <a:pt x="270541" y="2057400"/>
                    </a:lnTo>
                    <a:lnTo>
                      <a:pt x="264822" y="2057084"/>
                    </a:lnTo>
                    <a:lnTo>
                      <a:pt x="259739" y="2056450"/>
                    </a:lnTo>
                    <a:lnTo>
                      <a:pt x="254657" y="2054867"/>
                    </a:lnTo>
                    <a:lnTo>
                      <a:pt x="249256" y="2053285"/>
                    </a:lnTo>
                    <a:lnTo>
                      <a:pt x="244491" y="2050752"/>
                    </a:lnTo>
                    <a:lnTo>
                      <a:pt x="240043" y="2048219"/>
                    </a:lnTo>
                    <a:lnTo>
                      <a:pt x="235914" y="2044736"/>
                    </a:lnTo>
                    <a:lnTo>
                      <a:pt x="232102" y="2041254"/>
                    </a:lnTo>
                    <a:lnTo>
                      <a:pt x="228289" y="2037455"/>
                    </a:lnTo>
                    <a:lnTo>
                      <a:pt x="225113" y="2033022"/>
                    </a:lnTo>
                    <a:lnTo>
                      <a:pt x="222571" y="2028590"/>
                    </a:lnTo>
                    <a:lnTo>
                      <a:pt x="220347" y="2023525"/>
                    </a:lnTo>
                    <a:lnTo>
                      <a:pt x="218124" y="2018459"/>
                    </a:lnTo>
                    <a:lnTo>
                      <a:pt x="216853" y="2013077"/>
                    </a:lnTo>
                    <a:lnTo>
                      <a:pt x="215900" y="2007378"/>
                    </a:lnTo>
                    <a:lnTo>
                      <a:pt x="215900" y="2001996"/>
                    </a:lnTo>
                    <a:lnTo>
                      <a:pt x="215900" y="1995981"/>
                    </a:lnTo>
                    <a:lnTo>
                      <a:pt x="216853" y="1990599"/>
                    </a:lnTo>
                    <a:lnTo>
                      <a:pt x="218124" y="1985216"/>
                    </a:lnTo>
                    <a:lnTo>
                      <a:pt x="220347" y="1980151"/>
                    </a:lnTo>
                    <a:lnTo>
                      <a:pt x="222571" y="1975085"/>
                    </a:lnTo>
                    <a:lnTo>
                      <a:pt x="225113" y="1970653"/>
                    </a:lnTo>
                    <a:lnTo>
                      <a:pt x="228289" y="1966537"/>
                    </a:lnTo>
                    <a:lnTo>
                      <a:pt x="232102" y="1962422"/>
                    </a:lnTo>
                    <a:lnTo>
                      <a:pt x="235914" y="1958939"/>
                    </a:lnTo>
                    <a:lnTo>
                      <a:pt x="240043" y="1955773"/>
                    </a:lnTo>
                    <a:lnTo>
                      <a:pt x="244491" y="1952607"/>
                    </a:lnTo>
                    <a:lnTo>
                      <a:pt x="249256" y="1950391"/>
                    </a:lnTo>
                    <a:lnTo>
                      <a:pt x="254657" y="1948808"/>
                    </a:lnTo>
                    <a:lnTo>
                      <a:pt x="259739" y="1947225"/>
                    </a:lnTo>
                    <a:lnTo>
                      <a:pt x="264822" y="1946592"/>
                    </a:lnTo>
                    <a:lnTo>
                      <a:pt x="270541" y="1946275"/>
                    </a:lnTo>
                    <a:close/>
                    <a:moveTo>
                      <a:pt x="270541" y="1798637"/>
                    </a:moveTo>
                    <a:lnTo>
                      <a:pt x="729267" y="1798637"/>
                    </a:lnTo>
                    <a:lnTo>
                      <a:pt x="734985" y="1798953"/>
                    </a:lnTo>
                    <a:lnTo>
                      <a:pt x="740385" y="1799584"/>
                    </a:lnTo>
                    <a:lnTo>
                      <a:pt x="745468" y="1800847"/>
                    </a:lnTo>
                    <a:lnTo>
                      <a:pt x="750869" y="1803057"/>
                    </a:lnTo>
                    <a:lnTo>
                      <a:pt x="755316" y="1805267"/>
                    </a:lnTo>
                    <a:lnTo>
                      <a:pt x="760081" y="1808108"/>
                    </a:lnTo>
                    <a:lnTo>
                      <a:pt x="764211" y="1811265"/>
                    </a:lnTo>
                    <a:lnTo>
                      <a:pt x="768023" y="1815053"/>
                    </a:lnTo>
                    <a:lnTo>
                      <a:pt x="771836" y="1818842"/>
                    </a:lnTo>
                    <a:lnTo>
                      <a:pt x="774695" y="1822946"/>
                    </a:lnTo>
                    <a:lnTo>
                      <a:pt x="777554" y="1827681"/>
                    </a:lnTo>
                    <a:lnTo>
                      <a:pt x="779777" y="1832417"/>
                    </a:lnTo>
                    <a:lnTo>
                      <a:pt x="781684" y="1837784"/>
                    </a:lnTo>
                    <a:lnTo>
                      <a:pt x="783272" y="1842835"/>
                    </a:lnTo>
                    <a:lnTo>
                      <a:pt x="783907" y="1848517"/>
                    </a:lnTo>
                    <a:lnTo>
                      <a:pt x="784225" y="1854200"/>
                    </a:lnTo>
                    <a:lnTo>
                      <a:pt x="783907" y="1859882"/>
                    </a:lnTo>
                    <a:lnTo>
                      <a:pt x="783272" y="1865249"/>
                    </a:lnTo>
                    <a:lnTo>
                      <a:pt x="781684" y="1870616"/>
                    </a:lnTo>
                    <a:lnTo>
                      <a:pt x="779777" y="1875667"/>
                    </a:lnTo>
                    <a:lnTo>
                      <a:pt x="777554" y="1880403"/>
                    </a:lnTo>
                    <a:lnTo>
                      <a:pt x="774695" y="1885138"/>
                    </a:lnTo>
                    <a:lnTo>
                      <a:pt x="771836" y="1889558"/>
                    </a:lnTo>
                    <a:lnTo>
                      <a:pt x="768023" y="1893346"/>
                    </a:lnTo>
                    <a:lnTo>
                      <a:pt x="764211" y="1897134"/>
                    </a:lnTo>
                    <a:lnTo>
                      <a:pt x="760081" y="1900291"/>
                    </a:lnTo>
                    <a:lnTo>
                      <a:pt x="755316" y="1902817"/>
                    </a:lnTo>
                    <a:lnTo>
                      <a:pt x="750869" y="1905027"/>
                    </a:lnTo>
                    <a:lnTo>
                      <a:pt x="745468" y="1907237"/>
                    </a:lnTo>
                    <a:lnTo>
                      <a:pt x="740385" y="1908499"/>
                    </a:lnTo>
                    <a:lnTo>
                      <a:pt x="734985" y="1909447"/>
                    </a:lnTo>
                    <a:lnTo>
                      <a:pt x="729267" y="1909762"/>
                    </a:lnTo>
                    <a:lnTo>
                      <a:pt x="270541" y="1909762"/>
                    </a:lnTo>
                    <a:lnTo>
                      <a:pt x="264822" y="1909447"/>
                    </a:lnTo>
                    <a:lnTo>
                      <a:pt x="259739" y="1908499"/>
                    </a:lnTo>
                    <a:lnTo>
                      <a:pt x="254657" y="1907237"/>
                    </a:lnTo>
                    <a:lnTo>
                      <a:pt x="249256" y="1905027"/>
                    </a:lnTo>
                    <a:lnTo>
                      <a:pt x="244491" y="1902817"/>
                    </a:lnTo>
                    <a:lnTo>
                      <a:pt x="240043" y="1900291"/>
                    </a:lnTo>
                    <a:lnTo>
                      <a:pt x="235914" y="1897134"/>
                    </a:lnTo>
                    <a:lnTo>
                      <a:pt x="232102" y="1893346"/>
                    </a:lnTo>
                    <a:lnTo>
                      <a:pt x="228289" y="1889558"/>
                    </a:lnTo>
                    <a:lnTo>
                      <a:pt x="225113" y="1885138"/>
                    </a:lnTo>
                    <a:lnTo>
                      <a:pt x="222571" y="1880403"/>
                    </a:lnTo>
                    <a:lnTo>
                      <a:pt x="220347" y="1875667"/>
                    </a:lnTo>
                    <a:lnTo>
                      <a:pt x="218124" y="1870616"/>
                    </a:lnTo>
                    <a:lnTo>
                      <a:pt x="216853" y="1865249"/>
                    </a:lnTo>
                    <a:lnTo>
                      <a:pt x="215900" y="1859882"/>
                    </a:lnTo>
                    <a:lnTo>
                      <a:pt x="215900" y="1854200"/>
                    </a:lnTo>
                    <a:lnTo>
                      <a:pt x="215900" y="1848517"/>
                    </a:lnTo>
                    <a:lnTo>
                      <a:pt x="216853" y="1842835"/>
                    </a:lnTo>
                    <a:lnTo>
                      <a:pt x="218124" y="1837784"/>
                    </a:lnTo>
                    <a:lnTo>
                      <a:pt x="220347" y="1832417"/>
                    </a:lnTo>
                    <a:lnTo>
                      <a:pt x="222571" y="1827681"/>
                    </a:lnTo>
                    <a:lnTo>
                      <a:pt x="225113" y="1822946"/>
                    </a:lnTo>
                    <a:lnTo>
                      <a:pt x="228289" y="1818842"/>
                    </a:lnTo>
                    <a:lnTo>
                      <a:pt x="232102" y="1815053"/>
                    </a:lnTo>
                    <a:lnTo>
                      <a:pt x="235914" y="1811265"/>
                    </a:lnTo>
                    <a:lnTo>
                      <a:pt x="240043" y="1808108"/>
                    </a:lnTo>
                    <a:lnTo>
                      <a:pt x="244491" y="1805267"/>
                    </a:lnTo>
                    <a:lnTo>
                      <a:pt x="249256" y="1803057"/>
                    </a:lnTo>
                    <a:lnTo>
                      <a:pt x="254657" y="1800847"/>
                    </a:lnTo>
                    <a:lnTo>
                      <a:pt x="259739" y="1799584"/>
                    </a:lnTo>
                    <a:lnTo>
                      <a:pt x="264822" y="1798953"/>
                    </a:lnTo>
                    <a:lnTo>
                      <a:pt x="270541" y="1798637"/>
                    </a:lnTo>
                    <a:close/>
                    <a:moveTo>
                      <a:pt x="105728" y="1404937"/>
                    </a:moveTo>
                    <a:lnTo>
                      <a:pt x="893128" y="1404937"/>
                    </a:lnTo>
                    <a:lnTo>
                      <a:pt x="893763" y="1441633"/>
                    </a:lnTo>
                    <a:lnTo>
                      <a:pt x="893763" y="1480542"/>
                    </a:lnTo>
                    <a:lnTo>
                      <a:pt x="893763" y="1490349"/>
                    </a:lnTo>
                    <a:lnTo>
                      <a:pt x="893445" y="1500155"/>
                    </a:lnTo>
                    <a:lnTo>
                      <a:pt x="892810" y="1509962"/>
                    </a:lnTo>
                    <a:lnTo>
                      <a:pt x="892175" y="1519452"/>
                    </a:lnTo>
                    <a:lnTo>
                      <a:pt x="890904" y="1528942"/>
                    </a:lnTo>
                    <a:lnTo>
                      <a:pt x="889634" y="1538432"/>
                    </a:lnTo>
                    <a:lnTo>
                      <a:pt x="888363" y="1547923"/>
                    </a:lnTo>
                    <a:lnTo>
                      <a:pt x="886458" y="1557096"/>
                    </a:lnTo>
                    <a:lnTo>
                      <a:pt x="884552" y="1566587"/>
                    </a:lnTo>
                    <a:lnTo>
                      <a:pt x="882328" y="1575444"/>
                    </a:lnTo>
                    <a:lnTo>
                      <a:pt x="880105" y="1584618"/>
                    </a:lnTo>
                    <a:lnTo>
                      <a:pt x="877564" y="1593792"/>
                    </a:lnTo>
                    <a:lnTo>
                      <a:pt x="874705" y="1602649"/>
                    </a:lnTo>
                    <a:lnTo>
                      <a:pt x="871847" y="1611190"/>
                    </a:lnTo>
                    <a:lnTo>
                      <a:pt x="868670" y="1620048"/>
                    </a:lnTo>
                    <a:lnTo>
                      <a:pt x="865494" y="1628589"/>
                    </a:lnTo>
                    <a:lnTo>
                      <a:pt x="861683" y="1637130"/>
                    </a:lnTo>
                    <a:lnTo>
                      <a:pt x="858189" y="1645355"/>
                    </a:lnTo>
                    <a:lnTo>
                      <a:pt x="854059" y="1653896"/>
                    </a:lnTo>
                    <a:lnTo>
                      <a:pt x="849930" y="1662121"/>
                    </a:lnTo>
                    <a:lnTo>
                      <a:pt x="845801" y="1670029"/>
                    </a:lnTo>
                    <a:lnTo>
                      <a:pt x="841354" y="1677938"/>
                    </a:lnTo>
                    <a:lnTo>
                      <a:pt x="836590" y="1686163"/>
                    </a:lnTo>
                    <a:lnTo>
                      <a:pt x="831826" y="1693439"/>
                    </a:lnTo>
                    <a:lnTo>
                      <a:pt x="826743" y="1701347"/>
                    </a:lnTo>
                    <a:lnTo>
                      <a:pt x="821661" y="1708939"/>
                    </a:lnTo>
                    <a:lnTo>
                      <a:pt x="815944" y="1716215"/>
                    </a:lnTo>
                    <a:lnTo>
                      <a:pt x="810862" y="1723491"/>
                    </a:lnTo>
                    <a:lnTo>
                      <a:pt x="804827" y="1730767"/>
                    </a:lnTo>
                    <a:lnTo>
                      <a:pt x="799110" y="1737410"/>
                    </a:lnTo>
                    <a:lnTo>
                      <a:pt x="793075" y="1744369"/>
                    </a:lnTo>
                    <a:lnTo>
                      <a:pt x="787040" y="1751012"/>
                    </a:lnTo>
                    <a:lnTo>
                      <a:pt x="211498" y="1751012"/>
                    </a:lnTo>
                    <a:lnTo>
                      <a:pt x="205463" y="1744369"/>
                    </a:lnTo>
                    <a:lnTo>
                      <a:pt x="199428" y="1737410"/>
                    </a:lnTo>
                    <a:lnTo>
                      <a:pt x="193711" y="1730767"/>
                    </a:lnTo>
                    <a:lnTo>
                      <a:pt x="187994" y="1723491"/>
                    </a:lnTo>
                    <a:lnTo>
                      <a:pt x="182276" y="1716215"/>
                    </a:lnTo>
                    <a:lnTo>
                      <a:pt x="177194" y="1708939"/>
                    </a:lnTo>
                    <a:lnTo>
                      <a:pt x="172112" y="1701347"/>
                    </a:lnTo>
                    <a:lnTo>
                      <a:pt x="167030" y="1693439"/>
                    </a:lnTo>
                    <a:lnTo>
                      <a:pt x="162266" y="1686163"/>
                    </a:lnTo>
                    <a:lnTo>
                      <a:pt x="157501" y="1677938"/>
                    </a:lnTo>
                    <a:lnTo>
                      <a:pt x="153054" y="1670029"/>
                    </a:lnTo>
                    <a:lnTo>
                      <a:pt x="148925" y="1662121"/>
                    </a:lnTo>
                    <a:lnTo>
                      <a:pt x="144479" y="1653896"/>
                    </a:lnTo>
                    <a:lnTo>
                      <a:pt x="140667" y="1645355"/>
                    </a:lnTo>
                    <a:lnTo>
                      <a:pt x="137173" y="1637130"/>
                    </a:lnTo>
                    <a:lnTo>
                      <a:pt x="133362" y="1628589"/>
                    </a:lnTo>
                    <a:lnTo>
                      <a:pt x="130185" y="1620048"/>
                    </a:lnTo>
                    <a:lnTo>
                      <a:pt x="127009" y="1611190"/>
                    </a:lnTo>
                    <a:lnTo>
                      <a:pt x="124150" y="1602649"/>
                    </a:lnTo>
                    <a:lnTo>
                      <a:pt x="120974" y="1593792"/>
                    </a:lnTo>
                    <a:lnTo>
                      <a:pt x="118751" y="1584618"/>
                    </a:lnTo>
                    <a:lnTo>
                      <a:pt x="116210" y="1575444"/>
                    </a:lnTo>
                    <a:lnTo>
                      <a:pt x="114304" y="1566587"/>
                    </a:lnTo>
                    <a:lnTo>
                      <a:pt x="112398" y="1557096"/>
                    </a:lnTo>
                    <a:lnTo>
                      <a:pt x="110492" y="1547923"/>
                    </a:lnTo>
                    <a:lnTo>
                      <a:pt x="108904" y="1538432"/>
                    </a:lnTo>
                    <a:lnTo>
                      <a:pt x="107634" y="1528942"/>
                    </a:lnTo>
                    <a:lnTo>
                      <a:pt x="106681" y="1519452"/>
                    </a:lnTo>
                    <a:lnTo>
                      <a:pt x="106046" y="1509962"/>
                    </a:lnTo>
                    <a:lnTo>
                      <a:pt x="105410" y="1500155"/>
                    </a:lnTo>
                    <a:lnTo>
                      <a:pt x="105093" y="1490349"/>
                    </a:lnTo>
                    <a:lnTo>
                      <a:pt x="104775" y="1480542"/>
                    </a:lnTo>
                    <a:lnTo>
                      <a:pt x="105093" y="1441633"/>
                    </a:lnTo>
                    <a:lnTo>
                      <a:pt x="105728" y="1404937"/>
                    </a:lnTo>
                    <a:close/>
                    <a:moveTo>
                      <a:pt x="300928" y="1209675"/>
                    </a:moveTo>
                    <a:lnTo>
                      <a:pt x="302839" y="1209994"/>
                    </a:lnTo>
                    <a:lnTo>
                      <a:pt x="305069" y="1210312"/>
                    </a:lnTo>
                    <a:lnTo>
                      <a:pt x="306981" y="1210950"/>
                    </a:lnTo>
                    <a:lnTo>
                      <a:pt x="308574" y="1211907"/>
                    </a:lnTo>
                    <a:lnTo>
                      <a:pt x="310485" y="1212863"/>
                    </a:lnTo>
                    <a:lnTo>
                      <a:pt x="312078" y="1213820"/>
                    </a:lnTo>
                    <a:lnTo>
                      <a:pt x="313990" y="1215733"/>
                    </a:lnTo>
                    <a:lnTo>
                      <a:pt x="315264" y="1217009"/>
                    </a:lnTo>
                    <a:lnTo>
                      <a:pt x="316220" y="1218603"/>
                    </a:lnTo>
                    <a:lnTo>
                      <a:pt x="317176" y="1220516"/>
                    </a:lnTo>
                    <a:lnTo>
                      <a:pt x="318131" y="1222430"/>
                    </a:lnTo>
                    <a:lnTo>
                      <a:pt x="318768" y="1224343"/>
                    </a:lnTo>
                    <a:lnTo>
                      <a:pt x="319087" y="1226894"/>
                    </a:lnTo>
                    <a:lnTo>
                      <a:pt x="319087" y="1229126"/>
                    </a:lnTo>
                    <a:lnTo>
                      <a:pt x="319087" y="1333716"/>
                    </a:lnTo>
                    <a:lnTo>
                      <a:pt x="319087" y="1335948"/>
                    </a:lnTo>
                    <a:lnTo>
                      <a:pt x="318768" y="1338180"/>
                    </a:lnTo>
                    <a:lnTo>
                      <a:pt x="318131" y="1340413"/>
                    </a:lnTo>
                    <a:lnTo>
                      <a:pt x="317494" y="1342645"/>
                    </a:lnTo>
                    <a:lnTo>
                      <a:pt x="316538" y="1344877"/>
                    </a:lnTo>
                    <a:lnTo>
                      <a:pt x="315264" y="1346790"/>
                    </a:lnTo>
                    <a:lnTo>
                      <a:pt x="313990" y="1348703"/>
                    </a:lnTo>
                    <a:lnTo>
                      <a:pt x="312078" y="1350298"/>
                    </a:lnTo>
                    <a:lnTo>
                      <a:pt x="310485" y="1351573"/>
                    </a:lnTo>
                    <a:lnTo>
                      <a:pt x="308892" y="1352849"/>
                    </a:lnTo>
                    <a:lnTo>
                      <a:pt x="306981" y="1354124"/>
                    </a:lnTo>
                    <a:lnTo>
                      <a:pt x="305069" y="1355081"/>
                    </a:lnTo>
                    <a:lnTo>
                      <a:pt x="302839" y="1356037"/>
                    </a:lnTo>
                    <a:lnTo>
                      <a:pt x="300291" y="1356675"/>
                    </a:lnTo>
                    <a:lnTo>
                      <a:pt x="298061" y="1356994"/>
                    </a:lnTo>
                    <a:lnTo>
                      <a:pt x="295831" y="1357313"/>
                    </a:lnTo>
                    <a:lnTo>
                      <a:pt x="155018" y="1357313"/>
                    </a:lnTo>
                    <a:lnTo>
                      <a:pt x="152788" y="1356994"/>
                    </a:lnTo>
                    <a:lnTo>
                      <a:pt x="150558" y="1356675"/>
                    </a:lnTo>
                    <a:lnTo>
                      <a:pt x="148328" y="1356037"/>
                    </a:lnTo>
                    <a:lnTo>
                      <a:pt x="145780" y="1355081"/>
                    </a:lnTo>
                    <a:lnTo>
                      <a:pt x="143868" y="1354124"/>
                    </a:lnTo>
                    <a:lnTo>
                      <a:pt x="141957" y="1352849"/>
                    </a:lnTo>
                    <a:lnTo>
                      <a:pt x="140364" y="1351573"/>
                    </a:lnTo>
                    <a:lnTo>
                      <a:pt x="138771" y="1350298"/>
                    </a:lnTo>
                    <a:lnTo>
                      <a:pt x="137178" y="1348703"/>
                    </a:lnTo>
                    <a:lnTo>
                      <a:pt x="135904" y="1346790"/>
                    </a:lnTo>
                    <a:lnTo>
                      <a:pt x="134311" y="1344877"/>
                    </a:lnTo>
                    <a:lnTo>
                      <a:pt x="133355" y="1342645"/>
                    </a:lnTo>
                    <a:lnTo>
                      <a:pt x="132718" y="1340413"/>
                    </a:lnTo>
                    <a:lnTo>
                      <a:pt x="132081" y="1338180"/>
                    </a:lnTo>
                    <a:lnTo>
                      <a:pt x="131762" y="1335948"/>
                    </a:lnTo>
                    <a:lnTo>
                      <a:pt x="131762" y="1333716"/>
                    </a:lnTo>
                    <a:lnTo>
                      <a:pt x="131762" y="1268347"/>
                    </a:lnTo>
                    <a:lnTo>
                      <a:pt x="131762" y="1266115"/>
                    </a:lnTo>
                    <a:lnTo>
                      <a:pt x="132081" y="1263564"/>
                    </a:lnTo>
                    <a:lnTo>
                      <a:pt x="132718" y="1261013"/>
                    </a:lnTo>
                    <a:lnTo>
                      <a:pt x="133355" y="1258462"/>
                    </a:lnTo>
                    <a:lnTo>
                      <a:pt x="134311" y="1256549"/>
                    </a:lnTo>
                    <a:lnTo>
                      <a:pt x="135585" y="1254317"/>
                    </a:lnTo>
                    <a:lnTo>
                      <a:pt x="136859" y="1252404"/>
                    </a:lnTo>
                    <a:lnTo>
                      <a:pt x="138134" y="1250490"/>
                    </a:lnTo>
                    <a:lnTo>
                      <a:pt x="139726" y="1248258"/>
                    </a:lnTo>
                    <a:lnTo>
                      <a:pt x="141638" y="1246664"/>
                    </a:lnTo>
                    <a:lnTo>
                      <a:pt x="143231" y="1245070"/>
                    </a:lnTo>
                    <a:lnTo>
                      <a:pt x="145461" y="1243794"/>
                    </a:lnTo>
                    <a:lnTo>
                      <a:pt x="147691" y="1242837"/>
                    </a:lnTo>
                    <a:lnTo>
                      <a:pt x="149921" y="1241562"/>
                    </a:lnTo>
                    <a:lnTo>
                      <a:pt x="152151" y="1240924"/>
                    </a:lnTo>
                    <a:lnTo>
                      <a:pt x="154700" y="1240287"/>
                    </a:lnTo>
                    <a:lnTo>
                      <a:pt x="296149" y="1210312"/>
                    </a:lnTo>
                    <a:lnTo>
                      <a:pt x="298379" y="1209994"/>
                    </a:lnTo>
                    <a:lnTo>
                      <a:pt x="300928" y="1209675"/>
                    </a:lnTo>
                    <a:close/>
                    <a:moveTo>
                      <a:pt x="766987" y="1117600"/>
                    </a:moveTo>
                    <a:lnTo>
                      <a:pt x="770787" y="1117600"/>
                    </a:lnTo>
                    <a:lnTo>
                      <a:pt x="774269" y="1117600"/>
                    </a:lnTo>
                    <a:lnTo>
                      <a:pt x="777435" y="1118235"/>
                    </a:lnTo>
                    <a:lnTo>
                      <a:pt x="780601" y="1118870"/>
                    </a:lnTo>
                    <a:lnTo>
                      <a:pt x="784084" y="1119822"/>
                    </a:lnTo>
                    <a:lnTo>
                      <a:pt x="787250" y="1121727"/>
                    </a:lnTo>
                    <a:lnTo>
                      <a:pt x="790099" y="1123315"/>
                    </a:lnTo>
                    <a:lnTo>
                      <a:pt x="792632" y="1125220"/>
                    </a:lnTo>
                    <a:lnTo>
                      <a:pt x="795482" y="1127442"/>
                    </a:lnTo>
                    <a:lnTo>
                      <a:pt x="797698" y="1129665"/>
                    </a:lnTo>
                    <a:lnTo>
                      <a:pt x="799914" y="1132205"/>
                    </a:lnTo>
                    <a:lnTo>
                      <a:pt x="801497" y="1135380"/>
                    </a:lnTo>
                    <a:lnTo>
                      <a:pt x="803080" y="1138555"/>
                    </a:lnTo>
                    <a:lnTo>
                      <a:pt x="804346" y="1141730"/>
                    </a:lnTo>
                    <a:lnTo>
                      <a:pt x="805296" y="1145540"/>
                    </a:lnTo>
                    <a:lnTo>
                      <a:pt x="845505" y="1323023"/>
                    </a:lnTo>
                    <a:lnTo>
                      <a:pt x="846138" y="1326198"/>
                    </a:lnTo>
                    <a:lnTo>
                      <a:pt x="846138" y="1329373"/>
                    </a:lnTo>
                    <a:lnTo>
                      <a:pt x="845821" y="1332865"/>
                    </a:lnTo>
                    <a:lnTo>
                      <a:pt x="845505" y="1335723"/>
                    </a:lnTo>
                    <a:lnTo>
                      <a:pt x="844555" y="1338580"/>
                    </a:lnTo>
                    <a:lnTo>
                      <a:pt x="843289" y="1341438"/>
                    </a:lnTo>
                    <a:lnTo>
                      <a:pt x="842022" y="1344295"/>
                    </a:lnTo>
                    <a:lnTo>
                      <a:pt x="839806" y="1346518"/>
                    </a:lnTo>
                    <a:lnTo>
                      <a:pt x="837906" y="1348740"/>
                    </a:lnTo>
                    <a:lnTo>
                      <a:pt x="835690" y="1350963"/>
                    </a:lnTo>
                    <a:lnTo>
                      <a:pt x="833474" y="1352550"/>
                    </a:lnTo>
                    <a:lnTo>
                      <a:pt x="830624" y="1354138"/>
                    </a:lnTo>
                    <a:lnTo>
                      <a:pt x="827775" y="1355408"/>
                    </a:lnTo>
                    <a:lnTo>
                      <a:pt x="824609" y="1356360"/>
                    </a:lnTo>
                    <a:lnTo>
                      <a:pt x="821443" y="1356995"/>
                    </a:lnTo>
                    <a:lnTo>
                      <a:pt x="818277" y="1357313"/>
                    </a:lnTo>
                    <a:lnTo>
                      <a:pt x="697018" y="1357313"/>
                    </a:lnTo>
                    <a:lnTo>
                      <a:pt x="693219" y="1356995"/>
                    </a:lnTo>
                    <a:lnTo>
                      <a:pt x="689736" y="1356678"/>
                    </a:lnTo>
                    <a:lnTo>
                      <a:pt x="685937" y="1355408"/>
                    </a:lnTo>
                    <a:lnTo>
                      <a:pt x="682454" y="1354455"/>
                    </a:lnTo>
                    <a:lnTo>
                      <a:pt x="678972" y="1353185"/>
                    </a:lnTo>
                    <a:lnTo>
                      <a:pt x="675489" y="1351598"/>
                    </a:lnTo>
                    <a:lnTo>
                      <a:pt x="672640" y="1349693"/>
                    </a:lnTo>
                    <a:lnTo>
                      <a:pt x="669790" y="1347470"/>
                    </a:lnTo>
                    <a:lnTo>
                      <a:pt x="667258" y="1345248"/>
                    </a:lnTo>
                    <a:lnTo>
                      <a:pt x="664408" y="1342390"/>
                    </a:lnTo>
                    <a:lnTo>
                      <a:pt x="662192" y="1339533"/>
                    </a:lnTo>
                    <a:lnTo>
                      <a:pt x="659976" y="1336675"/>
                    </a:lnTo>
                    <a:lnTo>
                      <a:pt x="658393" y="1333500"/>
                    </a:lnTo>
                    <a:lnTo>
                      <a:pt x="656810" y="1330008"/>
                    </a:lnTo>
                    <a:lnTo>
                      <a:pt x="655543" y="1326515"/>
                    </a:lnTo>
                    <a:lnTo>
                      <a:pt x="654593" y="1323023"/>
                    </a:lnTo>
                    <a:lnTo>
                      <a:pt x="622933" y="1183957"/>
                    </a:lnTo>
                    <a:lnTo>
                      <a:pt x="622617" y="1180465"/>
                    </a:lnTo>
                    <a:lnTo>
                      <a:pt x="622300" y="1176655"/>
                    </a:lnTo>
                    <a:lnTo>
                      <a:pt x="622300" y="1173480"/>
                    </a:lnTo>
                    <a:lnTo>
                      <a:pt x="622933" y="1169987"/>
                    </a:lnTo>
                    <a:lnTo>
                      <a:pt x="623566" y="1166495"/>
                    </a:lnTo>
                    <a:lnTo>
                      <a:pt x="624516" y="1163320"/>
                    </a:lnTo>
                    <a:lnTo>
                      <a:pt x="625783" y="1160462"/>
                    </a:lnTo>
                    <a:lnTo>
                      <a:pt x="627682" y="1157605"/>
                    </a:lnTo>
                    <a:lnTo>
                      <a:pt x="629265" y="1154747"/>
                    </a:lnTo>
                    <a:lnTo>
                      <a:pt x="631798" y="1152207"/>
                    </a:lnTo>
                    <a:lnTo>
                      <a:pt x="634331" y="1149985"/>
                    </a:lnTo>
                    <a:lnTo>
                      <a:pt x="636864" y="1148080"/>
                    </a:lnTo>
                    <a:lnTo>
                      <a:pt x="639713" y="1146175"/>
                    </a:lnTo>
                    <a:lnTo>
                      <a:pt x="642879" y="1144587"/>
                    </a:lnTo>
                    <a:lnTo>
                      <a:pt x="646045" y="1143317"/>
                    </a:lnTo>
                    <a:lnTo>
                      <a:pt x="649528" y="1142365"/>
                    </a:lnTo>
                    <a:lnTo>
                      <a:pt x="763505" y="1118235"/>
                    </a:lnTo>
                    <a:lnTo>
                      <a:pt x="766987" y="1117600"/>
                    </a:lnTo>
                    <a:close/>
                    <a:moveTo>
                      <a:pt x="858838" y="868362"/>
                    </a:moveTo>
                    <a:lnTo>
                      <a:pt x="840146" y="869932"/>
                    </a:lnTo>
                    <a:lnTo>
                      <a:pt x="821454" y="871502"/>
                    </a:lnTo>
                    <a:lnTo>
                      <a:pt x="802762" y="873386"/>
                    </a:lnTo>
                    <a:lnTo>
                      <a:pt x="784387" y="875583"/>
                    </a:lnTo>
                    <a:lnTo>
                      <a:pt x="747320" y="879979"/>
                    </a:lnTo>
                    <a:lnTo>
                      <a:pt x="710253" y="885316"/>
                    </a:lnTo>
                    <a:lnTo>
                      <a:pt x="673185" y="890968"/>
                    </a:lnTo>
                    <a:lnTo>
                      <a:pt x="636435" y="896933"/>
                    </a:lnTo>
                    <a:lnTo>
                      <a:pt x="600001" y="903526"/>
                    </a:lnTo>
                    <a:lnTo>
                      <a:pt x="563251" y="910433"/>
                    </a:lnTo>
                    <a:lnTo>
                      <a:pt x="526818" y="917655"/>
                    </a:lnTo>
                    <a:lnTo>
                      <a:pt x="490384" y="925190"/>
                    </a:lnTo>
                    <a:lnTo>
                      <a:pt x="453950" y="933353"/>
                    </a:lnTo>
                    <a:lnTo>
                      <a:pt x="417200" y="941516"/>
                    </a:lnTo>
                    <a:lnTo>
                      <a:pt x="381083" y="950621"/>
                    </a:lnTo>
                    <a:lnTo>
                      <a:pt x="344967" y="960040"/>
                    </a:lnTo>
                    <a:lnTo>
                      <a:pt x="326908" y="964749"/>
                    </a:lnTo>
                    <a:lnTo>
                      <a:pt x="308850" y="970087"/>
                    </a:lnTo>
                    <a:lnTo>
                      <a:pt x="291108" y="975424"/>
                    </a:lnTo>
                    <a:lnTo>
                      <a:pt x="273050" y="981075"/>
                    </a:lnTo>
                    <a:lnTo>
                      <a:pt x="292059" y="979819"/>
                    </a:lnTo>
                    <a:lnTo>
                      <a:pt x="310434" y="977936"/>
                    </a:lnTo>
                    <a:lnTo>
                      <a:pt x="329126" y="976052"/>
                    </a:lnTo>
                    <a:lnTo>
                      <a:pt x="347501" y="973854"/>
                    </a:lnTo>
                    <a:lnTo>
                      <a:pt x="384885" y="969459"/>
                    </a:lnTo>
                    <a:lnTo>
                      <a:pt x="421952" y="964121"/>
                    </a:lnTo>
                    <a:lnTo>
                      <a:pt x="458703" y="958470"/>
                    </a:lnTo>
                    <a:lnTo>
                      <a:pt x="495453" y="952191"/>
                    </a:lnTo>
                    <a:lnTo>
                      <a:pt x="532203" y="945911"/>
                    </a:lnTo>
                    <a:lnTo>
                      <a:pt x="568637" y="939004"/>
                    </a:lnTo>
                    <a:lnTo>
                      <a:pt x="605387" y="931469"/>
                    </a:lnTo>
                    <a:lnTo>
                      <a:pt x="642138" y="924248"/>
                    </a:lnTo>
                    <a:lnTo>
                      <a:pt x="678254" y="916085"/>
                    </a:lnTo>
                    <a:lnTo>
                      <a:pt x="714688" y="907608"/>
                    </a:lnTo>
                    <a:lnTo>
                      <a:pt x="750805" y="899131"/>
                    </a:lnTo>
                    <a:lnTo>
                      <a:pt x="786921" y="889712"/>
                    </a:lnTo>
                    <a:lnTo>
                      <a:pt x="804980" y="884374"/>
                    </a:lnTo>
                    <a:lnTo>
                      <a:pt x="823038" y="879351"/>
                    </a:lnTo>
                    <a:lnTo>
                      <a:pt x="841096" y="874328"/>
                    </a:lnTo>
                    <a:lnTo>
                      <a:pt x="858838" y="868362"/>
                    </a:lnTo>
                    <a:close/>
                    <a:moveTo>
                      <a:pt x="894431" y="809625"/>
                    </a:moveTo>
                    <a:lnTo>
                      <a:pt x="899509" y="809625"/>
                    </a:lnTo>
                    <a:lnTo>
                      <a:pt x="904905" y="810262"/>
                    </a:lnTo>
                    <a:lnTo>
                      <a:pt x="909666" y="810580"/>
                    </a:lnTo>
                    <a:lnTo>
                      <a:pt x="915062" y="811535"/>
                    </a:lnTo>
                    <a:lnTo>
                      <a:pt x="919823" y="812490"/>
                    </a:lnTo>
                    <a:lnTo>
                      <a:pt x="924901" y="814400"/>
                    </a:lnTo>
                    <a:lnTo>
                      <a:pt x="929662" y="815673"/>
                    </a:lnTo>
                    <a:lnTo>
                      <a:pt x="934423" y="817583"/>
                    </a:lnTo>
                    <a:lnTo>
                      <a:pt x="939184" y="819493"/>
                    </a:lnTo>
                    <a:lnTo>
                      <a:pt x="943628" y="821721"/>
                    </a:lnTo>
                    <a:lnTo>
                      <a:pt x="948071" y="823949"/>
                    </a:lnTo>
                    <a:lnTo>
                      <a:pt x="952198" y="827132"/>
                    </a:lnTo>
                    <a:lnTo>
                      <a:pt x="956324" y="829678"/>
                    </a:lnTo>
                    <a:lnTo>
                      <a:pt x="960450" y="832861"/>
                    </a:lnTo>
                    <a:lnTo>
                      <a:pt x="964259" y="836044"/>
                    </a:lnTo>
                    <a:lnTo>
                      <a:pt x="968068" y="839546"/>
                    </a:lnTo>
                    <a:lnTo>
                      <a:pt x="971876" y="843047"/>
                    </a:lnTo>
                    <a:lnTo>
                      <a:pt x="975050" y="846867"/>
                    </a:lnTo>
                    <a:lnTo>
                      <a:pt x="978224" y="851005"/>
                    </a:lnTo>
                    <a:lnTo>
                      <a:pt x="981081" y="855142"/>
                    </a:lnTo>
                    <a:lnTo>
                      <a:pt x="984255" y="859280"/>
                    </a:lnTo>
                    <a:lnTo>
                      <a:pt x="986794" y="863737"/>
                    </a:lnTo>
                    <a:lnTo>
                      <a:pt x="989016" y="868193"/>
                    </a:lnTo>
                    <a:lnTo>
                      <a:pt x="991238" y="873286"/>
                    </a:lnTo>
                    <a:lnTo>
                      <a:pt x="993142" y="878060"/>
                    </a:lnTo>
                    <a:lnTo>
                      <a:pt x="995047" y="882835"/>
                    </a:lnTo>
                    <a:lnTo>
                      <a:pt x="996634" y="888246"/>
                    </a:lnTo>
                    <a:lnTo>
                      <a:pt x="997903" y="893339"/>
                    </a:lnTo>
                    <a:lnTo>
                      <a:pt x="998855" y="898750"/>
                    </a:lnTo>
                    <a:lnTo>
                      <a:pt x="999490" y="904161"/>
                    </a:lnTo>
                    <a:lnTo>
                      <a:pt x="999808" y="909572"/>
                    </a:lnTo>
                    <a:lnTo>
                      <a:pt x="1000125" y="914665"/>
                    </a:lnTo>
                    <a:lnTo>
                      <a:pt x="999808" y="919758"/>
                    </a:lnTo>
                    <a:lnTo>
                      <a:pt x="999490" y="925169"/>
                    </a:lnTo>
                    <a:lnTo>
                      <a:pt x="998855" y="929944"/>
                    </a:lnTo>
                    <a:lnTo>
                      <a:pt x="998221" y="935355"/>
                    </a:lnTo>
                    <a:lnTo>
                      <a:pt x="996951" y="940129"/>
                    </a:lnTo>
                    <a:lnTo>
                      <a:pt x="995681" y="945222"/>
                    </a:lnTo>
                    <a:lnTo>
                      <a:pt x="993777" y="949997"/>
                    </a:lnTo>
                    <a:lnTo>
                      <a:pt x="992190" y="954771"/>
                    </a:lnTo>
                    <a:lnTo>
                      <a:pt x="990286" y="959546"/>
                    </a:lnTo>
                    <a:lnTo>
                      <a:pt x="988064" y="964002"/>
                    </a:lnTo>
                    <a:lnTo>
                      <a:pt x="985525" y="968458"/>
                    </a:lnTo>
                    <a:lnTo>
                      <a:pt x="982985" y="972596"/>
                    </a:lnTo>
                    <a:lnTo>
                      <a:pt x="979811" y="976734"/>
                    </a:lnTo>
                    <a:lnTo>
                      <a:pt x="976955" y="980872"/>
                    </a:lnTo>
                    <a:lnTo>
                      <a:pt x="973781" y="984692"/>
                    </a:lnTo>
                    <a:lnTo>
                      <a:pt x="970289" y="988511"/>
                    </a:lnTo>
                    <a:lnTo>
                      <a:pt x="966798" y="992331"/>
                    </a:lnTo>
                    <a:lnTo>
                      <a:pt x="962989" y="995514"/>
                    </a:lnTo>
                    <a:lnTo>
                      <a:pt x="959181" y="998697"/>
                    </a:lnTo>
                    <a:lnTo>
                      <a:pt x="954737" y="1001562"/>
                    </a:lnTo>
                    <a:lnTo>
                      <a:pt x="950611" y="1004745"/>
                    </a:lnTo>
                    <a:lnTo>
                      <a:pt x="945850" y="1007291"/>
                    </a:lnTo>
                    <a:lnTo>
                      <a:pt x="941406" y="1009519"/>
                    </a:lnTo>
                    <a:lnTo>
                      <a:pt x="936963" y="1011747"/>
                    </a:lnTo>
                    <a:lnTo>
                      <a:pt x="931884" y="1013657"/>
                    </a:lnTo>
                    <a:lnTo>
                      <a:pt x="927123" y="1015567"/>
                    </a:lnTo>
                    <a:lnTo>
                      <a:pt x="921727" y="1017158"/>
                    </a:lnTo>
                    <a:lnTo>
                      <a:pt x="916649" y="1018432"/>
                    </a:lnTo>
                    <a:lnTo>
                      <a:pt x="126960" y="1185222"/>
                    </a:lnTo>
                    <a:lnTo>
                      <a:pt x="121247" y="1186177"/>
                    </a:lnTo>
                    <a:lnTo>
                      <a:pt x="115851" y="1186814"/>
                    </a:lnTo>
                    <a:lnTo>
                      <a:pt x="110455" y="1187132"/>
                    </a:lnTo>
                    <a:lnTo>
                      <a:pt x="105059" y="1187450"/>
                    </a:lnTo>
                    <a:lnTo>
                      <a:pt x="100298" y="1187132"/>
                    </a:lnTo>
                    <a:lnTo>
                      <a:pt x="95855" y="1186814"/>
                    </a:lnTo>
                    <a:lnTo>
                      <a:pt x="86967" y="1185859"/>
                    </a:lnTo>
                    <a:lnTo>
                      <a:pt x="78398" y="1183949"/>
                    </a:lnTo>
                    <a:lnTo>
                      <a:pt x="70145" y="1181402"/>
                    </a:lnTo>
                    <a:lnTo>
                      <a:pt x="61575" y="1177901"/>
                    </a:lnTo>
                    <a:lnTo>
                      <a:pt x="53640" y="1174082"/>
                    </a:lnTo>
                    <a:lnTo>
                      <a:pt x="46340" y="1169625"/>
                    </a:lnTo>
                    <a:lnTo>
                      <a:pt x="39358" y="1164214"/>
                    </a:lnTo>
                    <a:lnTo>
                      <a:pt x="32692" y="1158485"/>
                    </a:lnTo>
                    <a:lnTo>
                      <a:pt x="26662" y="1152119"/>
                    </a:lnTo>
                    <a:lnTo>
                      <a:pt x="20948" y="1145116"/>
                    </a:lnTo>
                    <a:lnTo>
                      <a:pt x="15870" y="1137795"/>
                    </a:lnTo>
                    <a:lnTo>
                      <a:pt x="11426" y="1129837"/>
                    </a:lnTo>
                    <a:lnTo>
                      <a:pt x="9522" y="1125700"/>
                    </a:lnTo>
                    <a:lnTo>
                      <a:pt x="7935" y="1121562"/>
                    </a:lnTo>
                    <a:lnTo>
                      <a:pt x="6031" y="1117105"/>
                    </a:lnTo>
                    <a:lnTo>
                      <a:pt x="4444" y="1112967"/>
                    </a:lnTo>
                    <a:lnTo>
                      <a:pt x="3491" y="1108193"/>
                    </a:lnTo>
                    <a:lnTo>
                      <a:pt x="2222" y="1103737"/>
                    </a:lnTo>
                    <a:lnTo>
                      <a:pt x="1270" y="1098644"/>
                    </a:lnTo>
                    <a:lnTo>
                      <a:pt x="635" y="1092914"/>
                    </a:lnTo>
                    <a:lnTo>
                      <a:pt x="317" y="1087822"/>
                    </a:lnTo>
                    <a:lnTo>
                      <a:pt x="0" y="1082410"/>
                    </a:lnTo>
                    <a:lnTo>
                      <a:pt x="317" y="1077318"/>
                    </a:lnTo>
                    <a:lnTo>
                      <a:pt x="635" y="1071906"/>
                    </a:lnTo>
                    <a:lnTo>
                      <a:pt x="1270" y="1066814"/>
                    </a:lnTo>
                    <a:lnTo>
                      <a:pt x="1904" y="1062039"/>
                    </a:lnTo>
                    <a:lnTo>
                      <a:pt x="3174" y="1056946"/>
                    </a:lnTo>
                    <a:lnTo>
                      <a:pt x="4444" y="1052172"/>
                    </a:lnTo>
                    <a:lnTo>
                      <a:pt x="5713" y="1047079"/>
                    </a:lnTo>
                    <a:lnTo>
                      <a:pt x="7935" y="1042304"/>
                    </a:lnTo>
                    <a:lnTo>
                      <a:pt x="9839" y="1037530"/>
                    </a:lnTo>
                    <a:lnTo>
                      <a:pt x="12061" y="1033074"/>
                    </a:lnTo>
                    <a:lnTo>
                      <a:pt x="14283" y="1028936"/>
                    </a:lnTo>
                    <a:lnTo>
                      <a:pt x="17140" y="1024479"/>
                    </a:lnTo>
                    <a:lnTo>
                      <a:pt x="19996" y="1020341"/>
                    </a:lnTo>
                    <a:lnTo>
                      <a:pt x="23170" y="1016204"/>
                    </a:lnTo>
                    <a:lnTo>
                      <a:pt x="26344" y="1012384"/>
                    </a:lnTo>
                    <a:lnTo>
                      <a:pt x="29518" y="1008564"/>
                    </a:lnTo>
                    <a:lnTo>
                      <a:pt x="33327" y="1005063"/>
                    </a:lnTo>
                    <a:lnTo>
                      <a:pt x="37136" y="1001562"/>
                    </a:lnTo>
                    <a:lnTo>
                      <a:pt x="40945" y="998379"/>
                    </a:lnTo>
                    <a:lnTo>
                      <a:pt x="45388" y="995514"/>
                    </a:lnTo>
                    <a:lnTo>
                      <a:pt x="49514" y="992649"/>
                    </a:lnTo>
                    <a:lnTo>
                      <a:pt x="53640" y="989784"/>
                    </a:lnTo>
                    <a:lnTo>
                      <a:pt x="58401" y="987556"/>
                    </a:lnTo>
                    <a:lnTo>
                      <a:pt x="63162" y="985328"/>
                    </a:lnTo>
                    <a:lnTo>
                      <a:pt x="68241" y="983418"/>
                    </a:lnTo>
                    <a:lnTo>
                      <a:pt x="73002" y="981827"/>
                    </a:lnTo>
                    <a:lnTo>
                      <a:pt x="78398" y="980235"/>
                    </a:lnTo>
                    <a:lnTo>
                      <a:pt x="83476" y="978644"/>
                    </a:lnTo>
                    <a:lnTo>
                      <a:pt x="873165" y="811853"/>
                    </a:lnTo>
                    <a:lnTo>
                      <a:pt x="878561" y="810898"/>
                    </a:lnTo>
                    <a:lnTo>
                      <a:pt x="883639" y="810262"/>
                    </a:lnTo>
                    <a:lnTo>
                      <a:pt x="889353" y="809944"/>
                    </a:lnTo>
                    <a:lnTo>
                      <a:pt x="894431" y="809625"/>
                    </a:lnTo>
                    <a:close/>
                    <a:moveTo>
                      <a:pt x="858838" y="565150"/>
                    </a:moveTo>
                    <a:lnTo>
                      <a:pt x="840146" y="566424"/>
                    </a:lnTo>
                    <a:lnTo>
                      <a:pt x="821454" y="568016"/>
                    </a:lnTo>
                    <a:lnTo>
                      <a:pt x="802762" y="570244"/>
                    </a:lnTo>
                    <a:lnTo>
                      <a:pt x="784387" y="572155"/>
                    </a:lnTo>
                    <a:lnTo>
                      <a:pt x="747320" y="576930"/>
                    </a:lnTo>
                    <a:lnTo>
                      <a:pt x="710253" y="582343"/>
                    </a:lnTo>
                    <a:lnTo>
                      <a:pt x="673185" y="588074"/>
                    </a:lnTo>
                    <a:lnTo>
                      <a:pt x="636435" y="594442"/>
                    </a:lnTo>
                    <a:lnTo>
                      <a:pt x="600001" y="600809"/>
                    </a:lnTo>
                    <a:lnTo>
                      <a:pt x="563251" y="607814"/>
                    </a:lnTo>
                    <a:lnTo>
                      <a:pt x="526818" y="614818"/>
                    </a:lnTo>
                    <a:lnTo>
                      <a:pt x="490384" y="622778"/>
                    </a:lnTo>
                    <a:lnTo>
                      <a:pt x="453950" y="630737"/>
                    </a:lnTo>
                    <a:lnTo>
                      <a:pt x="417200" y="639652"/>
                    </a:lnTo>
                    <a:lnTo>
                      <a:pt x="381083" y="648249"/>
                    </a:lnTo>
                    <a:lnTo>
                      <a:pt x="344967" y="657800"/>
                    </a:lnTo>
                    <a:lnTo>
                      <a:pt x="326908" y="662894"/>
                    </a:lnTo>
                    <a:lnTo>
                      <a:pt x="308850" y="667988"/>
                    </a:lnTo>
                    <a:lnTo>
                      <a:pt x="291108" y="673401"/>
                    </a:lnTo>
                    <a:lnTo>
                      <a:pt x="273050" y="679450"/>
                    </a:lnTo>
                    <a:lnTo>
                      <a:pt x="292059" y="677858"/>
                    </a:lnTo>
                    <a:lnTo>
                      <a:pt x="310434" y="676266"/>
                    </a:lnTo>
                    <a:lnTo>
                      <a:pt x="329126" y="674038"/>
                    </a:lnTo>
                    <a:lnTo>
                      <a:pt x="347501" y="672127"/>
                    </a:lnTo>
                    <a:lnTo>
                      <a:pt x="384885" y="667352"/>
                    </a:lnTo>
                    <a:lnTo>
                      <a:pt x="421952" y="661939"/>
                    </a:lnTo>
                    <a:lnTo>
                      <a:pt x="458703" y="656527"/>
                    </a:lnTo>
                    <a:lnTo>
                      <a:pt x="495453" y="650159"/>
                    </a:lnTo>
                    <a:lnTo>
                      <a:pt x="532203" y="643791"/>
                    </a:lnTo>
                    <a:lnTo>
                      <a:pt x="568637" y="636787"/>
                    </a:lnTo>
                    <a:lnTo>
                      <a:pt x="605387" y="629464"/>
                    </a:lnTo>
                    <a:lnTo>
                      <a:pt x="642138" y="621504"/>
                    </a:lnTo>
                    <a:lnTo>
                      <a:pt x="678254" y="613545"/>
                    </a:lnTo>
                    <a:lnTo>
                      <a:pt x="714688" y="604948"/>
                    </a:lnTo>
                    <a:lnTo>
                      <a:pt x="750805" y="596034"/>
                    </a:lnTo>
                    <a:lnTo>
                      <a:pt x="786921" y="586482"/>
                    </a:lnTo>
                    <a:lnTo>
                      <a:pt x="804980" y="581706"/>
                    </a:lnTo>
                    <a:lnTo>
                      <a:pt x="823038" y="576294"/>
                    </a:lnTo>
                    <a:lnTo>
                      <a:pt x="841096" y="570881"/>
                    </a:lnTo>
                    <a:lnTo>
                      <a:pt x="858838" y="565150"/>
                    </a:lnTo>
                    <a:close/>
                    <a:moveTo>
                      <a:pt x="894431" y="506412"/>
                    </a:moveTo>
                    <a:lnTo>
                      <a:pt x="899509" y="506412"/>
                    </a:lnTo>
                    <a:lnTo>
                      <a:pt x="904905" y="507046"/>
                    </a:lnTo>
                    <a:lnTo>
                      <a:pt x="909666" y="507363"/>
                    </a:lnTo>
                    <a:lnTo>
                      <a:pt x="915062" y="508314"/>
                    </a:lnTo>
                    <a:lnTo>
                      <a:pt x="919823" y="509265"/>
                    </a:lnTo>
                    <a:lnTo>
                      <a:pt x="924901" y="511167"/>
                    </a:lnTo>
                    <a:lnTo>
                      <a:pt x="929662" y="512435"/>
                    </a:lnTo>
                    <a:lnTo>
                      <a:pt x="934423" y="514336"/>
                    </a:lnTo>
                    <a:lnTo>
                      <a:pt x="939184" y="516238"/>
                    </a:lnTo>
                    <a:lnTo>
                      <a:pt x="943628" y="518457"/>
                    </a:lnTo>
                    <a:lnTo>
                      <a:pt x="948071" y="520676"/>
                    </a:lnTo>
                    <a:lnTo>
                      <a:pt x="952198" y="523528"/>
                    </a:lnTo>
                    <a:lnTo>
                      <a:pt x="956324" y="526381"/>
                    </a:lnTo>
                    <a:lnTo>
                      <a:pt x="960450" y="529551"/>
                    </a:lnTo>
                    <a:lnTo>
                      <a:pt x="964259" y="532720"/>
                    </a:lnTo>
                    <a:lnTo>
                      <a:pt x="968068" y="536207"/>
                    </a:lnTo>
                    <a:lnTo>
                      <a:pt x="971876" y="539694"/>
                    </a:lnTo>
                    <a:lnTo>
                      <a:pt x="975050" y="543497"/>
                    </a:lnTo>
                    <a:lnTo>
                      <a:pt x="978224" y="547618"/>
                    </a:lnTo>
                    <a:lnTo>
                      <a:pt x="981081" y="551421"/>
                    </a:lnTo>
                    <a:lnTo>
                      <a:pt x="984255" y="555859"/>
                    </a:lnTo>
                    <a:lnTo>
                      <a:pt x="986794" y="560296"/>
                    </a:lnTo>
                    <a:lnTo>
                      <a:pt x="989016" y="564734"/>
                    </a:lnTo>
                    <a:lnTo>
                      <a:pt x="991238" y="569805"/>
                    </a:lnTo>
                    <a:lnTo>
                      <a:pt x="993142" y="574560"/>
                    </a:lnTo>
                    <a:lnTo>
                      <a:pt x="995047" y="579314"/>
                    </a:lnTo>
                    <a:lnTo>
                      <a:pt x="996634" y="584703"/>
                    </a:lnTo>
                    <a:lnTo>
                      <a:pt x="997903" y="589774"/>
                    </a:lnTo>
                    <a:lnTo>
                      <a:pt x="998855" y="595163"/>
                    </a:lnTo>
                    <a:lnTo>
                      <a:pt x="999490" y="600551"/>
                    </a:lnTo>
                    <a:lnTo>
                      <a:pt x="999808" y="605939"/>
                    </a:lnTo>
                    <a:lnTo>
                      <a:pt x="1000125" y="611011"/>
                    </a:lnTo>
                    <a:lnTo>
                      <a:pt x="999808" y="616399"/>
                    </a:lnTo>
                    <a:lnTo>
                      <a:pt x="999490" y="621471"/>
                    </a:lnTo>
                    <a:lnTo>
                      <a:pt x="998855" y="626225"/>
                    </a:lnTo>
                    <a:lnTo>
                      <a:pt x="998221" y="631614"/>
                    </a:lnTo>
                    <a:lnTo>
                      <a:pt x="996951" y="636368"/>
                    </a:lnTo>
                    <a:lnTo>
                      <a:pt x="995681" y="641440"/>
                    </a:lnTo>
                    <a:lnTo>
                      <a:pt x="993777" y="646194"/>
                    </a:lnTo>
                    <a:lnTo>
                      <a:pt x="992190" y="651265"/>
                    </a:lnTo>
                    <a:lnTo>
                      <a:pt x="990286" y="655703"/>
                    </a:lnTo>
                    <a:lnTo>
                      <a:pt x="988064" y="660140"/>
                    </a:lnTo>
                    <a:lnTo>
                      <a:pt x="985525" y="664578"/>
                    </a:lnTo>
                    <a:lnTo>
                      <a:pt x="982985" y="668699"/>
                    </a:lnTo>
                    <a:lnTo>
                      <a:pt x="979811" y="672819"/>
                    </a:lnTo>
                    <a:lnTo>
                      <a:pt x="976955" y="676940"/>
                    </a:lnTo>
                    <a:lnTo>
                      <a:pt x="973781" y="680743"/>
                    </a:lnTo>
                    <a:lnTo>
                      <a:pt x="970289" y="684547"/>
                    </a:lnTo>
                    <a:lnTo>
                      <a:pt x="966798" y="688350"/>
                    </a:lnTo>
                    <a:lnTo>
                      <a:pt x="962989" y="691520"/>
                    </a:lnTo>
                    <a:lnTo>
                      <a:pt x="959181" y="694690"/>
                    </a:lnTo>
                    <a:lnTo>
                      <a:pt x="954737" y="697859"/>
                    </a:lnTo>
                    <a:lnTo>
                      <a:pt x="950611" y="700712"/>
                    </a:lnTo>
                    <a:lnTo>
                      <a:pt x="945850" y="703248"/>
                    </a:lnTo>
                    <a:lnTo>
                      <a:pt x="941406" y="705467"/>
                    </a:lnTo>
                    <a:lnTo>
                      <a:pt x="936963" y="707685"/>
                    </a:lnTo>
                    <a:lnTo>
                      <a:pt x="931884" y="709904"/>
                    </a:lnTo>
                    <a:lnTo>
                      <a:pt x="927123" y="711489"/>
                    </a:lnTo>
                    <a:lnTo>
                      <a:pt x="921727" y="713074"/>
                    </a:lnTo>
                    <a:lnTo>
                      <a:pt x="916649" y="714342"/>
                    </a:lnTo>
                    <a:lnTo>
                      <a:pt x="126960" y="880431"/>
                    </a:lnTo>
                    <a:lnTo>
                      <a:pt x="121247" y="881382"/>
                    </a:lnTo>
                    <a:lnTo>
                      <a:pt x="115851" y="882016"/>
                    </a:lnTo>
                    <a:lnTo>
                      <a:pt x="110455" y="882333"/>
                    </a:lnTo>
                    <a:lnTo>
                      <a:pt x="105059" y="882650"/>
                    </a:lnTo>
                    <a:lnTo>
                      <a:pt x="100298" y="882333"/>
                    </a:lnTo>
                    <a:lnTo>
                      <a:pt x="95855" y="882016"/>
                    </a:lnTo>
                    <a:lnTo>
                      <a:pt x="86967" y="881065"/>
                    </a:lnTo>
                    <a:lnTo>
                      <a:pt x="78398" y="879164"/>
                    </a:lnTo>
                    <a:lnTo>
                      <a:pt x="70145" y="876628"/>
                    </a:lnTo>
                    <a:lnTo>
                      <a:pt x="61575" y="873458"/>
                    </a:lnTo>
                    <a:lnTo>
                      <a:pt x="53640" y="869338"/>
                    </a:lnTo>
                    <a:lnTo>
                      <a:pt x="46340" y="864900"/>
                    </a:lnTo>
                    <a:lnTo>
                      <a:pt x="39358" y="859512"/>
                    </a:lnTo>
                    <a:lnTo>
                      <a:pt x="32692" y="853806"/>
                    </a:lnTo>
                    <a:lnTo>
                      <a:pt x="26662" y="847150"/>
                    </a:lnTo>
                    <a:lnTo>
                      <a:pt x="20948" y="840494"/>
                    </a:lnTo>
                    <a:lnTo>
                      <a:pt x="15870" y="833204"/>
                    </a:lnTo>
                    <a:lnTo>
                      <a:pt x="11426" y="825279"/>
                    </a:lnTo>
                    <a:lnTo>
                      <a:pt x="9522" y="821159"/>
                    </a:lnTo>
                    <a:lnTo>
                      <a:pt x="7935" y="817038"/>
                    </a:lnTo>
                    <a:lnTo>
                      <a:pt x="6031" y="812601"/>
                    </a:lnTo>
                    <a:lnTo>
                      <a:pt x="4444" y="808480"/>
                    </a:lnTo>
                    <a:lnTo>
                      <a:pt x="3491" y="804043"/>
                    </a:lnTo>
                    <a:lnTo>
                      <a:pt x="2222" y="799288"/>
                    </a:lnTo>
                    <a:lnTo>
                      <a:pt x="1270" y="794217"/>
                    </a:lnTo>
                    <a:lnTo>
                      <a:pt x="635" y="788511"/>
                    </a:lnTo>
                    <a:lnTo>
                      <a:pt x="317" y="783440"/>
                    </a:lnTo>
                    <a:lnTo>
                      <a:pt x="0" y="778052"/>
                    </a:lnTo>
                    <a:lnTo>
                      <a:pt x="317" y="772980"/>
                    </a:lnTo>
                    <a:lnTo>
                      <a:pt x="635" y="767909"/>
                    </a:lnTo>
                    <a:lnTo>
                      <a:pt x="1270" y="762520"/>
                    </a:lnTo>
                    <a:lnTo>
                      <a:pt x="1904" y="757766"/>
                    </a:lnTo>
                    <a:lnTo>
                      <a:pt x="3174" y="752694"/>
                    </a:lnTo>
                    <a:lnTo>
                      <a:pt x="4444" y="747940"/>
                    </a:lnTo>
                    <a:lnTo>
                      <a:pt x="5713" y="742868"/>
                    </a:lnTo>
                    <a:lnTo>
                      <a:pt x="7935" y="738114"/>
                    </a:lnTo>
                    <a:lnTo>
                      <a:pt x="9839" y="733676"/>
                    </a:lnTo>
                    <a:lnTo>
                      <a:pt x="12061" y="728922"/>
                    </a:lnTo>
                    <a:lnTo>
                      <a:pt x="14283" y="724801"/>
                    </a:lnTo>
                    <a:lnTo>
                      <a:pt x="17140" y="720047"/>
                    </a:lnTo>
                    <a:lnTo>
                      <a:pt x="19996" y="716243"/>
                    </a:lnTo>
                    <a:lnTo>
                      <a:pt x="23170" y="712123"/>
                    </a:lnTo>
                    <a:lnTo>
                      <a:pt x="26344" y="708319"/>
                    </a:lnTo>
                    <a:lnTo>
                      <a:pt x="29518" y="704516"/>
                    </a:lnTo>
                    <a:lnTo>
                      <a:pt x="33327" y="701029"/>
                    </a:lnTo>
                    <a:lnTo>
                      <a:pt x="37136" y="697859"/>
                    </a:lnTo>
                    <a:lnTo>
                      <a:pt x="40945" y="694373"/>
                    </a:lnTo>
                    <a:lnTo>
                      <a:pt x="45388" y="691520"/>
                    </a:lnTo>
                    <a:lnTo>
                      <a:pt x="49514" y="688667"/>
                    </a:lnTo>
                    <a:lnTo>
                      <a:pt x="53640" y="686132"/>
                    </a:lnTo>
                    <a:lnTo>
                      <a:pt x="58401" y="683596"/>
                    </a:lnTo>
                    <a:lnTo>
                      <a:pt x="63162" y="681377"/>
                    </a:lnTo>
                    <a:lnTo>
                      <a:pt x="68241" y="679475"/>
                    </a:lnTo>
                    <a:lnTo>
                      <a:pt x="73002" y="677891"/>
                    </a:lnTo>
                    <a:lnTo>
                      <a:pt x="78398" y="676306"/>
                    </a:lnTo>
                    <a:lnTo>
                      <a:pt x="83476" y="675038"/>
                    </a:lnTo>
                    <a:lnTo>
                      <a:pt x="873165" y="508631"/>
                    </a:lnTo>
                    <a:lnTo>
                      <a:pt x="878561" y="507680"/>
                    </a:lnTo>
                    <a:lnTo>
                      <a:pt x="883639" y="507046"/>
                    </a:lnTo>
                    <a:lnTo>
                      <a:pt x="889353" y="506729"/>
                    </a:lnTo>
                    <a:lnTo>
                      <a:pt x="894431" y="506412"/>
                    </a:lnTo>
                    <a:close/>
                    <a:moveTo>
                      <a:pt x="858838" y="261937"/>
                    </a:moveTo>
                    <a:lnTo>
                      <a:pt x="840146" y="263529"/>
                    </a:lnTo>
                    <a:lnTo>
                      <a:pt x="821454" y="265439"/>
                    </a:lnTo>
                    <a:lnTo>
                      <a:pt x="802762" y="267031"/>
                    </a:lnTo>
                    <a:lnTo>
                      <a:pt x="784387" y="269260"/>
                    </a:lnTo>
                    <a:lnTo>
                      <a:pt x="747320" y="273717"/>
                    </a:lnTo>
                    <a:lnTo>
                      <a:pt x="710253" y="279448"/>
                    </a:lnTo>
                    <a:lnTo>
                      <a:pt x="673185" y="284861"/>
                    </a:lnTo>
                    <a:lnTo>
                      <a:pt x="636435" y="291229"/>
                    </a:lnTo>
                    <a:lnTo>
                      <a:pt x="600001" y="297596"/>
                    </a:lnTo>
                    <a:lnTo>
                      <a:pt x="563251" y="304601"/>
                    </a:lnTo>
                    <a:lnTo>
                      <a:pt x="526818" y="312242"/>
                    </a:lnTo>
                    <a:lnTo>
                      <a:pt x="490384" y="319565"/>
                    </a:lnTo>
                    <a:lnTo>
                      <a:pt x="453950" y="327843"/>
                    </a:lnTo>
                    <a:lnTo>
                      <a:pt x="417200" y="336439"/>
                    </a:lnTo>
                    <a:lnTo>
                      <a:pt x="381083" y="345354"/>
                    </a:lnTo>
                    <a:lnTo>
                      <a:pt x="344967" y="354905"/>
                    </a:lnTo>
                    <a:lnTo>
                      <a:pt x="326908" y="360000"/>
                    </a:lnTo>
                    <a:lnTo>
                      <a:pt x="308850" y="365094"/>
                    </a:lnTo>
                    <a:lnTo>
                      <a:pt x="291108" y="370825"/>
                    </a:lnTo>
                    <a:lnTo>
                      <a:pt x="273050" y="376237"/>
                    </a:lnTo>
                    <a:lnTo>
                      <a:pt x="292059" y="374964"/>
                    </a:lnTo>
                    <a:lnTo>
                      <a:pt x="310434" y="373372"/>
                    </a:lnTo>
                    <a:lnTo>
                      <a:pt x="329126" y="371461"/>
                    </a:lnTo>
                    <a:lnTo>
                      <a:pt x="347501" y="369233"/>
                    </a:lnTo>
                    <a:lnTo>
                      <a:pt x="384885" y="364457"/>
                    </a:lnTo>
                    <a:lnTo>
                      <a:pt x="421952" y="359363"/>
                    </a:lnTo>
                    <a:lnTo>
                      <a:pt x="458703" y="353314"/>
                    </a:lnTo>
                    <a:lnTo>
                      <a:pt x="495453" y="347264"/>
                    </a:lnTo>
                    <a:lnTo>
                      <a:pt x="532203" y="340578"/>
                    </a:lnTo>
                    <a:lnTo>
                      <a:pt x="568637" y="333892"/>
                    </a:lnTo>
                    <a:lnTo>
                      <a:pt x="605387" y="326251"/>
                    </a:lnTo>
                    <a:lnTo>
                      <a:pt x="642138" y="318610"/>
                    </a:lnTo>
                    <a:lnTo>
                      <a:pt x="678254" y="310650"/>
                    </a:lnTo>
                    <a:lnTo>
                      <a:pt x="714688" y="302054"/>
                    </a:lnTo>
                    <a:lnTo>
                      <a:pt x="750805" y="293139"/>
                    </a:lnTo>
                    <a:lnTo>
                      <a:pt x="786921" y="283269"/>
                    </a:lnTo>
                    <a:lnTo>
                      <a:pt x="804980" y="278493"/>
                    </a:lnTo>
                    <a:lnTo>
                      <a:pt x="823038" y="273081"/>
                    </a:lnTo>
                    <a:lnTo>
                      <a:pt x="841096" y="267668"/>
                    </a:lnTo>
                    <a:lnTo>
                      <a:pt x="858838" y="261937"/>
                    </a:lnTo>
                    <a:close/>
                    <a:moveTo>
                      <a:pt x="894431" y="201612"/>
                    </a:moveTo>
                    <a:lnTo>
                      <a:pt x="899509" y="201612"/>
                    </a:lnTo>
                    <a:lnTo>
                      <a:pt x="904905" y="202249"/>
                    </a:lnTo>
                    <a:lnTo>
                      <a:pt x="909666" y="202567"/>
                    </a:lnTo>
                    <a:lnTo>
                      <a:pt x="915062" y="203522"/>
                    </a:lnTo>
                    <a:lnTo>
                      <a:pt x="919823" y="204795"/>
                    </a:lnTo>
                    <a:lnTo>
                      <a:pt x="924901" y="206068"/>
                    </a:lnTo>
                    <a:lnTo>
                      <a:pt x="929662" y="207660"/>
                    </a:lnTo>
                    <a:lnTo>
                      <a:pt x="934423" y="209570"/>
                    </a:lnTo>
                    <a:lnTo>
                      <a:pt x="939184" y="211480"/>
                    </a:lnTo>
                    <a:lnTo>
                      <a:pt x="943628" y="213708"/>
                    </a:lnTo>
                    <a:lnTo>
                      <a:pt x="948071" y="216254"/>
                    </a:lnTo>
                    <a:lnTo>
                      <a:pt x="952198" y="218801"/>
                    </a:lnTo>
                    <a:lnTo>
                      <a:pt x="956324" y="221665"/>
                    </a:lnTo>
                    <a:lnTo>
                      <a:pt x="960450" y="224848"/>
                    </a:lnTo>
                    <a:lnTo>
                      <a:pt x="964259" y="228031"/>
                    </a:lnTo>
                    <a:lnTo>
                      <a:pt x="968068" y="231533"/>
                    </a:lnTo>
                    <a:lnTo>
                      <a:pt x="971876" y="235034"/>
                    </a:lnTo>
                    <a:lnTo>
                      <a:pt x="975050" y="238854"/>
                    </a:lnTo>
                    <a:lnTo>
                      <a:pt x="978224" y="242992"/>
                    </a:lnTo>
                    <a:lnTo>
                      <a:pt x="981081" y="246811"/>
                    </a:lnTo>
                    <a:lnTo>
                      <a:pt x="984255" y="251586"/>
                    </a:lnTo>
                    <a:lnTo>
                      <a:pt x="986794" y="255724"/>
                    </a:lnTo>
                    <a:lnTo>
                      <a:pt x="989016" y="260180"/>
                    </a:lnTo>
                    <a:lnTo>
                      <a:pt x="991238" y="265273"/>
                    </a:lnTo>
                    <a:lnTo>
                      <a:pt x="993142" y="270047"/>
                    </a:lnTo>
                    <a:lnTo>
                      <a:pt x="995047" y="275140"/>
                    </a:lnTo>
                    <a:lnTo>
                      <a:pt x="996634" y="280233"/>
                    </a:lnTo>
                    <a:lnTo>
                      <a:pt x="997903" y="285326"/>
                    </a:lnTo>
                    <a:lnTo>
                      <a:pt x="998855" y="290737"/>
                    </a:lnTo>
                    <a:lnTo>
                      <a:pt x="999490" y="296148"/>
                    </a:lnTo>
                    <a:lnTo>
                      <a:pt x="999808" y="301559"/>
                    </a:lnTo>
                    <a:lnTo>
                      <a:pt x="1000125" y="306652"/>
                    </a:lnTo>
                    <a:lnTo>
                      <a:pt x="999808" y="312063"/>
                    </a:lnTo>
                    <a:lnTo>
                      <a:pt x="999490" y="317156"/>
                    </a:lnTo>
                    <a:lnTo>
                      <a:pt x="998855" y="322249"/>
                    </a:lnTo>
                    <a:lnTo>
                      <a:pt x="998221" y="327342"/>
                    </a:lnTo>
                    <a:lnTo>
                      <a:pt x="996951" y="332116"/>
                    </a:lnTo>
                    <a:lnTo>
                      <a:pt x="995681" y="337209"/>
                    </a:lnTo>
                    <a:lnTo>
                      <a:pt x="993777" y="341984"/>
                    </a:lnTo>
                    <a:lnTo>
                      <a:pt x="992190" y="347076"/>
                    </a:lnTo>
                    <a:lnTo>
                      <a:pt x="990286" y="351533"/>
                    </a:lnTo>
                    <a:lnTo>
                      <a:pt x="988064" y="355989"/>
                    </a:lnTo>
                    <a:lnTo>
                      <a:pt x="985525" y="360445"/>
                    </a:lnTo>
                    <a:lnTo>
                      <a:pt x="982985" y="364583"/>
                    </a:lnTo>
                    <a:lnTo>
                      <a:pt x="979811" y="369039"/>
                    </a:lnTo>
                    <a:lnTo>
                      <a:pt x="976955" y="372859"/>
                    </a:lnTo>
                    <a:lnTo>
                      <a:pt x="973781" y="376679"/>
                    </a:lnTo>
                    <a:lnTo>
                      <a:pt x="970289" y="380817"/>
                    </a:lnTo>
                    <a:lnTo>
                      <a:pt x="966798" y="384318"/>
                    </a:lnTo>
                    <a:lnTo>
                      <a:pt x="962989" y="387501"/>
                    </a:lnTo>
                    <a:lnTo>
                      <a:pt x="959181" y="390684"/>
                    </a:lnTo>
                    <a:lnTo>
                      <a:pt x="954737" y="393867"/>
                    </a:lnTo>
                    <a:lnTo>
                      <a:pt x="950611" y="396732"/>
                    </a:lnTo>
                    <a:lnTo>
                      <a:pt x="945850" y="399278"/>
                    </a:lnTo>
                    <a:lnTo>
                      <a:pt x="941406" y="401506"/>
                    </a:lnTo>
                    <a:lnTo>
                      <a:pt x="936963" y="403734"/>
                    </a:lnTo>
                    <a:lnTo>
                      <a:pt x="931884" y="405962"/>
                    </a:lnTo>
                    <a:lnTo>
                      <a:pt x="927123" y="407554"/>
                    </a:lnTo>
                    <a:lnTo>
                      <a:pt x="921727" y="409145"/>
                    </a:lnTo>
                    <a:lnTo>
                      <a:pt x="916649" y="410419"/>
                    </a:lnTo>
                    <a:lnTo>
                      <a:pt x="126960" y="577209"/>
                    </a:lnTo>
                    <a:lnTo>
                      <a:pt x="121247" y="578164"/>
                    </a:lnTo>
                    <a:lnTo>
                      <a:pt x="115851" y="578801"/>
                    </a:lnTo>
                    <a:lnTo>
                      <a:pt x="110455" y="579119"/>
                    </a:lnTo>
                    <a:lnTo>
                      <a:pt x="105059" y="579437"/>
                    </a:lnTo>
                    <a:lnTo>
                      <a:pt x="100298" y="579119"/>
                    </a:lnTo>
                    <a:lnTo>
                      <a:pt x="95855" y="578801"/>
                    </a:lnTo>
                    <a:lnTo>
                      <a:pt x="86967" y="577846"/>
                    </a:lnTo>
                    <a:lnTo>
                      <a:pt x="78398" y="575936"/>
                    </a:lnTo>
                    <a:lnTo>
                      <a:pt x="70145" y="573389"/>
                    </a:lnTo>
                    <a:lnTo>
                      <a:pt x="61575" y="570206"/>
                    </a:lnTo>
                    <a:lnTo>
                      <a:pt x="53640" y="566069"/>
                    </a:lnTo>
                    <a:lnTo>
                      <a:pt x="46340" y="561612"/>
                    </a:lnTo>
                    <a:lnTo>
                      <a:pt x="39358" y="556201"/>
                    </a:lnTo>
                    <a:lnTo>
                      <a:pt x="32692" y="550472"/>
                    </a:lnTo>
                    <a:lnTo>
                      <a:pt x="26662" y="543787"/>
                    </a:lnTo>
                    <a:lnTo>
                      <a:pt x="20948" y="537103"/>
                    </a:lnTo>
                    <a:lnTo>
                      <a:pt x="15870" y="529782"/>
                    </a:lnTo>
                    <a:lnTo>
                      <a:pt x="11426" y="522143"/>
                    </a:lnTo>
                    <a:lnTo>
                      <a:pt x="9522" y="517687"/>
                    </a:lnTo>
                    <a:lnTo>
                      <a:pt x="7935" y="513549"/>
                    </a:lnTo>
                    <a:lnTo>
                      <a:pt x="6031" y="509092"/>
                    </a:lnTo>
                    <a:lnTo>
                      <a:pt x="4444" y="504954"/>
                    </a:lnTo>
                    <a:lnTo>
                      <a:pt x="3491" y="500498"/>
                    </a:lnTo>
                    <a:lnTo>
                      <a:pt x="2222" y="495724"/>
                    </a:lnTo>
                    <a:lnTo>
                      <a:pt x="1270" y="490631"/>
                    </a:lnTo>
                    <a:lnTo>
                      <a:pt x="635" y="484901"/>
                    </a:lnTo>
                    <a:lnTo>
                      <a:pt x="317" y="479809"/>
                    </a:lnTo>
                    <a:lnTo>
                      <a:pt x="0" y="474397"/>
                    </a:lnTo>
                    <a:lnTo>
                      <a:pt x="317" y="469305"/>
                    </a:lnTo>
                    <a:lnTo>
                      <a:pt x="635" y="464212"/>
                    </a:lnTo>
                    <a:lnTo>
                      <a:pt x="1270" y="458801"/>
                    </a:lnTo>
                    <a:lnTo>
                      <a:pt x="1904" y="454026"/>
                    </a:lnTo>
                    <a:lnTo>
                      <a:pt x="3174" y="448933"/>
                    </a:lnTo>
                    <a:lnTo>
                      <a:pt x="4444" y="444159"/>
                    </a:lnTo>
                    <a:lnTo>
                      <a:pt x="5713" y="439066"/>
                    </a:lnTo>
                    <a:lnTo>
                      <a:pt x="7935" y="434291"/>
                    </a:lnTo>
                    <a:lnTo>
                      <a:pt x="9839" y="429835"/>
                    </a:lnTo>
                    <a:lnTo>
                      <a:pt x="12061" y="425061"/>
                    </a:lnTo>
                    <a:lnTo>
                      <a:pt x="14283" y="420923"/>
                    </a:lnTo>
                    <a:lnTo>
                      <a:pt x="17140" y="416466"/>
                    </a:lnTo>
                    <a:lnTo>
                      <a:pt x="19996" y="412328"/>
                    </a:lnTo>
                    <a:lnTo>
                      <a:pt x="23170" y="408191"/>
                    </a:lnTo>
                    <a:lnTo>
                      <a:pt x="26344" y="404689"/>
                    </a:lnTo>
                    <a:lnTo>
                      <a:pt x="29518" y="400551"/>
                    </a:lnTo>
                    <a:lnTo>
                      <a:pt x="33327" y="397050"/>
                    </a:lnTo>
                    <a:lnTo>
                      <a:pt x="37136" y="393867"/>
                    </a:lnTo>
                    <a:lnTo>
                      <a:pt x="40945" y="390366"/>
                    </a:lnTo>
                    <a:lnTo>
                      <a:pt x="45388" y="387501"/>
                    </a:lnTo>
                    <a:lnTo>
                      <a:pt x="49514" y="384636"/>
                    </a:lnTo>
                    <a:lnTo>
                      <a:pt x="53640" y="382090"/>
                    </a:lnTo>
                    <a:lnTo>
                      <a:pt x="58401" y="379543"/>
                    </a:lnTo>
                    <a:lnTo>
                      <a:pt x="63162" y="377315"/>
                    </a:lnTo>
                    <a:lnTo>
                      <a:pt x="68241" y="375405"/>
                    </a:lnTo>
                    <a:lnTo>
                      <a:pt x="73002" y="373814"/>
                    </a:lnTo>
                    <a:lnTo>
                      <a:pt x="78398" y="372222"/>
                    </a:lnTo>
                    <a:lnTo>
                      <a:pt x="83476" y="370949"/>
                    </a:lnTo>
                    <a:lnTo>
                      <a:pt x="873165" y="204159"/>
                    </a:lnTo>
                    <a:lnTo>
                      <a:pt x="878561" y="202885"/>
                    </a:lnTo>
                    <a:lnTo>
                      <a:pt x="883639" y="202249"/>
                    </a:lnTo>
                    <a:lnTo>
                      <a:pt x="889353" y="201931"/>
                    </a:lnTo>
                    <a:lnTo>
                      <a:pt x="894431" y="201612"/>
                    </a:lnTo>
                    <a:close/>
                    <a:moveTo>
                      <a:pt x="462024" y="0"/>
                    </a:moveTo>
                    <a:lnTo>
                      <a:pt x="467419" y="0"/>
                    </a:lnTo>
                    <a:lnTo>
                      <a:pt x="472496" y="0"/>
                    </a:lnTo>
                    <a:lnTo>
                      <a:pt x="477891" y="318"/>
                    </a:lnTo>
                    <a:lnTo>
                      <a:pt x="482651" y="953"/>
                    </a:lnTo>
                    <a:lnTo>
                      <a:pt x="487728" y="1907"/>
                    </a:lnTo>
                    <a:lnTo>
                      <a:pt x="492805" y="2861"/>
                    </a:lnTo>
                    <a:lnTo>
                      <a:pt x="497565" y="4450"/>
                    </a:lnTo>
                    <a:lnTo>
                      <a:pt x="502642" y="6039"/>
                    </a:lnTo>
                    <a:lnTo>
                      <a:pt x="507402" y="7946"/>
                    </a:lnTo>
                    <a:lnTo>
                      <a:pt x="511844" y="9853"/>
                    </a:lnTo>
                    <a:lnTo>
                      <a:pt x="516604" y="12078"/>
                    </a:lnTo>
                    <a:lnTo>
                      <a:pt x="520729" y="14303"/>
                    </a:lnTo>
                    <a:lnTo>
                      <a:pt x="525172" y="17164"/>
                    </a:lnTo>
                    <a:lnTo>
                      <a:pt x="529297" y="20025"/>
                    </a:lnTo>
                    <a:lnTo>
                      <a:pt x="533105" y="22885"/>
                    </a:lnTo>
                    <a:lnTo>
                      <a:pt x="537230" y="26064"/>
                    </a:lnTo>
                    <a:lnTo>
                      <a:pt x="541038" y="29878"/>
                    </a:lnTo>
                    <a:lnTo>
                      <a:pt x="544529" y="33374"/>
                    </a:lnTo>
                    <a:lnTo>
                      <a:pt x="548019" y="36871"/>
                    </a:lnTo>
                    <a:lnTo>
                      <a:pt x="551193" y="41003"/>
                    </a:lnTo>
                    <a:lnTo>
                      <a:pt x="554049" y="45135"/>
                    </a:lnTo>
                    <a:lnTo>
                      <a:pt x="556904" y="49267"/>
                    </a:lnTo>
                    <a:lnTo>
                      <a:pt x="559760" y="54035"/>
                    </a:lnTo>
                    <a:lnTo>
                      <a:pt x="561982" y="58484"/>
                    </a:lnTo>
                    <a:lnTo>
                      <a:pt x="564203" y="63252"/>
                    </a:lnTo>
                    <a:lnTo>
                      <a:pt x="566107" y="68020"/>
                    </a:lnTo>
                    <a:lnTo>
                      <a:pt x="567693" y="73106"/>
                    </a:lnTo>
                    <a:lnTo>
                      <a:pt x="569280" y="78191"/>
                    </a:lnTo>
                    <a:lnTo>
                      <a:pt x="570549" y="83595"/>
                    </a:lnTo>
                    <a:lnTo>
                      <a:pt x="571819" y="88998"/>
                    </a:lnTo>
                    <a:lnTo>
                      <a:pt x="572453" y="94084"/>
                    </a:lnTo>
                    <a:lnTo>
                      <a:pt x="572771" y="99487"/>
                    </a:lnTo>
                    <a:lnTo>
                      <a:pt x="573088" y="104573"/>
                    </a:lnTo>
                    <a:lnTo>
                      <a:pt x="572771" y="109976"/>
                    </a:lnTo>
                    <a:lnTo>
                      <a:pt x="572453" y="115062"/>
                    </a:lnTo>
                    <a:lnTo>
                      <a:pt x="571819" y="120148"/>
                    </a:lnTo>
                    <a:lnTo>
                      <a:pt x="570867" y="125551"/>
                    </a:lnTo>
                    <a:lnTo>
                      <a:pt x="569597" y="130319"/>
                    </a:lnTo>
                    <a:lnTo>
                      <a:pt x="568328" y="135405"/>
                    </a:lnTo>
                    <a:lnTo>
                      <a:pt x="566741" y="140172"/>
                    </a:lnTo>
                    <a:lnTo>
                      <a:pt x="565155" y="144622"/>
                    </a:lnTo>
                    <a:lnTo>
                      <a:pt x="563251" y="149390"/>
                    </a:lnTo>
                    <a:lnTo>
                      <a:pt x="561030" y="153840"/>
                    </a:lnTo>
                    <a:lnTo>
                      <a:pt x="558174" y="158608"/>
                    </a:lnTo>
                    <a:lnTo>
                      <a:pt x="555635" y="162740"/>
                    </a:lnTo>
                    <a:lnTo>
                      <a:pt x="552779" y="166872"/>
                    </a:lnTo>
                    <a:lnTo>
                      <a:pt x="549923" y="171004"/>
                    </a:lnTo>
                    <a:lnTo>
                      <a:pt x="546433" y="174818"/>
                    </a:lnTo>
                    <a:lnTo>
                      <a:pt x="543259" y="178315"/>
                    </a:lnTo>
                    <a:lnTo>
                      <a:pt x="539769" y="182129"/>
                    </a:lnTo>
                    <a:lnTo>
                      <a:pt x="535644" y="185625"/>
                    </a:lnTo>
                    <a:lnTo>
                      <a:pt x="531836" y="188486"/>
                    </a:lnTo>
                    <a:lnTo>
                      <a:pt x="527711" y="191664"/>
                    </a:lnTo>
                    <a:lnTo>
                      <a:pt x="523268" y="194525"/>
                    </a:lnTo>
                    <a:lnTo>
                      <a:pt x="518825" y="197068"/>
                    </a:lnTo>
                    <a:lnTo>
                      <a:pt x="514383" y="199611"/>
                    </a:lnTo>
                    <a:lnTo>
                      <a:pt x="509623" y="201518"/>
                    </a:lnTo>
                    <a:lnTo>
                      <a:pt x="504863" y="204061"/>
                    </a:lnTo>
                    <a:lnTo>
                      <a:pt x="499786" y="205650"/>
                    </a:lnTo>
                    <a:lnTo>
                      <a:pt x="494709" y="206921"/>
                    </a:lnTo>
                    <a:lnTo>
                      <a:pt x="489632" y="208193"/>
                    </a:lnTo>
                    <a:lnTo>
                      <a:pt x="126930" y="284795"/>
                    </a:lnTo>
                    <a:lnTo>
                      <a:pt x="121218" y="285749"/>
                    </a:lnTo>
                    <a:lnTo>
                      <a:pt x="115823" y="286702"/>
                    </a:lnTo>
                    <a:lnTo>
                      <a:pt x="110429" y="287020"/>
                    </a:lnTo>
                    <a:lnTo>
                      <a:pt x="105034" y="287338"/>
                    </a:lnTo>
                    <a:lnTo>
                      <a:pt x="100275" y="287020"/>
                    </a:lnTo>
                    <a:lnTo>
                      <a:pt x="95832" y="286702"/>
                    </a:lnTo>
                    <a:lnTo>
                      <a:pt x="86947" y="285431"/>
                    </a:lnTo>
                    <a:lnTo>
                      <a:pt x="78379" y="283524"/>
                    </a:lnTo>
                    <a:lnTo>
                      <a:pt x="70129" y="280981"/>
                    </a:lnTo>
                    <a:lnTo>
                      <a:pt x="61561" y="277802"/>
                    </a:lnTo>
                    <a:lnTo>
                      <a:pt x="53628" y="273670"/>
                    </a:lnTo>
                    <a:lnTo>
                      <a:pt x="46329" y="268902"/>
                    </a:lnTo>
                    <a:lnTo>
                      <a:pt x="39348" y="264135"/>
                    </a:lnTo>
                    <a:lnTo>
                      <a:pt x="32684" y="258095"/>
                    </a:lnTo>
                    <a:lnTo>
                      <a:pt x="26655" y="251738"/>
                    </a:lnTo>
                    <a:lnTo>
                      <a:pt x="20943" y="244746"/>
                    </a:lnTo>
                    <a:lnTo>
                      <a:pt x="15866" y="237435"/>
                    </a:lnTo>
                    <a:lnTo>
                      <a:pt x="11424" y="229807"/>
                    </a:lnTo>
                    <a:lnTo>
                      <a:pt x="9520" y="225357"/>
                    </a:lnTo>
                    <a:lnTo>
                      <a:pt x="7933" y="221225"/>
                    </a:lnTo>
                    <a:lnTo>
                      <a:pt x="6029" y="217093"/>
                    </a:lnTo>
                    <a:lnTo>
                      <a:pt x="4443" y="212643"/>
                    </a:lnTo>
                    <a:lnTo>
                      <a:pt x="3491" y="208193"/>
                    </a:lnTo>
                    <a:lnTo>
                      <a:pt x="2221" y="203425"/>
                    </a:lnTo>
                    <a:lnTo>
                      <a:pt x="1269" y="198021"/>
                    </a:lnTo>
                    <a:lnTo>
                      <a:pt x="635" y="192936"/>
                    </a:lnTo>
                    <a:lnTo>
                      <a:pt x="317" y="187532"/>
                    </a:lnTo>
                    <a:lnTo>
                      <a:pt x="0" y="182447"/>
                    </a:lnTo>
                    <a:lnTo>
                      <a:pt x="317" y="177043"/>
                    </a:lnTo>
                    <a:lnTo>
                      <a:pt x="635" y="171958"/>
                    </a:lnTo>
                    <a:lnTo>
                      <a:pt x="1269" y="166554"/>
                    </a:lnTo>
                    <a:lnTo>
                      <a:pt x="1904" y="161786"/>
                    </a:lnTo>
                    <a:lnTo>
                      <a:pt x="3173" y="157019"/>
                    </a:lnTo>
                    <a:lnTo>
                      <a:pt x="4443" y="151615"/>
                    </a:lnTo>
                    <a:lnTo>
                      <a:pt x="5712" y="147165"/>
                    </a:lnTo>
                    <a:lnTo>
                      <a:pt x="7933" y="142079"/>
                    </a:lnTo>
                    <a:lnTo>
                      <a:pt x="9837" y="137630"/>
                    </a:lnTo>
                    <a:lnTo>
                      <a:pt x="12058" y="132862"/>
                    </a:lnTo>
                    <a:lnTo>
                      <a:pt x="14280" y="128730"/>
                    </a:lnTo>
                    <a:lnTo>
                      <a:pt x="17136" y="124280"/>
                    </a:lnTo>
                    <a:lnTo>
                      <a:pt x="19991" y="120148"/>
                    </a:lnTo>
                    <a:lnTo>
                      <a:pt x="23165" y="116016"/>
                    </a:lnTo>
                    <a:lnTo>
                      <a:pt x="26338" y="112201"/>
                    </a:lnTo>
                    <a:lnTo>
                      <a:pt x="29511" y="108387"/>
                    </a:lnTo>
                    <a:lnTo>
                      <a:pt x="33319" y="104891"/>
                    </a:lnTo>
                    <a:lnTo>
                      <a:pt x="37127" y="101712"/>
                    </a:lnTo>
                    <a:lnTo>
                      <a:pt x="40935" y="98534"/>
                    </a:lnTo>
                    <a:lnTo>
                      <a:pt x="45377" y="95355"/>
                    </a:lnTo>
                    <a:lnTo>
                      <a:pt x="49503" y="92495"/>
                    </a:lnTo>
                    <a:lnTo>
                      <a:pt x="53628" y="89952"/>
                    </a:lnTo>
                    <a:lnTo>
                      <a:pt x="58388" y="87727"/>
                    </a:lnTo>
                    <a:lnTo>
                      <a:pt x="63148" y="85184"/>
                    </a:lnTo>
                    <a:lnTo>
                      <a:pt x="68225" y="83277"/>
                    </a:lnTo>
                    <a:lnTo>
                      <a:pt x="72985" y="81370"/>
                    </a:lnTo>
                    <a:lnTo>
                      <a:pt x="78379" y="80098"/>
                    </a:lnTo>
                    <a:lnTo>
                      <a:pt x="83456" y="78827"/>
                    </a:lnTo>
                    <a:lnTo>
                      <a:pt x="446158" y="2225"/>
                    </a:lnTo>
                    <a:lnTo>
                      <a:pt x="451235" y="1271"/>
                    </a:lnTo>
                    <a:lnTo>
                      <a:pt x="456630" y="636"/>
                    </a:lnTo>
                    <a:lnTo>
                      <a:pt x="46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  <p:sp>
          <p:nvSpPr>
            <p:cNvPr id="25634" name="文本框 40"/>
            <p:cNvSpPr txBox="1"/>
            <p:nvPr>
              <p:custDataLst>
                <p:tags r:id="rId25"/>
              </p:custDataLst>
            </p:nvPr>
          </p:nvSpPr>
          <p:spPr>
            <a:xfrm>
              <a:off x="3428" y="8561"/>
              <a:ext cx="14363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swarm</a:t>
              </a: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635" name="组合 47"/>
          <p:cNvGrpSpPr/>
          <p:nvPr/>
        </p:nvGrpSpPr>
        <p:grpSpPr>
          <a:xfrm>
            <a:off x="1525588" y="6029325"/>
            <a:ext cx="104775" cy="833438"/>
            <a:chOff x="2436" y="9473"/>
            <a:chExt cx="165" cy="1312"/>
          </a:xfrm>
        </p:grpSpPr>
        <p:sp>
          <p:nvSpPr>
            <p:cNvPr id="15" name="椭圆 14"/>
            <p:cNvSpPr/>
            <p:nvPr>
              <p:custDataLst>
                <p:tags r:id="rId26"/>
              </p:custDataLst>
            </p:nvPr>
          </p:nvSpPr>
          <p:spPr>
            <a:xfrm>
              <a:off x="2436" y="9473"/>
              <a:ext cx="165" cy="165"/>
            </a:xfrm>
            <a:prstGeom prst="ellips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8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cxnSp>
          <p:nvCxnSpPr>
            <p:cNvPr id="46" name="直接连接符 45"/>
            <p:cNvCxnSpPr/>
            <p:nvPr>
              <p:custDataLst>
                <p:tags r:id="rId27"/>
              </p:custDataLst>
            </p:nvPr>
          </p:nvCxnSpPr>
          <p:spPr>
            <a:xfrm flipH="1">
              <a:off x="2503" y="9613"/>
              <a:ext cx="5" cy="1172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>
            <p:custDataLst>
              <p:tags r:id="rId28"/>
            </p:custDataLst>
          </p:nvPr>
        </p:nvSpPr>
        <p:spPr>
          <a:xfrm>
            <a:off x="1535113" y="320040"/>
            <a:ext cx="5195888" cy="603250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fontAlgn="auto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3200" b="1" kern="1200" cap="none" spc="600" normalizeH="0" baseline="0" noProof="1">
                <a:latin typeface="黑体" pitchFamily="49" charset="-122"/>
                <a:ea typeface="黑体" pitchFamily="49" charset="-122"/>
                <a:cs typeface="+mj-cs"/>
                <a:sym typeface="+mn-lt"/>
              </a:rPr>
              <a:t>libp2p</a:t>
            </a:r>
            <a:r>
              <a:rPr kumimoji="0" lang="zh-CN" altLang="en-US" sz="3200" b="1" kern="1200" cap="none" spc="600" normalizeH="0" baseline="0" noProof="1">
                <a:latin typeface="黑体" pitchFamily="49" charset="-122"/>
                <a:ea typeface="黑体" pitchFamily="49" charset="-122"/>
                <a:cs typeface="+mj-cs"/>
                <a:sym typeface="+mn-lt"/>
              </a:rPr>
              <a:t>框架</a:t>
            </a:r>
            <a:endParaRPr kumimoji="0" lang="zh-CN" altLang="en-US" sz="3200" b="1" kern="1200" cap="none" spc="600" normalizeH="0" baseline="0" noProof="1">
              <a:latin typeface="黑体" pitchFamily="49" charset="-122"/>
              <a:ea typeface="黑体" pitchFamily="49" charset="-122"/>
              <a:cs typeface="+mj-cs"/>
              <a:sym typeface="+mn-lt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9235" y="266700"/>
            <a:ext cx="842010" cy="842010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http://github.com/libp2p-examples/rust-examples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3"/>
  <p:tag name="KSO_WM_UNIT_ID" val="custom222_10*m_i*1_3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f"/>
  <p:tag name="KSO_WM_UNIT_INDEX" val="1_1_1"/>
  <p:tag name="KSO_WM_UNIT_ID" val="custom222_10*m_h_f*1_1_1"/>
  <p:tag name="KSO_WM_UNIT_LAYERLEVEL" val="1_1_1"/>
  <p:tag name="KSO_WM_UNIT_VALUE" val="21"/>
  <p:tag name="KSO_WM_UNIT_HIGHLIGHT" val="0"/>
  <p:tag name="KSO_WM_UNIT_COMPATIBLE" val="0"/>
  <p:tag name="KSO_WM_DIAGRAM_GROUP_CODE" val="m1-4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4"/>
  <p:tag name="KSO_WM_UNIT_LAYERLEVEL" val="1_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4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5"/>
  <p:tag name="KSO_WM_UNIT_LAYERLEVEL" val="1_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5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6"/>
  <p:tag name="KSO_WM_UNIT_LAYERLEVEL" val="1_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6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7"/>
  <p:tag name="KSO_WM_UNIT_LAYERLEVEL" val="1_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7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8"/>
  <p:tag name="KSO_WM_UNIT_LAYERLEVEL" val="1_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8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9"/>
  <p:tag name="KSO_WM_UNIT_LAYERLEVEL" val="1_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9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10"/>
  <p:tag name="KSO_WM_UNIT_LAYERLEVEL" val="1_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1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11"/>
  <p:tag name="KSO_WM_UNIT_LAYERLEVEL" val="1_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1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1"/>
  <p:tag name="KSO_WM_UNIT_LAYERLEVEL" val="1_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2"/>
  <p:tag name="KSO_WM_UNIT_LAYERLEVEL" val="1_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1_2"/>
  <p:tag name="KSO_WM_UNIT_ID" val="custom222_10*m_h_i*1_1_2"/>
  <p:tag name="KSO_WM_UNIT_LAYERLEVEL" val="1_1_1"/>
  <p:tag name="KSO_WM_DIAGRAM_GROUP_CODE" val="m1-4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h_f*1_1_1"/>
  <p:tag name="KSO_WM_UNIT_LAYERLEVEL" val="1_1_1"/>
  <p:tag name="KSO_WM_UNIT_VALUE" val="90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0"/>
  <p:tag name="KSO_WM_DIAGRAM_GROUP_CODE" val="m1-5"/>
  <p:tag name="KSO_WM_UNIT_TYPE" val="m_h_f"/>
  <p:tag name="KSO_WM_UNIT_INDEX" val="1_1_1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h_i*1_1_1"/>
  <p:tag name="KSO_WM_UNIT_LAYERLEVEL" val="1_1_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h_i"/>
  <p:tag name="KSO_WM_UNIT_INDEX" val="1_1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ID" val="custom222_11*m_h_a*1_1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DIAGRAM_GROUP_CODE" val="m1-5"/>
  <p:tag name="KSO_WM_UNIT_TYPE" val="m_h_a"/>
  <p:tag name="KSO_WM_UNIT_INDEX" val="1_1_1"/>
  <p:tag name="KSO_WM_UNIT_PRESET_TEXT" val="单击此处添加标题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ID" val="custom222_11*m_h_i*1_1_2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DIAGRAM_GROUP_CODE" val="m1-5"/>
  <p:tag name="KSO_WM_UNIT_TYPE" val="m_h_i"/>
  <p:tag name="KSO_WM_UNIT_INDEX" val="1_1_2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h_i*1_2_1"/>
  <p:tag name="KSO_WM_UNIT_LAYERLEVEL" val="1_1_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h_i"/>
  <p:tag name="KSO_WM_UNIT_INDEX" val="1_2_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h_f*1_2_1"/>
  <p:tag name="KSO_WM_UNIT_LAYERLEVEL" val="1_1_1"/>
  <p:tag name="KSO_WM_UNIT_VALUE" val="92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0"/>
  <p:tag name="KSO_WM_DIAGRAM_GROUP_CODE" val="m1-5"/>
  <p:tag name="KSO_WM_UNIT_TYPE" val="m_h_f"/>
  <p:tag name="KSO_WM_UNIT_INDEX" val="1_2_1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ID" val="custom222_11*m_h_a*1_2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DIAGRAM_GROUP_CODE" val="m1-5"/>
  <p:tag name="KSO_WM_UNIT_TYPE" val="m_h_a"/>
  <p:tag name="KSO_WM_UNIT_INDEX" val="1_2_1"/>
  <p:tag name="KSO_WM_UNIT_PRESET_TEXT" val="单击此处添加标题"/>
</p:tagLst>
</file>

<file path=ppt/tags/tag117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11*m_h_i*1_2_2"/>
  <p:tag name="KSO_WM_UNIT_LAYERLEVEL" val="1_1_1"/>
  <p:tag name="KSO_WM_BEAUTIFY_FLAG" val="#wm#"/>
  <p:tag name="KSO_WM_UNIT_FILL_FORE_SCHEMECOLOR_INDEX" val="14"/>
  <p:tag name="KSO_WM_UNIT_FILL_TYPE" val="1"/>
  <p:tag name="KSO_WM_UNIT_USESOURCEFORMAT_APPLY" val="0"/>
  <p:tag name="KSO_WM_UNIT_HIGHLIGHT" val="0"/>
  <p:tag name="KSO_WM_UNIT_COMPATIBLE" val="0"/>
  <p:tag name="KSO_WM_DIAGRAM_GROUP_CODE" val="m1-5"/>
  <p:tag name="KSO_WM_UNIT_TYPE" val="m_h_i"/>
  <p:tag name="KSO_WM_UNIT_INDEX" val="1_2_2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h_i*1_3_1"/>
  <p:tag name="KSO_WM_UNIT_LAYERLEVEL" val="1_1_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h_i"/>
  <p:tag name="KSO_WM_UNIT_INDEX" val="1_3_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h_f*1_3_1"/>
  <p:tag name="KSO_WM_UNIT_LAYERLEVEL" val="1_1_1"/>
  <p:tag name="KSO_WM_UNIT_VALUE" val="92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0"/>
  <p:tag name="KSO_WM_DIAGRAM_GROUP_CODE" val="m1-5"/>
  <p:tag name="KSO_WM_UNIT_TYPE" val="m_h_f"/>
  <p:tag name="KSO_WM_UNIT_INDEX" val="1_3_1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1_1"/>
  <p:tag name="KSO_WM_UNIT_ID" val="custom222_10*m_h_i*1_1_1"/>
  <p:tag name="KSO_WM_UNIT_LAYERLEVEL" val="1_1_1"/>
  <p:tag name="KSO_WM_DIAGRAM_GROUP_CODE" val="m1-4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ID" val="custom222_11*m_h_a*1_3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DIAGRAM_GROUP_CODE" val="m1-5"/>
  <p:tag name="KSO_WM_UNIT_TYPE" val="m_h_a"/>
  <p:tag name="KSO_WM_UNIT_INDEX" val="1_3_1"/>
  <p:tag name="KSO_WM_UNIT_PRESET_TEXT" val="单击此处添加标题"/>
</p:tagLst>
</file>

<file path=ppt/tags/tag121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11*m_h_i*1_3_2"/>
  <p:tag name="KSO_WM_UNIT_LAYERLEVEL" val="1_1_1"/>
  <p:tag name="KSO_WM_BEAUTIFY_FLAG" val="#wm#"/>
  <p:tag name="KSO_WM_UNIT_FILL_FORE_SCHEMECOLOR_INDEX" val="14"/>
  <p:tag name="KSO_WM_UNIT_FILL_TYPE" val="1"/>
  <p:tag name="KSO_WM_UNIT_USESOURCEFORMAT_APPLY" val="0"/>
  <p:tag name="KSO_WM_UNIT_HIGHLIGHT" val="0"/>
  <p:tag name="KSO_WM_UNIT_COMPATIBLE" val="0"/>
  <p:tag name="KSO_WM_DIAGRAM_GROUP_CODE" val="m1-5"/>
  <p:tag name="KSO_WM_UNIT_TYPE" val="m_h_i"/>
  <p:tag name="KSO_WM_UNIT_INDEX" val="1_3_2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h_f*1_4_1"/>
  <p:tag name="KSO_WM_UNIT_LAYERLEVEL" val="1_1_1"/>
  <p:tag name="KSO_WM_UNIT_VALUE" val="92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0"/>
  <p:tag name="KSO_WM_DIAGRAM_GROUP_CODE" val="m1-5"/>
  <p:tag name="KSO_WM_UNIT_TYPE" val="m_h_f"/>
  <p:tag name="KSO_WM_UNIT_INDEX" val="1_4_1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h_i*1_4_1"/>
  <p:tag name="KSO_WM_UNIT_LAYERLEVEL" val="1_1_1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h_i"/>
  <p:tag name="KSO_WM_UNIT_INDEX" val="1_4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ID" val="custom222_11*m_h_a*1_4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DIAGRAM_GROUP_CODE" val="m1-5"/>
  <p:tag name="KSO_WM_UNIT_TYPE" val="m_h_a"/>
  <p:tag name="KSO_WM_UNIT_INDEX" val="1_4_1"/>
  <p:tag name="KSO_WM_UNIT_PRESET_TEXT" val="单击此处添加标题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ID" val="custom222_11*m_h_i*1_4_2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DIAGRAM_GROUP_CODE" val="m1-5"/>
  <p:tag name="KSO_WM_UNIT_TYPE" val="m_h_i"/>
  <p:tag name="KSO_WM_UNIT_INDEX" val="1_4_2"/>
</p:tagLst>
</file>

<file path=ppt/tags/tag126.xml><?xml version="1.0" encoding="utf-8"?>
<p:tagLst xmlns:p="http://schemas.openxmlformats.org/presentationml/2006/main">
  <p:tag name="KSO_WM_SLIDE_ID" val="custom222_11"/>
  <p:tag name="KSO_WM_SLIDE_INDEX" val="11"/>
  <p:tag name="KSO_WM_SLIDE_ITEM_CNT" val="4"/>
  <p:tag name="KSO_WM_SLIDE_LAYOUT" val="m"/>
  <p:tag name="KSO_WM_SLIDE_LAYOUT_CNT" val="1"/>
  <p:tag name="KSO_WM_SLIDE_TYPE" val="text"/>
  <p:tag name="KSO_WM_BEAUTIFY_FLAG" val="#wm#"/>
  <p:tag name="KSO_WM_SLIDE_POSITION" val="98*0"/>
  <p:tag name="KSO_WM_SLIDE_SIZE" val="794*502"/>
  <p:tag name="KSO_WM_TEMPLATE_CATEGORY" val="custom"/>
  <p:tag name="KSO_WM_TEMPLATE_INDEX" val="222"/>
  <p:tag name="KSO_WM_TAG_VERSION" val="1.0"/>
  <p:tag name="KSO_WM_DIAGRAM_GROUP_CODE" val="m1-5"/>
  <p:tag name="KSO_WM_SLIDE_DIAGTYPE" val="m"/>
  <p:tag name="KSO_WM_SLIDE_SUBTYPE" val="pureTxt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3"/>
  <p:tag name="KSO_WM_UNIT_ID" val="custom222_10*m_i*1_3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2"/>
  <p:tag name="KSO_WM_UNIT_ID" val="custom222_10*m_i*1_2"/>
  <p:tag name="KSO_WM_UNIT_LAYERLEVEL" val="1_1"/>
  <p:tag name="KSO_WM_DIAGRAM_GROUP_CODE" val="m1-4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1"/>
  <p:tag name="KSO_WM_UNIT_ID" val="custom222_10*m_i*1_1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ID" val="custom222_10*m_h_a*1_1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UNIT_TYPE" val="m_h_a"/>
  <p:tag name="KSO_WM_UNIT_INDEX" val="1_1_1"/>
  <p:tag name="KSO_WM_UNIT_PRESET_TEXT" val="单击此处添加标题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6"/>
  <p:tag name="KSO_WM_UNIT_ID" val="custom222_10*m_i*1_6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5"/>
  <p:tag name="KSO_WM_UNIT_ID" val="custom222_10*m_i*1_5"/>
  <p:tag name="KSO_WM_UNIT_LAYERLEVEL" val="1_1"/>
  <p:tag name="KSO_WM_DIAGRAM_GROUP_CODE" val="m1-4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7"/>
  <p:tag name="KSO_WM_UNIT_ID" val="custom222_10*m_i*1_7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10"/>
  <p:tag name="KSO_WM_UNIT_ID" val="custom222_10*m_i*1_10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9"/>
  <p:tag name="KSO_WM_UNIT_ID" val="custom222_10*m_i*1_9"/>
  <p:tag name="KSO_WM_UNIT_LAYERLEVEL" val="1_1"/>
  <p:tag name="KSO_WM_DIAGRAM_GROUP_CODE" val="m1-4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8"/>
  <p:tag name="KSO_WM_UNIT_ID" val="custom222_10*m_i*1_8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f"/>
  <p:tag name="KSO_WM_UNIT_INDEX" val="1_1_1"/>
  <p:tag name="KSO_WM_UNIT_ID" val="custom222_10*m_h_f*1_1_1"/>
  <p:tag name="KSO_WM_UNIT_LAYERLEVEL" val="1_1_1"/>
  <p:tag name="KSO_WM_UNIT_VALUE" val="21"/>
  <p:tag name="KSO_WM_UNIT_HIGHLIGHT" val="0"/>
  <p:tag name="KSO_WM_UNIT_COMPATIBLE" val="0"/>
  <p:tag name="KSO_WM_DIAGRAM_GROUP_CODE" val="m1-4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1_2"/>
  <p:tag name="KSO_WM_UNIT_ID" val="custom222_10*m_h_i*1_1_2"/>
  <p:tag name="KSO_WM_UNIT_LAYERLEVEL" val="1_1_1"/>
  <p:tag name="KSO_WM_DIAGRAM_GROUP_CODE" val="m1-4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1_1"/>
  <p:tag name="KSO_WM_UNIT_ID" val="custom222_10*m_h_i*1_1_1"/>
  <p:tag name="KSO_WM_UNIT_LAYERLEVEL" val="1_1_1"/>
  <p:tag name="KSO_WM_DIAGRAM_GROUP_CODE" val="m1-4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ID" val="custom222_10*m_h_a*1_1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UNIT_TYPE" val="m_h_a"/>
  <p:tag name="KSO_WM_UNIT_INDEX" val="1_1_1"/>
  <p:tag name="KSO_WM_UNIT_PRESET_TEXT" val="单击此处添加标题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2_2"/>
  <p:tag name="KSO_WM_UNIT_ID" val="custom222_10*m_h_i*1_2_2"/>
  <p:tag name="KSO_WM_UNIT_LAYERLEVEL" val="1_1_1"/>
  <p:tag name="KSO_WM_DIAGRAM_GROUP_CODE" val="m1-4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2_2"/>
  <p:tag name="KSO_WM_UNIT_ID" val="custom222_10*m_h_i*1_2_2"/>
  <p:tag name="KSO_WM_UNIT_LAYERLEVEL" val="1_1_1"/>
  <p:tag name="KSO_WM_DIAGRAM_GROUP_CODE" val="m1-4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2_1"/>
  <p:tag name="KSO_WM_UNIT_ID" val="custom222_10*m_h_i*1_2_1"/>
  <p:tag name="KSO_WM_UNIT_LAYERLEVEL" val="1_1_1"/>
  <p:tag name="KSO_WM_DIAGRAM_GROUP_CODE" val="m1-4"/>
  <p:tag name="KSO_WM_UNIT_USESOURCEFORMAT_APPLY" val="0"/>
  <p:tag name="KSO_WM_UNIT_HIGHLIGHT" val="0"/>
  <p:tag name="KSO_WM_UNIT_COMPATIBLE" val="0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f"/>
  <p:tag name="KSO_WM_UNIT_INDEX" val="1_2_1"/>
  <p:tag name="KSO_WM_UNIT_ID" val="custom222_10*m_h_f*1_2_1"/>
  <p:tag name="KSO_WM_UNIT_LAYERLEVEL" val="1_1_1"/>
  <p:tag name="KSO_WM_UNIT_VALUE" val="21"/>
  <p:tag name="KSO_WM_UNIT_HIGHLIGHT" val="0"/>
  <p:tag name="KSO_WM_UNIT_COMPATIBLE" val="0"/>
  <p:tag name="KSO_WM_DIAGRAM_GROUP_CODE" val="m1-4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ID" val="custom222_10*m_h_a*1_2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UNIT_TYPE" val="m_h_a"/>
  <p:tag name="KSO_WM_UNIT_INDEX" val="1_2_1"/>
  <p:tag name="KSO_WM_UNIT_PRESET_TEXT" val="单击此处添加标题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3_2"/>
  <p:tag name="KSO_WM_UNIT_ID" val="custom222_10*m_h_i*1_3_2"/>
  <p:tag name="KSO_WM_UNIT_LAYERLEVEL" val="1_1_1"/>
  <p:tag name="KSO_WM_DIAGRAM_GROUP_CODE" val="m1-4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3_1"/>
  <p:tag name="KSO_WM_UNIT_ID" val="custom222_10*m_h_i*1_3_1"/>
  <p:tag name="KSO_WM_UNIT_LAYERLEVEL" val="1_1_1"/>
  <p:tag name="KSO_WM_DIAGRAM_GROUP_CODE" val="m1-4"/>
  <p:tag name="KSO_WM_UNIT_USESOURCEFORMAT_APPLY" val="0"/>
  <p:tag name="KSO_WM_UNIT_HIGHLIGHT" val="0"/>
  <p:tag name="KSO_WM_UNIT_COMPATIBLE" val="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f"/>
  <p:tag name="KSO_WM_UNIT_INDEX" val="1_3_1"/>
  <p:tag name="KSO_WM_UNIT_ID" val="custom222_10*m_h_f*1_3_1"/>
  <p:tag name="KSO_WM_UNIT_LAYERLEVEL" val="1_1_1"/>
  <p:tag name="KSO_WM_UNIT_VALUE" val="21"/>
  <p:tag name="KSO_WM_UNIT_HIGHLIGHT" val="0"/>
  <p:tag name="KSO_WM_UNIT_COMPATIBLE" val="0"/>
  <p:tag name="KSO_WM_DIAGRAM_GROUP_CODE" val="m1-4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ID" val="custom222_10*m_h_a*1_3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UNIT_TYPE" val="m_h_a"/>
  <p:tag name="KSO_WM_UNIT_INDEX" val="1_3_1"/>
  <p:tag name="KSO_WM_UNIT_PRESET_TEXT" val="单击此处添加标题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f"/>
  <p:tag name="KSO_WM_UNIT_INDEX" val="1_4_1"/>
  <p:tag name="KSO_WM_UNIT_ID" val="custom222_10*m_h_f*1_4_1"/>
  <p:tag name="KSO_WM_UNIT_LAYERLEVEL" val="1_1_1"/>
  <p:tag name="KSO_WM_UNIT_VALUE" val="21"/>
  <p:tag name="KSO_WM_UNIT_HIGHLIGHT" val="0"/>
  <p:tag name="KSO_WM_UNIT_COMPATIBLE" val="0"/>
  <p:tag name="KSO_WM_DIAGRAM_GROUP_CODE" val="m1-4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4_2"/>
  <p:tag name="KSO_WM_UNIT_ID" val="custom222_10*m_h_i*1_4_2"/>
  <p:tag name="KSO_WM_UNIT_LAYERLEVEL" val="1_1_1"/>
  <p:tag name="KSO_WM_DIAGRAM_GROUP_CODE" val="m1-4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2_1"/>
  <p:tag name="KSO_WM_UNIT_ID" val="custom222_10*m_h_i*1_2_1"/>
  <p:tag name="KSO_WM_UNIT_LAYERLEVEL" val="1_1_1"/>
  <p:tag name="KSO_WM_DIAGRAM_GROUP_CODE" val="m1-4"/>
  <p:tag name="KSO_WM_UNIT_USESOURCEFORMAT_APPLY" val="0"/>
  <p:tag name="KSO_WM_UNIT_HIGHLIGHT" val="0"/>
  <p:tag name="KSO_WM_UNIT_COMPATIBLE" val="0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4_1"/>
  <p:tag name="KSO_WM_UNIT_ID" val="custom222_10*m_h_i*1_4_1"/>
  <p:tag name="KSO_WM_UNIT_LAYERLEVEL" val="1_1_1"/>
  <p:tag name="KSO_WM_DIAGRAM_GROUP_CODE" val="m1-4"/>
  <p:tag name="KSO_WM_UNIT_USESOURCEFORMAT_APPLY" val="0"/>
  <p:tag name="KSO_WM_UNIT_HIGHLIGHT" val="0"/>
  <p:tag name="KSO_WM_UNIT_COMPATIBLE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ID" val="custom222_10*m_h_a*1_4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UNIT_TYPE" val="m_h_a"/>
  <p:tag name="KSO_WM_UNIT_INDEX" val="1_4_1"/>
  <p:tag name="KSO_WM_UNIT_PRESET_TEXT" val="单击此处添加标题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11"/>
  <p:tag name="KSO_WM_UNIT_ID" val="custom222_10*m_i*1_11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12"/>
  <p:tag name="KSO_WM_UNIT_ID" val="custom222_10*m_i*1_12"/>
  <p:tag name="KSO_WM_UNIT_LAYERLEVEL" val="1_1"/>
  <p:tag name="KSO_WM_DIAGRAM_GROUP_CODE" val="m1-4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1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3"/>
  <p:tag name="KSO_WM_UNIT_HIGHLIGHT" val="0"/>
  <p:tag name="KSO_WM_UNIT_COMPATIBLE" val="0"/>
  <p:tag name="KSO_WM_UNIT_TYPE" val="a"/>
  <p:tag name="KSO_WM_UNIT_INDEX" val="1"/>
  <p:tag name="KSO_WM_UNIT_ID" val="custom222_10*a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DIAGRAM_GROUP_CODE" val="m1-4"/>
</p:tagLst>
</file>

<file path=ppt/tags/tag155.xml><?xml version="1.0" encoding="utf-8"?>
<p:tagLst xmlns:p="http://schemas.openxmlformats.org/presentationml/2006/main">
  <p:tag name="KSO_WM_SLIDE_ID" val="custom222_10"/>
  <p:tag name="KSO_WM_SLIDE_INDEX" val="10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40*27"/>
  <p:tag name="KSO_WM_SLIDE_SIZE" val="852*512"/>
  <p:tag name="KSO_WM_TEMPLATE_CATEGORY" val="custom"/>
  <p:tag name="KSO_WM_TEMPLATE_INDEX" val="222"/>
  <p:tag name="KSO_WM_TAG_VERSION" val="1.0"/>
  <p:tag name="KSO_WM_DIAGRAM_GROUP_CODE" val="m1-4"/>
  <p:tag name="KSO_WM_SLIDE_DIAGTYPE" val="m"/>
  <p:tag name="KSO_WM_SLIDE_SUBTYPE" val="pureTxt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f"/>
  <p:tag name="KSO_WM_UNIT_INDEX" val="1_2_1"/>
  <p:tag name="KSO_WM_UNIT_ID" val="custom222_10*m_h_f*1_2_1"/>
  <p:tag name="KSO_WM_UNIT_LAYERLEVEL" val="1_1_1"/>
  <p:tag name="KSO_WM_UNIT_VALUE" val="21"/>
  <p:tag name="KSO_WM_UNIT_HIGHLIGHT" val="0"/>
  <p:tag name="KSO_WM_UNIT_COMPATIBLE" val="0"/>
  <p:tag name="KSO_WM_DIAGRAM_GROUP_CODE" val="m1-4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ID" val="custom222_10*m_h_a*1_2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UNIT_TYPE" val="m_h_a"/>
  <p:tag name="KSO_WM_UNIT_INDEX" val="1_2_1"/>
  <p:tag name="KSO_WM_UNIT_PRESET_TEXT" val="单击此处添加标题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3_2"/>
  <p:tag name="KSO_WM_UNIT_ID" val="custom222_10*m_h_i*1_3_2"/>
  <p:tag name="KSO_WM_UNIT_LAYERLEVEL" val="1_1_1"/>
  <p:tag name="KSO_WM_DIAGRAM_GROUP_CODE" val="m1-4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3_1"/>
  <p:tag name="KSO_WM_UNIT_ID" val="custom222_10*m_h_i*1_3_1"/>
  <p:tag name="KSO_WM_UNIT_LAYERLEVEL" val="1_1_1"/>
  <p:tag name="KSO_WM_DIAGRAM_GROUP_CODE" val="m1-4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2"/>
  <p:tag name="KSO_WM_UNIT_ID" val="custom222_10*m_i*1_2"/>
  <p:tag name="KSO_WM_UNIT_LAYERLEVEL" val="1_1"/>
  <p:tag name="KSO_WM_DIAGRAM_GROUP_CODE" val="m1-4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f"/>
  <p:tag name="KSO_WM_UNIT_INDEX" val="1_3_1"/>
  <p:tag name="KSO_WM_UNIT_ID" val="custom222_10*m_h_f*1_3_1"/>
  <p:tag name="KSO_WM_UNIT_LAYERLEVEL" val="1_1_1"/>
  <p:tag name="KSO_WM_UNIT_VALUE" val="21"/>
  <p:tag name="KSO_WM_UNIT_HIGHLIGHT" val="0"/>
  <p:tag name="KSO_WM_UNIT_COMPATIBLE" val="0"/>
  <p:tag name="KSO_WM_DIAGRAM_GROUP_CODE" val="m1-4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ID" val="custom222_10*m_h_a*1_3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UNIT_TYPE" val="m_h_a"/>
  <p:tag name="KSO_WM_UNIT_INDEX" val="1_3_1"/>
  <p:tag name="KSO_WM_UNIT_PRESET_TEXT" val="单击此处添加标题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f"/>
  <p:tag name="KSO_WM_UNIT_INDEX" val="1_4_1"/>
  <p:tag name="KSO_WM_UNIT_ID" val="custom222_10*m_h_f*1_4_1"/>
  <p:tag name="KSO_WM_UNIT_LAYERLEVEL" val="1_1_1"/>
  <p:tag name="KSO_WM_UNIT_VALUE" val="21"/>
  <p:tag name="KSO_WM_UNIT_HIGHLIGHT" val="0"/>
  <p:tag name="KSO_WM_UNIT_COMPATIBLE" val="0"/>
  <p:tag name="KSO_WM_DIAGRAM_GROUP_CODE" val="m1-4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4_2"/>
  <p:tag name="KSO_WM_UNIT_ID" val="custom222_10*m_h_i*1_4_2"/>
  <p:tag name="KSO_WM_UNIT_LAYERLEVEL" val="1_1_1"/>
  <p:tag name="KSO_WM_DIAGRAM_GROUP_CODE" val="m1-4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h_i"/>
  <p:tag name="KSO_WM_UNIT_INDEX" val="1_4_1"/>
  <p:tag name="KSO_WM_UNIT_ID" val="custom222_10*m_h_i*1_4_1"/>
  <p:tag name="KSO_WM_UNIT_LAYERLEVEL" val="1_1_1"/>
  <p:tag name="KSO_WM_DIAGRAM_GROUP_CODE" val="m1-4"/>
  <p:tag name="KSO_WM_UNIT_USESOURCEFORMAT_APPLY" val="0"/>
  <p:tag name="KSO_WM_UNIT_HIGHLIGHT" val="0"/>
  <p:tag name="KSO_WM_UNIT_COMPATIBLE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ID" val="custom222_10*m_h_a*1_4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ISCONTENTSTITLE" val="0"/>
  <p:tag name="KSO_WM_UNIT_VALUE" val="10"/>
  <p:tag name="KSO_WM_UNIT_TYPE" val="m_h_a"/>
  <p:tag name="KSO_WM_UNIT_INDEX" val="1_4_1"/>
  <p:tag name="KSO_WM_UNIT_PRESET_TEXT" val="单击此处添加标题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11"/>
  <p:tag name="KSO_WM_UNIT_ID" val="custom222_10*m_i*1_11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12"/>
  <p:tag name="KSO_WM_UNIT_ID" val="custom222_10*m_i*1_12"/>
  <p:tag name="KSO_WM_UNIT_LAYERLEVEL" val="1_1"/>
  <p:tag name="KSO_WM_DIAGRAM_GROUP_CODE" val="m1-4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3"/>
  <p:tag name="KSO_WM_UNIT_HIGHLIGHT" val="0"/>
  <p:tag name="KSO_WM_UNIT_COMPATIBLE" val="0"/>
  <p:tag name="KSO_WM_UNIT_TYPE" val="a"/>
  <p:tag name="KSO_WM_UNIT_INDEX" val="1"/>
  <p:tag name="KSO_WM_UNIT_ID" val="custom222_10*a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DIAGRAM_GROUP_CODE" val="m1-4"/>
</p:tagLst>
</file>

<file path=ppt/tags/tag29.xml><?xml version="1.0" encoding="utf-8"?>
<p:tagLst xmlns:p="http://schemas.openxmlformats.org/presentationml/2006/main">
  <p:tag name="KSO_WM_SLIDE_ID" val="custom222_10"/>
  <p:tag name="KSO_WM_SLIDE_INDEX" val="10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40*27"/>
  <p:tag name="KSO_WM_SLIDE_SIZE" val="852*512"/>
  <p:tag name="KSO_WM_TEMPLATE_CATEGORY" val="custom"/>
  <p:tag name="KSO_WM_TEMPLATE_INDEX" val="222"/>
  <p:tag name="KSO_WM_TAG_VERSION" val="1.0"/>
  <p:tag name="KSO_WM_DIAGRAM_GROUP_CODE" val="m1-4"/>
  <p:tag name="KSO_WM_SLIDE_DIAGTYPE" val="m"/>
  <p:tag name="KSO_WM_SLIDE_SUBTYPE" val="pureTxt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1"/>
  <p:tag name="KSO_WM_UNIT_ID" val="custom222_10*m_i*1_1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3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h_i*1_1_6_1"/>
  <p:tag name="KSO_WM_UNIT_LAYERLEVEL" val="1_1_1_1"/>
  <p:tag name="KSO_WM_BEAUTIFY_FLAG" val="#wm#"/>
  <p:tag name="KSO_WM_UNIT_LINE_FORE_SCHEMECOLOR_INDEX" val="5"/>
  <p:tag name="KSO_WM_UNIT_LINE_FILL_TYPE" val="2"/>
  <p:tag name="KSO_WM_UNIT_USESOURCEFORMAT_APPLY" val="0"/>
  <p:tag name="KSO_WM_UNIT_HIGHLIGHT" val="0"/>
  <p:tag name="KSO_WM_UNIT_COMPATIBLE" val="0"/>
  <p:tag name="KSO_WM_DIAGRAM_GROUP_CODE" val="n1-1"/>
  <p:tag name="KSO_WM_UNIT_TYPE" val="n_h_h_i"/>
  <p:tag name="KSO_WM_UNIT_INDEX" val="1_1_6_1"/>
</p:tagLst>
</file>

<file path=ppt/tags/tag3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h_i*1_1_2_1"/>
  <p:tag name="KSO_WM_UNIT_LAYERLEVEL" val="1_1_1_1"/>
  <p:tag name="KSO_WM_BEAUTIFY_FLAG" val="#wm#"/>
  <p:tag name="KSO_WM_UNIT_LINE_FORE_SCHEMECOLOR_INDEX" val="5"/>
  <p:tag name="KSO_WM_UNIT_LINE_FILL_TYPE" val="2"/>
  <p:tag name="KSO_WM_UNIT_USESOURCEFORMAT_APPLY" val="0"/>
  <p:tag name="KSO_WM_UNIT_HIGHLIGHT" val="0"/>
  <p:tag name="KSO_WM_UNIT_COMPATIBLE" val="0"/>
  <p:tag name="KSO_WM_DIAGRAM_GROUP_CODE" val="n1-1"/>
  <p:tag name="KSO_WM_UNIT_TYPE" val="n_h_h_i"/>
  <p:tag name="KSO_WM_UNIT_INDEX" val="1_1_2_1"/>
</p:tagLst>
</file>

<file path=ppt/tags/tag3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h_i*1_1_1_1"/>
  <p:tag name="KSO_WM_UNIT_LAYERLEVEL" val="1_1_1_1"/>
  <p:tag name="KSO_WM_BEAUTIFY_FLAG" val="#wm#"/>
  <p:tag name="KSO_WM_UNIT_LINE_FORE_SCHEMECOLOR_INDEX" val="5"/>
  <p:tag name="KSO_WM_UNIT_LINE_FILL_TYPE" val="2"/>
  <p:tag name="KSO_WM_UNIT_USESOURCEFORMAT_APPLY" val="0"/>
  <p:tag name="KSO_WM_UNIT_HIGHLIGHT" val="0"/>
  <p:tag name="KSO_WM_UNIT_COMPATIBLE" val="0"/>
  <p:tag name="KSO_WM_DIAGRAM_GROUP_CODE" val="n1-1"/>
  <p:tag name="KSO_WM_UNIT_TYPE" val="n_h_h_i"/>
  <p:tag name="KSO_WM_UNIT_INDEX" val="1_1_1_1"/>
</p:tagLst>
</file>

<file path=ppt/tags/tag3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h_i*1_1_5_1"/>
  <p:tag name="KSO_WM_UNIT_LAYERLEVEL" val="1_1_1_1"/>
  <p:tag name="KSO_WM_BEAUTIFY_FLAG" val="#wm#"/>
  <p:tag name="KSO_WM_UNIT_LINE_FORE_SCHEMECOLOR_INDEX" val="5"/>
  <p:tag name="KSO_WM_UNIT_LINE_FILL_TYPE" val="2"/>
  <p:tag name="KSO_WM_UNIT_USESOURCEFORMAT_APPLY" val="0"/>
  <p:tag name="KSO_WM_UNIT_HIGHLIGHT" val="0"/>
  <p:tag name="KSO_WM_UNIT_COMPATIBLE" val="0"/>
  <p:tag name="KSO_WM_DIAGRAM_GROUP_CODE" val="n1-1"/>
  <p:tag name="KSO_WM_UNIT_TYPE" val="n_h_h_i"/>
  <p:tag name="KSO_WM_UNIT_INDEX" val="1_1_5_1"/>
</p:tagLst>
</file>

<file path=ppt/tags/tag3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i*1_1"/>
  <p:tag name="KSO_WM_UNIT_LAYERLEVEL" val="1_1"/>
  <p:tag name="KSO_WM_BEAUTIFY_FLAG" val="#wm#"/>
  <p:tag name="KSO_WM_UNIT_LINE_FORE_SCHEMECOLOR_INDEX" val="5"/>
  <p:tag name="KSO_WM_UNIT_LINE_FILL_TYPE" val="2"/>
  <p:tag name="KSO_WM_UNIT_USESOURCEFORMAT_APPLY" val="0"/>
  <p:tag name="KSO_WM_UNIT_HIGHLIGHT" val="0"/>
  <p:tag name="KSO_WM_UNIT_COMPATIBLE" val="0"/>
  <p:tag name="KSO_WM_DIAGRAM_GROUP_CODE" val="n1-1"/>
  <p:tag name="KSO_WM_UNIT_TYPE" val="n_i"/>
  <p:tag name="KSO_WM_UNIT_INDEX" val="1_1"/>
</p:tagLst>
</file>

<file path=ppt/tags/tag3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i*1_2"/>
  <p:tag name="KSO_WM_UNIT_LAYERLEVEL" val="1_1"/>
  <p:tag name="KSO_WM_BEAUTIFY_FLAG" val="#wm#"/>
  <p:tag name="KSO_WM_UNIT_LINE_FORE_SCHEMECOLOR_INDEX" val="5"/>
  <p:tag name="KSO_WM_UNIT_LINE_FILL_TYPE" val="2"/>
  <p:tag name="KSO_WM_UNIT_USESOURCEFORMAT_APPLY" val="0"/>
  <p:tag name="KSO_WM_UNIT_HIGHLIGHT" val="0"/>
  <p:tag name="KSO_WM_UNIT_COMPATIBLE" val="0"/>
  <p:tag name="KSO_WM_DIAGRAM_GROUP_CODE" val="n1-1"/>
  <p:tag name="KSO_WM_UNIT_TYPE" val="n_i"/>
  <p:tag name="KSO_WM_UNIT_INDEX" val="1_2"/>
</p:tagLst>
</file>

<file path=ppt/tags/tag3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i*1_2_1"/>
  <p:tag name="KSO_WM_UNIT_LAYERLEVEL" val="1_1_1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n1-1"/>
  <p:tag name="KSO_WM_UNIT_TYPE" val="n_h_i"/>
  <p:tag name="KSO_WM_UNIT_INDEX" val="1_2_1"/>
</p:tagLst>
</file>

<file path=ppt/tags/tag3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f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ISCONTENTSTITLE" val="0"/>
  <p:tag name="KSO_WM_DIAGRAM_GROUP_CODE" val="n1-1"/>
  <p:tag name="KSO_WM_UNIT_TYPE" val="n_h_f"/>
  <p:tag name="KSO_WM_UNIT_INDEX" val="1_2_1"/>
  <p:tag name="KSO_WM_UNIT_PRESET_TEXT" val="添加&#10;标题"/>
</p:tagLst>
</file>

<file path=ppt/tags/tag3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h_a*1_1_1_1"/>
  <p:tag name="KSO_WM_UNIT_LAYERLEVEL" val="1_1_1_1"/>
  <p:tag name="KSO_WM_UNIT_VALUE" val="6"/>
  <p:tag name="KSO_WM_UNIT_HIGHLIGHT" val="0"/>
  <p:tag name="KSO_WM_UNIT_COMPATIBLE" val="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  <p:tag name="KSO_WM_UNIT_ISCONTENTSTITLE" val="0"/>
  <p:tag name="KSO_WM_DIAGRAM_GROUP_CODE" val="n1-1"/>
  <p:tag name="KSO_WM_UNIT_TYPE" val="n_h_h_a"/>
  <p:tag name="KSO_WM_UNIT_INDEX" val="1_1_1_1"/>
  <p:tag name="KSO_WM_UNIT_PRESET_TEXT" val="添加标题"/>
</p:tagLst>
</file>

<file path=ppt/tags/tag3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h_a*1_1_2_1"/>
  <p:tag name="KSO_WM_UNIT_LAYERLEVEL" val="1_1_1_1"/>
  <p:tag name="KSO_WM_UNIT_VALUE" val="9"/>
  <p:tag name="KSO_WM_UNIT_HIGHLIGHT" val="0"/>
  <p:tag name="KSO_WM_UNIT_COMPATIBLE" val="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  <p:tag name="KSO_WM_UNIT_ISCONTENTSTITLE" val="0"/>
  <p:tag name="KSO_WM_DIAGRAM_GROUP_CODE" val="n1-1"/>
  <p:tag name="KSO_WM_UNIT_TYPE" val="n_h_h_a"/>
  <p:tag name="KSO_WM_UNIT_INDEX" val="1_1_2_1"/>
  <p:tag name="KSO_WM_UNIT_PRESET_TEXT" val="添加标题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6"/>
  <p:tag name="KSO_WM_UNIT_ID" val="custom222_10*m_i*1_6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4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h_a*1_1_4_1"/>
  <p:tag name="KSO_WM_UNIT_LAYERLEVEL" val="1_1_1_1"/>
  <p:tag name="KSO_WM_UNIT_VALUE" val="9"/>
  <p:tag name="KSO_WM_UNIT_HIGHLIGHT" val="0"/>
  <p:tag name="KSO_WM_UNIT_COMPATIBLE" val="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0"/>
  <p:tag name="KSO_WM_UNIT_ISCONTENTSTITLE" val="0"/>
  <p:tag name="KSO_WM_DIAGRAM_GROUP_CODE" val="n1-1"/>
  <p:tag name="KSO_WM_UNIT_TYPE" val="n_h_h_a"/>
  <p:tag name="KSO_WM_UNIT_INDEX" val="1_1_4_1"/>
  <p:tag name="KSO_WM_UNIT_PRESET_TEXT" val="添加标题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ID" val="custom2_9*i*9"/>
  <p:tag name="KSO_WM_TEMPLATE_CATEGORY" val="custom"/>
  <p:tag name="KSO_WM_TEMPLATE_INDEX" val="2"/>
  <p:tag name="KSO_WM_UNIT_LAYERLEVEL" val="1"/>
  <p:tag name="KSO_WM_TAG_VERSION" val="1.0"/>
  <p:tag name="KSO_WM_BEAUTIFY_FLAG" val="#wm#"/>
  <p:tag name="KSO_WM_DIAGRAM_GROUP_CODE" val="n1-1"/>
  <p:tag name="KSO_WM_UNIT_TYPE" val="i"/>
  <p:tag name="KSO_WM_UNIT_INDEX" val="9"/>
</p:tagLst>
</file>

<file path=ppt/tags/tag4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a*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DIAGRAM_GROUP_CODE" val="n1-1"/>
  <p:tag name="KSO_WM_UNIT_TYPE" val="a"/>
  <p:tag name="KSO_WM_UNIT_INDEX" val="1"/>
  <p:tag name="KSO_WM_UNIT_PRESET_TEXT" val="单击添加标题"/>
</p:tagLst>
</file>

<file path=ppt/tags/tag4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ID" val="custom2_9*n_h_h_a*1_1_3_1"/>
  <p:tag name="KSO_WM_UNIT_LAYERLEVEL" val="1_1_1_1"/>
  <p:tag name="KSO_WM_UNIT_VALUE" val="9"/>
  <p:tag name="KSO_WM_UNIT_HIGHLIGHT" val="0"/>
  <p:tag name="KSO_WM_UNIT_COMPATIBLE" val="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0"/>
  <p:tag name="KSO_WM_UNIT_ISCONTENTSTITLE" val="0"/>
  <p:tag name="KSO_WM_DIAGRAM_GROUP_CODE" val="n1-1"/>
  <p:tag name="KSO_WM_UNIT_TYPE" val="n_h_h_a"/>
  <p:tag name="KSO_WM_UNIT_INDEX" val="1_1_3_1"/>
  <p:tag name="KSO_WM_UNIT_PRESET_TEXT" val="添加标题"/>
</p:tagLst>
</file>

<file path=ppt/tags/tag4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SLIDE_ID" val="custom2_9"/>
  <p:tag name="KSO_WM_SLIDE_INDEX" val="9"/>
  <p:tag name="KSO_WM_SLIDE_ITEM_CNT" val="6"/>
  <p:tag name="KSO_WM_SLIDE_LAYOUT" val="a_b_n"/>
  <p:tag name="KSO_WM_SLIDE_LAYOUT_CNT" val="1_1_1"/>
  <p:tag name="KSO_WM_SLIDE_TYPE" val="text"/>
  <p:tag name="KSO_WM_SLIDE_SUBTYPE" val="diag"/>
  <p:tag name="KSO_WM_BEAUTIFY_FLAG" val="#wm#"/>
  <p:tag name="KSO_WM_SLIDE_POSITION" val="28*21"/>
  <p:tag name="KSO_WM_SLIDE_SIZE" val="867*467"/>
  <p:tag name="KSO_WM_TEMPLATE_SUBCATEGORY" val="ai"/>
  <p:tag name="KSO_WM_DIAGRAM_GROUP_CODE" val="n1-1"/>
  <p:tag name="KSO_WM_SLIDE_DIAGTYPE" val="n"/>
</p:tagLst>
</file>

<file path=ppt/tags/tag45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1_6"/>
  <p:tag name="KSO_WM_UNIT_LAYERLEVEL" val="1_1_1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1_6"/>
</p:tagLst>
</file>

<file path=ppt/tags/tag46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2_4"/>
  <p:tag name="KSO_WM_UNIT_LAYERLEVEL" val="1_1_1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2_4"/>
</p:tagLst>
</file>

<file path=ppt/tags/tag47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4_3"/>
  <p:tag name="KSO_WM_UNIT_LAYERLEVEL" val="1_1_1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4_3"/>
</p:tagLst>
</file>

<file path=ppt/tags/tag48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3_4"/>
  <p:tag name="KSO_WM_UNIT_LAYERLEVEL" val="1_1_1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3_4"/>
</p:tagLst>
</file>

<file path=ppt/tags/tag49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i*1_2"/>
  <p:tag name="KSO_WM_UNIT_LAYERLEVEL" val="1_1"/>
  <p:tag name="KSO_WM_BEAUTIFY_FLAG" val="#wm#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i"/>
  <p:tag name="KSO_WM_UNIT_INDEX" val="1_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5"/>
  <p:tag name="KSO_WM_UNIT_ID" val="custom222_10*m_i*1_5"/>
  <p:tag name="KSO_WM_UNIT_LAYERLEVEL" val="1_1"/>
  <p:tag name="KSO_WM_DIAGRAM_GROUP_CODE" val="m1-4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50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i*1_1"/>
  <p:tag name="KSO_WM_UNIT_LAYERLEVEL" val="1_1"/>
  <p:tag name="KSO_WM_BEAUTIFY_FLAG" val="#wm#"/>
  <p:tag name="KSO_WM_UNIT_FILL_FORE_SCHEMECOLOR_INDEX" val="14"/>
  <p:tag name="KSO_WM_UNIT_FILL_TYPE" val="1"/>
  <p:tag name="KSO_WM_UNIT_USESOURCEFORMAT_APPLY" val="0"/>
  <p:tag name="KSO_WM_UNIT_HIGHLIGHT" val="0"/>
  <p:tag name="KSO_WM_UNIT_COMPATIBLE" val="0"/>
  <p:tag name="KSO_WM_DIAGRAM_GROUP_CODE" val="l1-2"/>
  <p:tag name="KSO_WM_UNIT_TYPE" val="l_i"/>
  <p:tag name="KSO_WM_UNIT_INDEX" val="1_1"/>
</p:tagLst>
</file>

<file path=ppt/tags/tag51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1_2"/>
  <p:tag name="KSO_WM_UNIT_LAYERLEVEL" val="1_1_1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1_2"/>
</p:tagLst>
</file>

<file path=ppt/tags/tag52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1_1"/>
  <p:tag name="KSO_WM_UNIT_LAYERLEVEL" val="1_1_1"/>
  <p:tag name="KSO_WM_BEAUTIFY_FLAG" val="#wm#"/>
  <p:tag name="KSO_WM_UNIT_FILL_FORE_SCHEMECOLOR_INDEX" val="14"/>
  <p:tag name="KSO_WM_UNI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1_1"/>
</p:tagLst>
</file>

<file path=ppt/tags/tag53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1_5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1_5"/>
</p:tagLst>
</file>

<file path=ppt/tags/tag54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1_4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1_4"/>
</p:tagLst>
</file>

<file path=ppt/tags/tag55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1_3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1_3"/>
</p:tagLst>
</file>

<file path=ppt/tags/tag56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f*1_1_1"/>
  <p:tag name="KSO_WM_UNIT_LAYERLEVEL" val="1_1_1"/>
  <p:tag name="KSO_WM_UNIT_VALUE" val="21"/>
  <p:tag name="KSO_WM_UNIT_HIGHLIGHT" val="0"/>
  <p:tag name="KSO_WM_UNIT_COMPATIBLE" val="0"/>
  <p:tag name="KSO_WM_BEAUTIFY_FLAG" val="#wm#"/>
  <p:tag name="KSO_WM_UNIT_TEXT_FILL_FORE_SCHEMECOLOR_INDEX" val="13"/>
  <p:tag name="KSO_WM_UNIT_TEXT_FILL_TYPE" val="1"/>
  <p:tag name="KSO_WM_UNIT_USESOURCEFORMAT_APPLY" val="0"/>
  <p:tag name="KSO_WM_DIAGRAM_GROUP_CODE" val="l1-2"/>
  <p:tag name="KSO_WM_UNIT_TYPE" val="l_h_f"/>
  <p:tag name="KSO_WM_UNIT_INDEX" val="1_1_1"/>
  <p:tag name="KSO_WM_UNIT_PRESET_TEXT" val="单击此处添加文本具体内容，简明扼要的阐述您的观点。&#10;单击此处添加文本具体内容，简明扼要的阐述您的观点。&#10;单击此处添加文本具体内容，简明扼要的阐述您的观点。"/>
</p:tagLst>
</file>

<file path=ppt/tags/tag57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a*1_1_1"/>
  <p:tag name="KSO_WM_UNIT_LAYERLEVEL" val="1_1_1"/>
  <p:tag name="KSO_WM_UNIT_VALUE" val="7"/>
  <p:tag name="KSO_WM_UNIT_HIGHLIGHT" val="0"/>
  <p:tag name="KSO_WM_UNIT_COMPATIBLE" val="0"/>
  <p:tag name="KSO_WM_BEAUTIFY_FLAG" val="#wm#"/>
  <p:tag name="KSO_WM_UNIT_TEXT_FILL_FORE_SCHEMECOLOR_INDEX" val="5"/>
  <p:tag name="KSO_WM_UNIT_TEXT_FILL_TYPE" val="1"/>
  <p:tag name="KSO_WM_UNIT_USESOURCEFORMAT_APPLY" val="0"/>
  <p:tag name="KSO_WM_UNIT_ISCONTENTSTITLE" val="0"/>
  <p:tag name="KSO_WM_DIAGRAM_GROUP_CODE" val="l1-2"/>
  <p:tag name="KSO_WM_UNIT_TYPE" val="l_h_a"/>
  <p:tag name="KSO_WM_UNIT_INDEX" val="1_1_1"/>
  <p:tag name="KSO_WM_UNIT_PRESET_TEXT" val="单击此处添加标题"/>
</p:tagLst>
</file>

<file path=ppt/tags/tag58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3_2"/>
  <p:tag name="KSO_WM_UNIT_LAYERLEVEL" val="1_1_1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3_2"/>
</p:tagLst>
</file>

<file path=ppt/tags/tag59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3_1"/>
  <p:tag name="KSO_WM_UNIT_LAYERLEVEL" val="1_1_1"/>
  <p:tag name="KSO_WM_BEAUTIFY_FLAG" val="#wm#"/>
  <p:tag name="KSO_WM_UNIT_FILL_FORE_SCHEMECOLOR_INDEX" val="14"/>
  <p:tag name="KSO_WM_UNI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3_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7"/>
  <p:tag name="KSO_WM_UNIT_ID" val="custom222_10*m_i*1_7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60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3_5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3_5"/>
</p:tagLst>
</file>

<file path=ppt/tags/tag61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3_3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3_3"/>
</p:tagLst>
</file>

<file path=ppt/tags/tag62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a*1_3_1"/>
  <p:tag name="KSO_WM_UNIT_LAYERLEVEL" val="1_1_1"/>
  <p:tag name="KSO_WM_UNIT_VALUE" val="7"/>
  <p:tag name="KSO_WM_UNIT_HIGHLIGHT" val="0"/>
  <p:tag name="KSO_WM_UNIT_COMPATIBLE" val="0"/>
  <p:tag name="KSO_WM_BEAUTIFY_FLAG" val="#wm#"/>
  <p:tag name="KSO_WM_UNIT_TEXT_FILL_FORE_SCHEMECOLOR_INDEX" val="8"/>
  <p:tag name="KSO_WM_UNIT_TEXT_FILL_TYPE" val="1"/>
  <p:tag name="KSO_WM_UNIT_USESOURCEFORMAT_APPLY" val="0"/>
  <p:tag name="KSO_WM_UNIT_ISCONTENTSTITLE" val="0"/>
  <p:tag name="KSO_WM_DIAGRAM_GROUP_CODE" val="l1-2"/>
  <p:tag name="KSO_WM_UNIT_TYPE" val="l_h_a"/>
  <p:tag name="KSO_WM_UNIT_INDEX" val="1_3_1"/>
  <p:tag name="KSO_WM_UNIT_PRESET_TEXT" val="单击此处添加标题"/>
</p:tagLst>
</file>

<file path=ppt/tags/tag63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f*1_3_1"/>
  <p:tag name="KSO_WM_UNIT_LAYERLEVEL" val="1_1_1"/>
  <p:tag name="KSO_WM_UNIT_VALUE" val="21"/>
  <p:tag name="KSO_WM_UNIT_HIGHLIGHT" val="0"/>
  <p:tag name="KSO_WM_UNIT_COMPATIBLE" val="0"/>
  <p:tag name="KSO_WM_BEAUTIFY_FLAG" val="#wm#"/>
  <p:tag name="KSO_WM_UNIT_TEXT_FILL_FORE_SCHEMECOLOR_INDEX" val="13"/>
  <p:tag name="KSO_WM_UNIT_TEXT_FILL_TYPE" val="1"/>
  <p:tag name="KSO_WM_UNIT_USESOURCEFORMAT_APPLY" val="0"/>
  <p:tag name="KSO_WM_DIAGRAM_GROUP_CODE" val="l1-2"/>
  <p:tag name="KSO_WM_UNIT_TYPE" val="l_h_f"/>
  <p:tag name="KSO_WM_UNIT_INDEX" val="1_3_1"/>
  <p:tag name="KSO_WM_UNIT_PRESET_TEXT" val="单击此处添加文本具体内容，简明扼要的阐述您的观点。&#10;单击此处添加文本具体内容，简明扼要的阐述您的观点。&#10;单击此处添加文本具体内容，简明扼要的阐述您的观点。"/>
</p:tagLst>
</file>

<file path=ppt/tags/tag64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2_2"/>
  <p:tag name="KSO_WM_UNIT_LAYERLEVEL" val="1_1_1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2_2"/>
</p:tagLst>
</file>

<file path=ppt/tags/tag65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2_5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2_5"/>
</p:tagLst>
</file>

<file path=ppt/tags/tag66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2_3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2_3"/>
</p:tagLst>
</file>

<file path=ppt/tags/tag67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a*1_2_1"/>
  <p:tag name="KSO_WM_UNIT_LAYERLEVEL" val="1_1_1"/>
  <p:tag name="KSO_WM_UNIT_VALUE" val="7"/>
  <p:tag name="KSO_WM_UNIT_HIGHLIGHT" val="0"/>
  <p:tag name="KSO_WM_UNIT_COMPATIBLE" val="0"/>
  <p:tag name="KSO_WM_BEAUTIFY_FLAG" val="#wm#"/>
  <p:tag name="KSO_WM_UNIT_TEXT_FILL_FORE_SCHEMECOLOR_INDEX" val="6"/>
  <p:tag name="KSO_WM_UNIT_TEXT_FILL_TYPE" val="1"/>
  <p:tag name="KSO_WM_UNIT_USESOURCEFORMAT_APPLY" val="0"/>
  <p:tag name="KSO_WM_UNIT_ISCONTENTSTITLE" val="0"/>
  <p:tag name="KSO_WM_DIAGRAM_GROUP_CODE" val="l1-2"/>
  <p:tag name="KSO_WM_UNIT_TYPE" val="l_h_a"/>
  <p:tag name="KSO_WM_UNIT_INDEX" val="1_2_1"/>
  <p:tag name="KSO_WM_UNIT_PRESET_TEXT" val="单击此处添加标题"/>
</p:tagLst>
</file>

<file path=ppt/tags/tag68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f*1_2_1"/>
  <p:tag name="KSO_WM_UNIT_LAYERLEVEL" val="1_1_1"/>
  <p:tag name="KSO_WM_UNIT_VALUE" val="21"/>
  <p:tag name="KSO_WM_UNIT_HIGHLIGHT" val="0"/>
  <p:tag name="KSO_WM_UNIT_COMPATIBLE" val="0"/>
  <p:tag name="KSO_WM_BEAUTIFY_FLAG" val="#wm#"/>
  <p:tag name="KSO_WM_UNIT_TEXT_FILL_FORE_SCHEMECOLOR_INDEX" val="13"/>
  <p:tag name="KSO_WM_UNIT_TEXT_FILL_TYPE" val="1"/>
  <p:tag name="KSO_WM_UNIT_USESOURCEFORMAT_APPLY" val="0"/>
  <p:tag name="KSO_WM_DIAGRAM_GROUP_CODE" val="l1-2"/>
  <p:tag name="KSO_WM_UNIT_TYPE" val="l_h_f"/>
  <p:tag name="KSO_WM_UNIT_INDEX" val="1_2_1"/>
  <p:tag name="KSO_WM_UNIT_PRESET_TEXT" val="单击此处添加文本具体内容，简明扼要的阐述您的观点。&#10;单击此处添加文本具体内容，简明扼要的阐述您的观点。&#10;单击此处添加文本具体内容，简明扼要的阐述您的观点。"/>
</p:tagLst>
</file>

<file path=ppt/tags/tag69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4_6"/>
  <p:tag name="KSO_WM_UNIT_LAYERLEVEL" val="1_1_1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4_6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10"/>
  <p:tag name="KSO_WM_UNIT_ID" val="custom222_10*m_i*1_10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70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4_5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4_5"/>
</p:tagLst>
</file>

<file path=ppt/tags/tag71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4_4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4_4"/>
</p:tagLst>
</file>

<file path=ppt/tags/tag72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4_2"/>
  <p:tag name="KSO_WM_UNIT_LAYERLEVEL" val="1_1_1"/>
  <p:tag name="KSO_WM_BEAUTIFY_FLAG" val="#wm#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4_2"/>
</p:tagLst>
</file>

<file path=ppt/tags/tag73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a*1_4_1"/>
  <p:tag name="KSO_WM_UNIT_LAYERLEVEL" val="1_1_1"/>
  <p:tag name="KSO_WM_UNIT_VALUE" val="7"/>
  <p:tag name="KSO_WM_UNIT_HIGHLIGHT" val="0"/>
  <p:tag name="KSO_WM_UNIT_COMPATIBLE" val="0"/>
  <p:tag name="KSO_WM_BEAUTIFY_FLAG" val="#wm#"/>
  <p:tag name="KSO_WM_UNIT_TEXT_FILL_FORE_SCHEMECOLOR_INDEX" val="9"/>
  <p:tag name="KSO_WM_UNIT_TEXT_FILL_TYPE" val="1"/>
  <p:tag name="KSO_WM_UNIT_USESOURCEFORMAT_APPLY" val="0"/>
  <p:tag name="KSO_WM_UNIT_ISCONTENTSTITLE" val="0"/>
  <p:tag name="KSO_WM_DIAGRAM_GROUP_CODE" val="l1-2"/>
  <p:tag name="KSO_WM_UNIT_TYPE" val="l_h_a"/>
  <p:tag name="KSO_WM_UNIT_INDEX" val="1_4_1"/>
  <p:tag name="KSO_WM_UNIT_PRESET_TEXT" val="单击此处添加标题"/>
</p:tagLst>
</file>

<file path=ppt/tags/tag74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f*1_4_1"/>
  <p:tag name="KSO_WM_UNIT_LAYERLEVEL" val="1_1_1"/>
  <p:tag name="KSO_WM_UNIT_VALUE" val="21"/>
  <p:tag name="KSO_WM_UNIT_HIGHLIGHT" val="0"/>
  <p:tag name="KSO_WM_UNIT_COMPATIBLE" val="0"/>
  <p:tag name="KSO_WM_BEAUTIFY_FLAG" val="#wm#"/>
  <p:tag name="KSO_WM_UNIT_TEXT_FILL_FORE_SCHEMECOLOR_INDEX" val="13"/>
  <p:tag name="KSO_WM_UNIT_TEXT_FILL_TYPE" val="1"/>
  <p:tag name="KSO_WM_UNIT_USESOURCEFORMAT_APPLY" val="0"/>
  <p:tag name="KSO_WM_DIAGRAM_GROUP_CODE" val="l1-2"/>
  <p:tag name="KSO_WM_UNIT_TYPE" val="l_h_f"/>
  <p:tag name="KSO_WM_UNIT_INDEX" val="1_4_1"/>
  <p:tag name="KSO_WM_UNIT_PRESET_TEXT" val="单击此处添加文本具体内容，简明扼要的阐述您的观点。&#10;单击此处添加文本具体内容，简明扼要的阐述您的观点。&#10;单击此处添加文本具体内容，简明扼要的阐述您的观点。"/>
</p:tagLst>
</file>

<file path=ppt/tags/tag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3"/>
  <p:tag name="KSO_WM_UNIT_HIGHLIGHT" val="0"/>
  <p:tag name="KSO_WM_UNIT_COMPATIBLE" val="0"/>
  <p:tag name="KSO_WM_UNIT_TYPE" val="a"/>
  <p:tag name="KSO_WM_UNIT_INDEX" val="1"/>
  <p:tag name="KSO_WM_UNIT_ID" val="custom222_9*a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DIAGRAM_GROUP_CODE" val="l1-2"/>
</p:tagLst>
</file>

<file path=ppt/tags/tag76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1_1"/>
  <p:tag name="KSO_WM_UNIT_LAYERLEVEL" val="1_1_1"/>
  <p:tag name="KSO_WM_BEAUTIFY_FLAG" val="#wm#"/>
  <p:tag name="KSO_WM_UNIT_FILL_FORE_SCHEMECOLOR_INDEX" val="14"/>
  <p:tag name="KSO_WM_UNI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1_1"/>
</p:tagLst>
</file>

<file path=ppt/tags/tag77.xml><?xml version="1.0" encoding="utf-8"?>
<p:tagLst xmlns:p="http://schemas.openxmlformats.org/presentationml/2006/main">
  <p:tag name="KSO_WM_TEMPLATE_CATEGORY" val="custom"/>
  <p:tag name="KSO_WM_TEMPLATE_INDEX" val="222"/>
  <p:tag name="KSO_WM_TAG_VERSION" val="1.0"/>
  <p:tag name="KSO_WM_UNIT_ID" val="custom222_9*l_h_i*1_3_1"/>
  <p:tag name="KSO_WM_UNIT_LAYERLEVEL" val="1_1_1"/>
  <p:tag name="KSO_WM_BEAUTIFY_FLAG" val="#wm#"/>
  <p:tag name="KSO_WM_UNIT_FILL_FORE_SCHEMECOLOR_INDEX" val="14"/>
  <p:tag name="KSO_WM_UNIT_FILL_TYPE" val="1"/>
  <p:tag name="KSO_WM_UNIT_USESOURCEFORMAT_APPLY" val="0"/>
  <p:tag name="KSO_WM_UNIT_HIGHLIGHT" val="0"/>
  <p:tag name="KSO_WM_UNIT_COMPATIBLE" val="0"/>
  <p:tag name="KSO_WM_DIAGRAM_GROUP_CODE" val="l1-2"/>
  <p:tag name="KSO_WM_UNIT_TYPE" val="l_h_i"/>
  <p:tag name="KSO_WM_UNIT_INDEX" val="1_3_1"/>
</p:tagLst>
</file>

<file path=ppt/tags/tag78.xml><?xml version="1.0" encoding="utf-8"?>
<p:tagLst xmlns:p="http://schemas.openxmlformats.org/presentationml/2006/main">
  <p:tag name="KSO_WM_SLIDE_ID" val="custom222_9"/>
  <p:tag name="KSO_WM_SLIDE_INDEX" val="9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30*27"/>
  <p:tag name="KSO_WM_SLIDE_SIZE" val="891*496"/>
  <p:tag name="KSO_WM_TEMPLATE_CATEGORY" val="custom"/>
  <p:tag name="KSO_WM_TEMPLATE_INDEX" val="222"/>
  <p:tag name="KSO_WM_TAG_VERSION" val="1.0"/>
  <p:tag name="KSO_WM_SLIDE_SUBTYPE" val="diag"/>
  <p:tag name="KSO_WM_DIAGRAM_GROUP_CODE" val="l1-2"/>
  <p:tag name="KSO_WM_SLIDE_DIAGTYPE" val="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m_z"/>
  <p:tag name="KSO_WM_UNIT_INDEX" val="1_1"/>
  <p:tag name="KSO_WM_UNIT_ID" val="custom222_8*m_z*1_1"/>
  <p:tag name="KSO_WM_TEMPLATE_CATEGORY" val="custom"/>
  <p:tag name="KSO_WM_TEMPLATE_INDEX" val="222"/>
  <p:tag name="KSO_WM_UNIT_LAYERLEVEL" val="1_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9"/>
  <p:tag name="KSO_WM_UNIT_ID" val="custom222_10*m_i*1_9"/>
  <p:tag name="KSO_WM_UNIT_LAYERLEVEL" val="1_1"/>
  <p:tag name="KSO_WM_DIAGRAM_GROUP_CODE" val="m1-4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m_z"/>
  <p:tag name="KSO_WM_UNIT_INDEX" val="1_2"/>
  <p:tag name="KSO_WM_UNIT_ID" val="custom222_8*m_z*1_2"/>
  <p:tag name="KSO_WM_TEMPLATE_CATEGORY" val="custom"/>
  <p:tag name="KSO_WM_TEMPLATE_INDEX" val="222"/>
  <p:tag name="KSO_WM_UNIT_LAYERLEVEL" val="1_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RELATE_UNITID" val="diagram20170901_8*m_h_f*1_1_1"/>
  <p:tag name="KSO_WM_UNIT_HIGHLIGHT" val="0"/>
  <p:tag name="KSO_WM_UNIT_COMPATIBLE" val="0"/>
  <p:tag name="KSO_WM_DIAGRAM_GROUP_CODE" val="m1-3"/>
  <p:tag name="KSO_WM_UNIT_TYPE" val="m_h_i"/>
  <p:tag name="KSO_WM_UNIT_INDEX" val="1_1_2"/>
  <p:tag name="KSO_WM_UNIT_ID" val="custom222_8*m_h_i*1_1_2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PA" val="v3.0.0"/>
  <p:tag name="KSO_WM_UNIT_ISCONTENTSTITLE" val="0"/>
  <p:tag name="KSO_WM_UNIT_PRESET_TEXT" val="添加标题"/>
  <p:tag name="KSO_WM_UNIT_VALUE" val="7"/>
  <p:tag name="KSO_WM_UNIT_HIGHLIGHT" val="0"/>
  <p:tag name="KSO_WM_UNIT_COMPATIBLE" val="0"/>
  <p:tag name="KSO_WM_DIAGRAM_GROUP_CODE" val="m1-3"/>
  <p:tag name="KSO_WM_UNIT_TYPE" val="m_h_a"/>
  <p:tag name="KSO_WM_UNIT_INDEX" val="1_1_1"/>
  <p:tag name="KSO_WM_UNIT_ID" val="custom222_8*m_h_a*1_1_1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PA" val="v3.0.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  <p:tag name="KSO_WM_UNIT_VALUE" val="36"/>
  <p:tag name="KSO_WM_UNIT_HIGHLIGHT" val="0"/>
  <p:tag name="KSO_WM_UNIT_COMPATIBLE" val="0"/>
  <p:tag name="KSO_WM_DIAGRAM_GROUP_CODE" val="m1-3"/>
  <p:tag name="KSO_WM_UNIT_TYPE" val="m_h_f"/>
  <p:tag name="KSO_WM_UNIT_INDEX" val="1_1_1"/>
  <p:tag name="KSO_WM_UNIT_ID" val="custom222_8*m_h_f*1_1_1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RELATE_UNITID" val="diagram20170901_8*m_h_f*1_2_1"/>
  <p:tag name="KSO_WM_UNIT_HIGHLIGHT" val="0"/>
  <p:tag name="KSO_WM_UNIT_COMPATIBLE" val="0"/>
  <p:tag name="KSO_WM_DIAGRAM_GROUP_CODE" val="m1-3"/>
  <p:tag name="KSO_WM_UNIT_TYPE" val="m_h_i"/>
  <p:tag name="KSO_WM_UNIT_INDEX" val="1_2_2"/>
  <p:tag name="KSO_WM_UNIT_ID" val="custom222_8*m_h_i*1_2_2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PA" val="v3.0.0"/>
  <p:tag name="KSO_WM_UNIT_ISCONTENTSTITLE" val="0"/>
  <p:tag name="KSO_WM_UNIT_PRESET_TEXT" val="添加标题"/>
  <p:tag name="KSO_WM_UNIT_VALUE" val="7"/>
  <p:tag name="KSO_WM_UNIT_HIGHLIGHT" val="0"/>
  <p:tag name="KSO_WM_UNIT_COMPATIBLE" val="0"/>
  <p:tag name="KSO_WM_DIAGRAM_GROUP_CODE" val="m1-3"/>
  <p:tag name="KSO_WM_UNIT_TYPE" val="m_h_a"/>
  <p:tag name="KSO_WM_UNIT_INDEX" val="1_2_1"/>
  <p:tag name="KSO_WM_UNIT_ID" val="custom222_8*m_h_a*1_2_1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m_h_i"/>
  <p:tag name="KSO_WM_UNIT_INDEX" val="1_2_1"/>
  <p:tag name="KSO_WM_UNIT_ID" val="custom222_8*m_h_i*1_2_1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PA" val="v3.0.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  <p:tag name="KSO_WM_UNIT_VALUE" val="36"/>
  <p:tag name="KSO_WM_UNIT_HIGHLIGHT" val="0"/>
  <p:tag name="KSO_WM_UNIT_COMPATIBLE" val="0"/>
  <p:tag name="KSO_WM_DIAGRAM_GROUP_CODE" val="m1-3"/>
  <p:tag name="KSO_WM_UNIT_TYPE" val="m_h_f"/>
  <p:tag name="KSO_WM_UNIT_INDEX" val="1_2_1"/>
  <p:tag name="KSO_WM_UNIT_ID" val="custom222_8*m_h_f*1_2_1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RELATE_UNITID" val="diagram20170901_8*m_h_f*1_3_1"/>
  <p:tag name="KSO_WM_UNIT_HIGHLIGHT" val="0"/>
  <p:tag name="KSO_WM_UNIT_COMPATIBLE" val="0"/>
  <p:tag name="KSO_WM_DIAGRAM_GROUP_CODE" val="m1-3"/>
  <p:tag name="KSO_WM_UNIT_TYPE" val="m_h_i"/>
  <p:tag name="KSO_WM_UNIT_INDEX" val="1_3_2"/>
  <p:tag name="KSO_WM_UNIT_ID" val="custom222_8*m_h_i*1_3_2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PA" val="v3.0.0"/>
  <p:tag name="KSO_WM_UNIT_ISCONTENTSTITLE" val="0"/>
  <p:tag name="KSO_WM_UNIT_VALUE" val="7"/>
  <p:tag name="KSO_WM_UNIT_HIGHLIGHT" val="0"/>
  <p:tag name="KSO_WM_UNIT_COMPATIBLE" val="0"/>
  <p:tag name="KSO_WM_DIAGRAM_GROUP_CODE" val="m1-3"/>
  <p:tag name="KSO_WM_UNIT_TYPE" val="m_h_a"/>
  <p:tag name="KSO_WM_UNIT_INDEX" val="1_3_1"/>
  <p:tag name="KSO_WM_UNIT_ID" val="custom222_8*m_h_a*1_3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PRESET_TEXT" val="添加标题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TYPE" val="m_i"/>
  <p:tag name="KSO_WM_UNIT_INDEX" val="1_8"/>
  <p:tag name="KSO_WM_UNIT_ID" val="custom222_10*m_i*1_8"/>
  <p:tag name="KSO_WM_UNIT_LAYERLEVEL" val="1_1"/>
  <p:tag name="KSO_WM_DIAGRAM_GROUP_CODE" val="m1-4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m_h_i"/>
  <p:tag name="KSO_WM_UNIT_INDEX" val="1_3_1"/>
  <p:tag name="KSO_WM_UNIT_ID" val="custom222_8*m_h_i*1_3_1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PA" val="v3.0.0"/>
  <p:tag name="KSO_WM_UNIT_VALUE" val="36"/>
  <p:tag name="KSO_WM_UNIT_HIGHLIGHT" val="0"/>
  <p:tag name="KSO_WM_UNIT_COMPATIBLE" val="0"/>
  <p:tag name="KSO_WM_DIAGRAM_GROUP_CODE" val="m1-3"/>
  <p:tag name="KSO_WM_UNIT_TYPE" val="m_h_f"/>
  <p:tag name="KSO_WM_UNIT_INDEX" val="1_3_1"/>
  <p:tag name="KSO_WM_UNIT_ID" val="custom222_8*m_h_f*1_3_1"/>
  <p:tag name="KSO_WM_TEMPLATE_CATEGORY" val="custom"/>
  <p:tag name="KSO_WM_TEMPLATE_INDEX" val="222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i"/>
  <p:tag name="KSO_WM_UNIT_INDEX" val="1"/>
  <p:tag name="KSO_WM_UNIT_ID" val="custom222_8*i*1"/>
  <p:tag name="KSO_WM_TEMPLATE_CATEGORY" val="custom"/>
  <p:tag name="KSO_WM_TEMPLATE_INDEX" val="22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PRESET_TEXT" val="单击此处添加标题"/>
  <p:tag name="KSO_WM_UNIT_VALUE" val="7"/>
  <p:tag name="KSO_WM_UNIT_HIGHLIGHT" val="0"/>
  <p:tag name="KSO_WM_UNIT_COMPATIBLE" val="0"/>
  <p:tag name="KSO_WM_DIAGRAM_GROUP_CODE" val="m1-3"/>
  <p:tag name="KSO_WM_UNIT_TYPE" val="b"/>
  <p:tag name="KSO_WM_UNIT_INDEX" val="1"/>
  <p:tag name="KSO_WM_UNIT_ID" val="custom222_8*b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ISCONTENTSTITLE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i"/>
  <p:tag name="KSO_WM_UNIT_INDEX" val="2"/>
  <p:tag name="KSO_WM_UNIT_ID" val="custom222_8*i*2"/>
  <p:tag name="KSO_WM_TEMPLATE_CATEGORY" val="custom"/>
  <p:tag name="KSO_WM_TEMPLATE_INDEX" val="22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3"/>
  <p:tag name="KSO_WM_UNIT_HIGHLIGHT" val="0"/>
  <p:tag name="KSO_WM_UNIT_COMPATIBLE" val="0"/>
  <p:tag name="KSO_WM_UNIT_TYPE" val="a"/>
  <p:tag name="KSO_WM_UNIT_INDEX" val="1"/>
  <p:tag name="KSO_WM_UNIT_ID" val="custom222_8*a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DIAGRAM_GROUP_CODE" val="m1-3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DIAGRAM_GROUP_CODE" val="m1-3"/>
  <p:tag name="KSO_WM_UNIT_TYPE" val="m_h_i"/>
  <p:tag name="KSO_WM_UNIT_INDEX" val="1_3_1"/>
  <p:tag name="KSO_WM_UNIT_ID" val="custom222_8*m_h_i*1_3_1"/>
  <p:tag name="KSO_WM_TEMPLATE_CATEGORY" val="custom"/>
  <p:tag name="KSO_WM_TEMPLATE_INDEX" val="222"/>
  <p:tag name="KSO_WM_UNIT_LAYERLEVEL" val="1_1_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22_8"/>
  <p:tag name="KSO_WM_SLIDE_TYPE" val="text"/>
  <p:tag name="KSO_WM_SLIDE_SUBTYPE" val="diag"/>
  <p:tag name="KSO_WM_SLIDE_ITEM_CNT" val="3"/>
  <p:tag name="KSO_WM_SLIDE_INDEX" val="8"/>
  <p:tag name="KSO_WM_SLIDE_SIZE" val="829*459"/>
  <p:tag name="KSO_WM_SLIDE_POSITION" val="40*27"/>
  <p:tag name="KSO_WM_DIAGRAM_GROUP_CODE" val="m1-3"/>
  <p:tag name="KSO_WM_TAG_VERSION" val="1.0"/>
  <p:tag name="KSO_WM_BEAUTIFY_FLAG" val="#wm#"/>
  <p:tag name="KSO_WM_TEMPLATE_CATEGORY" val="custom"/>
  <p:tag name="KSO_WM_TEMPLATE_INDEX" val="222"/>
  <p:tag name="KSO_WM_SLIDE_LAYOUT" val="a_b_m"/>
  <p:tag name="KSO_WM_SLIDE_LAYOUT_CNT" val="1_1_1"/>
  <p:tag name="KSO_WM_SLIDE_DIAGTYPE" val="m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12"/>
  <p:tag name="KSO_WM_UNIT_LAYERLEVEL" val="1_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1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22"/>
  <p:tag name="KSO_WM_UNIT_ID" val="custom222_11*m_i*1_3"/>
  <p:tag name="KSO_WM_UNIT_LAYERLEVEL" val="1_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0"/>
  <p:tag name="KSO_WM_UNIT_HIGHLIGHT" val="0"/>
  <p:tag name="KSO_WM_UNIT_COMPATIBLE" val="0"/>
  <p:tag name="KSO_WM_DIAGRAM_GROUP_CODE" val="m1-5"/>
  <p:tag name="KSO_WM_UNIT_TYPE" val="m_i"/>
  <p:tag name="KSO_WM_UNIT_INDEX" val="1_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演示</Application>
  <PresentationFormat>宽屏</PresentationFormat>
  <Paragraphs>123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OpenSymbol</vt:lpstr>
      <vt:lpstr>黑体</vt:lpstr>
      <vt:lpstr>Calibri</vt:lpstr>
      <vt:lpstr>等线</vt:lpstr>
      <vt:lpstr>AR PL UKai CN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动手学 rust-libp2p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klang</cp:lastModifiedBy>
  <cp:revision>18</cp:revision>
  <dcterms:created xsi:type="dcterms:W3CDTF">2022-12-10T13:10:07Z</dcterms:created>
  <dcterms:modified xsi:type="dcterms:W3CDTF">2022-12-10T13:10:07Z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