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2438338" rtl="0" fontAlgn="auto" latinLnBrk="0" hangingPunct="0">
      <a:lnSpc>
        <a:spcPct val="100000"/>
      </a:lnSpc>
      <a:spcBef>
        <a:spcPts val="2400"/>
      </a:spcBef>
      <a:spcAft>
        <a:spcPts val="0"/>
      </a:spcAft>
      <a:buClrTx/>
      <a:buSzTx/>
      <a:buFontTx/>
      <a:buNone/>
      <a:tabLst/>
      <a:defRPr kumimoji="0" sz="2200" b="0" i="0" u="none" strike="noStrike" cap="none" spc="0" normalizeH="0" baseline="0">
        <a:ln>
          <a:noFill/>
        </a:ln>
        <a:solidFill>
          <a:srgbClr val="181616"/>
        </a:solidFill>
        <a:effectLst/>
        <a:uFillTx/>
        <a:latin typeface="Helvetica"/>
        <a:ea typeface="Helvetica"/>
        <a:cs typeface="Helvetica"/>
        <a:sym typeface="Helvetica"/>
      </a:defRPr>
    </a:lvl1pPr>
    <a:lvl2pPr marL="0" marR="0" indent="457200" algn="l" defTabSz="2438338" rtl="0" fontAlgn="auto" latinLnBrk="0" hangingPunct="0">
      <a:lnSpc>
        <a:spcPct val="100000"/>
      </a:lnSpc>
      <a:spcBef>
        <a:spcPts val="2400"/>
      </a:spcBef>
      <a:spcAft>
        <a:spcPts val="0"/>
      </a:spcAft>
      <a:buClrTx/>
      <a:buSzTx/>
      <a:buFontTx/>
      <a:buNone/>
      <a:tabLst/>
      <a:defRPr kumimoji="0" sz="2200" b="0" i="0" u="none" strike="noStrike" cap="none" spc="0" normalizeH="0" baseline="0">
        <a:ln>
          <a:noFill/>
        </a:ln>
        <a:solidFill>
          <a:srgbClr val="181616"/>
        </a:solidFill>
        <a:effectLst/>
        <a:uFillTx/>
        <a:latin typeface="Helvetica"/>
        <a:ea typeface="Helvetica"/>
        <a:cs typeface="Helvetica"/>
        <a:sym typeface="Helvetica"/>
      </a:defRPr>
    </a:lvl2pPr>
    <a:lvl3pPr marL="0" marR="0" indent="914400" algn="l" defTabSz="2438338" rtl="0" fontAlgn="auto" latinLnBrk="0" hangingPunct="0">
      <a:lnSpc>
        <a:spcPct val="100000"/>
      </a:lnSpc>
      <a:spcBef>
        <a:spcPts val="2400"/>
      </a:spcBef>
      <a:spcAft>
        <a:spcPts val="0"/>
      </a:spcAft>
      <a:buClrTx/>
      <a:buSzTx/>
      <a:buFontTx/>
      <a:buNone/>
      <a:tabLst/>
      <a:defRPr kumimoji="0" sz="2200" b="0" i="0" u="none" strike="noStrike" cap="none" spc="0" normalizeH="0" baseline="0">
        <a:ln>
          <a:noFill/>
        </a:ln>
        <a:solidFill>
          <a:srgbClr val="181616"/>
        </a:solidFill>
        <a:effectLst/>
        <a:uFillTx/>
        <a:latin typeface="Helvetica"/>
        <a:ea typeface="Helvetica"/>
        <a:cs typeface="Helvetica"/>
        <a:sym typeface="Helvetica"/>
      </a:defRPr>
    </a:lvl3pPr>
    <a:lvl4pPr marL="0" marR="0" indent="1371600" algn="l" defTabSz="2438338" rtl="0" fontAlgn="auto" latinLnBrk="0" hangingPunct="0">
      <a:lnSpc>
        <a:spcPct val="100000"/>
      </a:lnSpc>
      <a:spcBef>
        <a:spcPts val="2400"/>
      </a:spcBef>
      <a:spcAft>
        <a:spcPts val="0"/>
      </a:spcAft>
      <a:buClrTx/>
      <a:buSzTx/>
      <a:buFontTx/>
      <a:buNone/>
      <a:tabLst/>
      <a:defRPr kumimoji="0" sz="2200" b="0" i="0" u="none" strike="noStrike" cap="none" spc="0" normalizeH="0" baseline="0">
        <a:ln>
          <a:noFill/>
        </a:ln>
        <a:solidFill>
          <a:srgbClr val="181616"/>
        </a:solidFill>
        <a:effectLst/>
        <a:uFillTx/>
        <a:latin typeface="Helvetica"/>
        <a:ea typeface="Helvetica"/>
        <a:cs typeface="Helvetica"/>
        <a:sym typeface="Helvetica"/>
      </a:defRPr>
    </a:lvl4pPr>
    <a:lvl5pPr marL="0" marR="0" indent="1828800" algn="l" defTabSz="2438338" rtl="0" fontAlgn="auto" latinLnBrk="0" hangingPunct="0">
      <a:lnSpc>
        <a:spcPct val="100000"/>
      </a:lnSpc>
      <a:spcBef>
        <a:spcPts val="2400"/>
      </a:spcBef>
      <a:spcAft>
        <a:spcPts val="0"/>
      </a:spcAft>
      <a:buClrTx/>
      <a:buSzTx/>
      <a:buFontTx/>
      <a:buNone/>
      <a:tabLst/>
      <a:defRPr kumimoji="0" sz="2200" b="0" i="0" u="none" strike="noStrike" cap="none" spc="0" normalizeH="0" baseline="0">
        <a:ln>
          <a:noFill/>
        </a:ln>
        <a:solidFill>
          <a:srgbClr val="181616"/>
        </a:solidFill>
        <a:effectLst/>
        <a:uFillTx/>
        <a:latin typeface="Helvetica"/>
        <a:ea typeface="Helvetica"/>
        <a:cs typeface="Helvetica"/>
        <a:sym typeface="Helvetica"/>
      </a:defRPr>
    </a:lvl5pPr>
    <a:lvl6pPr marL="0" marR="0" indent="2286000" algn="l" defTabSz="2438338" rtl="0" fontAlgn="auto" latinLnBrk="0" hangingPunct="0">
      <a:lnSpc>
        <a:spcPct val="100000"/>
      </a:lnSpc>
      <a:spcBef>
        <a:spcPts val="2400"/>
      </a:spcBef>
      <a:spcAft>
        <a:spcPts val="0"/>
      </a:spcAft>
      <a:buClrTx/>
      <a:buSzTx/>
      <a:buFontTx/>
      <a:buNone/>
      <a:tabLst/>
      <a:defRPr kumimoji="0" sz="2200" b="0" i="0" u="none" strike="noStrike" cap="none" spc="0" normalizeH="0" baseline="0">
        <a:ln>
          <a:noFill/>
        </a:ln>
        <a:solidFill>
          <a:srgbClr val="181616"/>
        </a:solidFill>
        <a:effectLst/>
        <a:uFillTx/>
        <a:latin typeface="Helvetica"/>
        <a:ea typeface="Helvetica"/>
        <a:cs typeface="Helvetica"/>
        <a:sym typeface="Helvetica"/>
      </a:defRPr>
    </a:lvl6pPr>
    <a:lvl7pPr marL="0" marR="0" indent="2743200" algn="l" defTabSz="2438338" rtl="0" fontAlgn="auto" latinLnBrk="0" hangingPunct="0">
      <a:lnSpc>
        <a:spcPct val="100000"/>
      </a:lnSpc>
      <a:spcBef>
        <a:spcPts val="2400"/>
      </a:spcBef>
      <a:spcAft>
        <a:spcPts val="0"/>
      </a:spcAft>
      <a:buClrTx/>
      <a:buSzTx/>
      <a:buFontTx/>
      <a:buNone/>
      <a:tabLst/>
      <a:defRPr kumimoji="0" sz="2200" b="0" i="0" u="none" strike="noStrike" cap="none" spc="0" normalizeH="0" baseline="0">
        <a:ln>
          <a:noFill/>
        </a:ln>
        <a:solidFill>
          <a:srgbClr val="181616"/>
        </a:solidFill>
        <a:effectLst/>
        <a:uFillTx/>
        <a:latin typeface="Helvetica"/>
        <a:ea typeface="Helvetica"/>
        <a:cs typeface="Helvetica"/>
        <a:sym typeface="Helvetica"/>
      </a:defRPr>
    </a:lvl7pPr>
    <a:lvl8pPr marL="0" marR="0" indent="3200400" algn="l" defTabSz="2438338" rtl="0" fontAlgn="auto" latinLnBrk="0" hangingPunct="0">
      <a:lnSpc>
        <a:spcPct val="100000"/>
      </a:lnSpc>
      <a:spcBef>
        <a:spcPts val="2400"/>
      </a:spcBef>
      <a:spcAft>
        <a:spcPts val="0"/>
      </a:spcAft>
      <a:buClrTx/>
      <a:buSzTx/>
      <a:buFontTx/>
      <a:buNone/>
      <a:tabLst/>
      <a:defRPr kumimoji="0" sz="2200" b="0" i="0" u="none" strike="noStrike" cap="none" spc="0" normalizeH="0" baseline="0">
        <a:ln>
          <a:noFill/>
        </a:ln>
        <a:solidFill>
          <a:srgbClr val="181616"/>
        </a:solidFill>
        <a:effectLst/>
        <a:uFillTx/>
        <a:latin typeface="Helvetica"/>
        <a:ea typeface="Helvetica"/>
        <a:cs typeface="Helvetica"/>
        <a:sym typeface="Helvetica"/>
      </a:defRPr>
    </a:lvl8pPr>
    <a:lvl9pPr marL="0" marR="0" indent="3657600" algn="l" defTabSz="2438338" rtl="0" fontAlgn="auto" latinLnBrk="0" hangingPunct="0">
      <a:lnSpc>
        <a:spcPct val="100000"/>
      </a:lnSpc>
      <a:spcBef>
        <a:spcPts val="2400"/>
      </a:spcBef>
      <a:spcAft>
        <a:spcPts val="0"/>
      </a:spcAft>
      <a:buClrTx/>
      <a:buSzTx/>
      <a:buFontTx/>
      <a:buNone/>
      <a:tabLst/>
      <a:defRPr kumimoji="0" sz="2200" b="0" i="0" u="none" strike="noStrike" cap="none" spc="0" normalizeH="0" baseline="0">
        <a:ln>
          <a:noFill/>
        </a:ln>
        <a:solidFill>
          <a:srgbClr val="181616"/>
        </a:solidFill>
        <a:effectLst/>
        <a:uFillTx/>
        <a:latin typeface="Helvetica"/>
        <a:ea typeface="Helvetica"/>
        <a:cs typeface="Helvetica"/>
        <a:sym typeface="Helvetic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Graphik"/>
          <a:ea typeface="Graphik"/>
          <a:cs typeface="Graphik"/>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rgbClr val="7CACED"/>
          </a:solidFill>
        </a:fill>
      </a:tcStyle>
    </a:firstRow>
  </a:tblStyle>
  <a:tblStyle styleId="{EEE7283C-3CF3-47DC-8721-378D4A62B228}" styleName="">
    <a:tblBg/>
    <a:wholeTbl>
      <a:tcTxStyle b="off" i="off">
        <a:font>
          <a:latin typeface="Graphik"/>
          <a:ea typeface="Graphik"/>
          <a:cs typeface="Graphik"/>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58017"/>
              <a:satOff val="15799"/>
              <a:lumOff val="22313"/>
            </a:schemeClr>
          </a:solidFill>
        </a:fill>
      </a:tcStyle>
    </a:firstCol>
    <a:lastRow>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56632"/>
              <a:lumOff val="17068"/>
            </a:schemeClr>
          </a:solidFill>
        </a:fill>
      </a:tcStyle>
    </a:band2H>
    <a:firstCol>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Graphik Semibold"/>
          <a:ea typeface="Graphik Semibold"/>
          <a:cs typeface="Graphik Semi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Graphik"/>
          <a:ea typeface="Graphik"/>
          <a:cs typeface="Graphik"/>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Graphik Semibold"/>
          <a:ea typeface="Graphik Semibold"/>
          <a:cs typeface="Graphik Semi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Graphik Semibold"/>
          <a:ea typeface="Graphik Semibold"/>
          <a:cs typeface="Graphik Semi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Graphik Semibold"/>
          <a:ea typeface="Graphik Semibold"/>
          <a:cs typeface="Graphik Semi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Graphik"/>
          <a:ea typeface="Graphik"/>
          <a:cs typeface="Graphik"/>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Graphik Semibold"/>
          <a:ea typeface="Graphik Semibold"/>
          <a:cs typeface="Graphik Semi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Graphik Semibold"/>
          <a:ea typeface="Graphik Semibold"/>
          <a:cs typeface="Graphik Semi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82"/>
    <p:restoredTop sz="86395"/>
  </p:normalViewPr>
  <p:slideViewPr>
    <p:cSldViewPr snapToGrid="0">
      <p:cViewPr varScale="1">
        <p:scale>
          <a:sx n="37" d="100"/>
          <a:sy n="37" d="100"/>
        </p:scale>
        <p:origin x="264" y="9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76" name="Shape 676"/>
          <p:cNvSpPr>
            <a:spLocks noGrp="1" noRot="1" noChangeAspect="1"/>
          </p:cNvSpPr>
          <p:nvPr>
            <p:ph type="sldImg"/>
          </p:nvPr>
        </p:nvSpPr>
        <p:spPr>
          <a:xfrm>
            <a:off x="1143000" y="685800"/>
            <a:ext cx="4572000" cy="3429000"/>
          </a:xfrm>
          <a:prstGeom prst="rect">
            <a:avLst/>
          </a:prstGeom>
        </p:spPr>
        <p:txBody>
          <a:bodyPr/>
          <a:lstStyle/>
          <a:p>
            <a:endParaRPr/>
          </a:p>
        </p:txBody>
      </p:sp>
      <p:sp>
        <p:nvSpPr>
          <p:cNvPr id="677" name="Shape 67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9" name="Shape 859"/>
          <p:cNvSpPr>
            <a:spLocks noGrp="1" noRot="1" noChangeAspect="1"/>
          </p:cNvSpPr>
          <p:nvPr>
            <p:ph type="sldImg"/>
          </p:nvPr>
        </p:nvSpPr>
        <p:spPr>
          <a:prstGeom prst="rect">
            <a:avLst/>
          </a:prstGeom>
        </p:spPr>
        <p:txBody>
          <a:bodyPr/>
          <a:lstStyle/>
          <a:p>
            <a:endParaRPr/>
          </a:p>
        </p:txBody>
      </p:sp>
      <p:sp>
        <p:nvSpPr>
          <p:cNvPr id="860" name="Shape 860"/>
          <p:cNvSpPr>
            <a:spLocks noGrp="1"/>
          </p:cNvSpPr>
          <p:nvPr>
            <p:ph type="body" sz="quarter" idx="1"/>
          </p:nvPr>
        </p:nvSpPr>
        <p:spPr>
          <a:prstGeom prst="rect">
            <a:avLst/>
          </a:prstGeom>
        </p:spPr>
        <p:txBody>
          <a:bodyPr/>
          <a:lstStyle/>
          <a:p>
            <a:pPr>
              <a:lnSpc>
                <a:spcPct val="117999"/>
              </a:lnSpc>
            </a:pPr>
            <a:r>
              <a:t>We’ve been talking about the same things, for at least the last 10yrs I’ve been here. With the exception of AI topics recently, its the same thing year after year. </a:t>
            </a:r>
            <a:r>
              <a:rPr b="1">
                <a:solidFill>
                  <a:schemeClr val="accent5"/>
                </a:solidFill>
              </a:rPr>
              <a:t>[CLICK]</a:t>
            </a:r>
          </a:p>
          <a:p>
            <a:pPr>
              <a:lnSpc>
                <a:spcPct val="117999"/>
              </a:lnSpc>
            </a:pPr>
            <a:endParaRPr b="1">
              <a:solidFill>
                <a:schemeClr val="accent5"/>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Shape 869"/>
          <p:cNvSpPr>
            <a:spLocks noGrp="1" noRot="1" noChangeAspect="1"/>
          </p:cNvSpPr>
          <p:nvPr>
            <p:ph type="sldImg"/>
          </p:nvPr>
        </p:nvSpPr>
        <p:spPr>
          <a:prstGeom prst="rect">
            <a:avLst/>
          </a:prstGeom>
        </p:spPr>
        <p:txBody>
          <a:bodyPr/>
          <a:lstStyle/>
          <a:p>
            <a:endParaRPr/>
          </a:p>
        </p:txBody>
      </p:sp>
      <p:sp>
        <p:nvSpPr>
          <p:cNvPr id="870" name="Shape 870"/>
          <p:cNvSpPr>
            <a:spLocks noGrp="1"/>
          </p:cNvSpPr>
          <p:nvPr>
            <p:ph type="body" sz="quarter" idx="1"/>
          </p:nvPr>
        </p:nvSpPr>
        <p:spPr>
          <a:prstGeom prst="rect">
            <a:avLst/>
          </a:prstGeom>
        </p:spPr>
        <p:txBody>
          <a:bodyPr/>
          <a:lstStyle/>
          <a:p>
            <a:pPr>
              <a:lnSpc>
                <a:spcPct val="117999"/>
              </a:lnSpc>
            </a:pPr>
            <a:r>
              <a:t>&lt;pause&gt; According to this years WebAIM million report, the number of elements on a typical homepage has gone up to like 1100 items. The web is getting bigger, and more complex.&lt;pause&gt; </a:t>
            </a:r>
            <a:r>
              <a:rPr b="1">
                <a:solidFill>
                  <a:schemeClr val="accent5"/>
                </a:solidFill>
              </a:rPr>
              <a:t>[CLICK]</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Info, Contact">
    <p:bg>
      <p:bgPr>
        <a:gradFill flip="none" rotWithShape="1">
          <a:gsLst>
            <a:gs pos="0">
              <a:schemeClr val="accent1">
                <a:hueOff val="-1363049"/>
                <a:satOff val="4544"/>
                <a:lumOff val="-16032"/>
              </a:schemeClr>
            </a:gs>
            <a:gs pos="100000">
              <a:schemeClr val="accent1">
                <a:hueOff val="-16024651"/>
                <a:satOff val="13407"/>
                <a:lumOff val="-6032"/>
                <a:alpha val="90000"/>
              </a:schemeClr>
            </a:gs>
          </a:gsLst>
          <a:lin ang="2221670" scaled="0"/>
        </a:gradFill>
        <a:effectLst/>
      </p:bgPr>
    </p:bg>
    <p:spTree>
      <p:nvGrpSpPr>
        <p:cNvPr id="1" name=""/>
        <p:cNvGrpSpPr/>
        <p:nvPr/>
      </p:nvGrpSpPr>
      <p:grpSpPr>
        <a:xfrm>
          <a:off x="0" y="0"/>
          <a:ext cx="0" cy="0"/>
          <a:chOff x="0" y="0"/>
          <a:chExt cx="0" cy="0"/>
        </a:xfrm>
      </p:grpSpPr>
      <p:sp>
        <p:nvSpPr>
          <p:cNvPr id="11" name="Presentation Title"/>
          <p:cNvSpPr txBox="1">
            <a:spLocks noGrp="1"/>
          </p:cNvSpPr>
          <p:nvPr>
            <p:ph type="title" hasCustomPrompt="1"/>
          </p:nvPr>
        </p:nvSpPr>
        <p:spPr>
          <a:xfrm>
            <a:off x="1219200" y="3536553"/>
            <a:ext cx="21945600" cy="4267201"/>
          </a:xfrm>
          <a:prstGeom prst="rect">
            <a:avLst/>
          </a:prstGeom>
        </p:spPr>
        <p:txBody>
          <a:bodyPr anchor="b"/>
          <a:lstStyle>
            <a:lvl1pPr algn="ctr">
              <a:lnSpc>
                <a:spcPct val="80000"/>
              </a:lnSpc>
              <a:defRPr sz="12800" spc="-128"/>
            </a:lvl1pPr>
          </a:lstStyle>
          <a:p>
            <a:r>
              <a:t>Presentation Title</a:t>
            </a:r>
          </a:p>
        </p:txBody>
      </p:sp>
      <p:sp>
        <p:nvSpPr>
          <p:cNvPr id="12" name="Body Level One…"/>
          <p:cNvSpPr txBox="1">
            <a:spLocks noGrp="1"/>
          </p:cNvSpPr>
          <p:nvPr>
            <p:ph type="body" sz="quarter" idx="1" hasCustomPrompt="1"/>
          </p:nvPr>
        </p:nvSpPr>
        <p:spPr>
          <a:xfrm>
            <a:off x="1219200" y="7938412"/>
            <a:ext cx="21945600" cy="2252112"/>
          </a:xfrm>
          <a:prstGeom prst="rect">
            <a:avLst/>
          </a:prstGeom>
        </p:spPr>
        <p:txBody>
          <a:bodyPr/>
          <a:lstStyle>
            <a:lvl1pPr marL="0" indent="0" algn="ctr" defTabSz="825500">
              <a:lnSpc>
                <a:spcPts val="6000"/>
              </a:lnSpc>
              <a:spcBef>
                <a:spcPts val="0"/>
              </a:spcBef>
              <a:buSzTx/>
              <a:buNone/>
              <a:defRPr spc="-39"/>
            </a:lvl1pPr>
            <a:lvl2pPr marL="0" indent="457200" algn="ctr" defTabSz="825500">
              <a:lnSpc>
                <a:spcPts val="6000"/>
              </a:lnSpc>
              <a:spcBef>
                <a:spcPts val="0"/>
              </a:spcBef>
              <a:buSzTx/>
              <a:buNone/>
              <a:defRPr spc="-39"/>
            </a:lvl2pPr>
            <a:lvl3pPr marL="0" indent="914400" algn="ctr" defTabSz="825500">
              <a:lnSpc>
                <a:spcPts val="6000"/>
              </a:lnSpc>
              <a:spcBef>
                <a:spcPts val="0"/>
              </a:spcBef>
              <a:buSzTx/>
              <a:buNone/>
              <a:defRPr spc="-39"/>
            </a:lvl3pPr>
            <a:lvl4pPr marL="0" indent="1371600" algn="ctr" defTabSz="825500">
              <a:lnSpc>
                <a:spcPts val="6000"/>
              </a:lnSpc>
              <a:spcBef>
                <a:spcPts val="0"/>
              </a:spcBef>
              <a:buSzTx/>
              <a:buNone/>
              <a:defRPr spc="-39"/>
            </a:lvl4pPr>
            <a:lvl5pPr marL="0" indent="1828800" algn="ctr" defTabSz="825500">
              <a:lnSpc>
                <a:spcPts val="6000"/>
              </a:lnSpc>
              <a:spcBef>
                <a:spcPts val="0"/>
              </a:spcBef>
              <a:buSzTx/>
              <a:buNone/>
              <a:defRPr spc="-39"/>
            </a:lvl5pPr>
          </a:lstStyle>
          <a:p>
            <a:r>
              <a:t>Presentation Subtitle</a:t>
            </a:r>
          </a:p>
          <a:p>
            <a:pPr lvl="1"/>
            <a:endParaRPr/>
          </a:p>
          <a:p>
            <a:pPr lvl="2"/>
            <a:endParaRPr/>
          </a:p>
          <a:p>
            <a:pPr lvl="3"/>
            <a:endParaRPr/>
          </a:p>
          <a:p>
            <a:pPr lvl="4"/>
            <a:endParaRPr/>
          </a:p>
        </p:txBody>
      </p:sp>
      <p:sp>
        <p:nvSpPr>
          <p:cNvPr id="13" name="Circle"/>
          <p:cNvSpPr/>
          <p:nvPr/>
        </p:nvSpPr>
        <p:spPr>
          <a:xfrm>
            <a:off x="10411683" y="2437350"/>
            <a:ext cx="2900862" cy="2900862"/>
          </a:xfrm>
          <a:prstGeom prst="ellipse">
            <a:avLst/>
          </a:prstGeom>
          <a:blipFill>
            <a:blip r:embed="rId2"/>
            <a:stretch>
              <a:fillRect/>
            </a:stretch>
          </a:blipFill>
          <a:ln w="127000">
            <a:solidFill>
              <a:srgbClr val="F5F6F1"/>
            </a:solidFill>
            <a:miter lim="400000"/>
          </a:ln>
        </p:spPr>
        <p:txBody>
          <a:bodyPr lIns="50800" tIns="50800" rIns="50800" bIns="50800" anchor="ctr"/>
          <a:lstStyle/>
          <a:p>
            <a:pPr algn="ctr" defTabSz="1130300">
              <a:spcBef>
                <a:spcPts val="0"/>
              </a:spcBef>
              <a:defRPr sz="3200">
                <a:solidFill>
                  <a:srgbClr val="FFFFFF"/>
                </a:solidFill>
                <a:latin typeface="Graphik"/>
                <a:ea typeface="Graphik"/>
                <a:cs typeface="Graphik"/>
                <a:sym typeface="Graphik"/>
              </a:defRPr>
            </a:pPr>
            <a:endParaRPr/>
          </a:p>
        </p:txBody>
      </p:sp>
      <p:sp>
        <p:nvSpPr>
          <p:cNvPr id="14" name="Rectangle"/>
          <p:cNvSpPr/>
          <p:nvPr/>
        </p:nvSpPr>
        <p:spPr>
          <a:xfrm>
            <a:off x="0" y="12208350"/>
            <a:ext cx="24384000" cy="1507650"/>
          </a:xfrm>
          <a:prstGeom prst="rect">
            <a:avLst/>
          </a:prstGeom>
          <a:solidFill>
            <a:srgbClr val="F5F6F1"/>
          </a:solidFill>
          <a:ln w="12700">
            <a:miter lim="400000"/>
          </a:ln>
        </p:spPr>
        <p:txBody>
          <a:bodyPr lIns="50800" tIns="50800" rIns="50800" bIns="50800" anchor="ctr"/>
          <a:lstStyle/>
          <a:p>
            <a:pPr algn="ctr" defTabSz="1130300">
              <a:spcBef>
                <a:spcPts val="0"/>
              </a:spcBef>
              <a:defRPr sz="3200">
                <a:solidFill>
                  <a:srgbClr val="FFFFFF"/>
                </a:solidFill>
                <a:latin typeface="Graphik"/>
                <a:ea typeface="Graphik"/>
                <a:cs typeface="Graphik"/>
                <a:sym typeface="Graphik"/>
              </a:defRPr>
            </a:pPr>
            <a:endParaRPr/>
          </a:p>
        </p:txBody>
      </p:sp>
      <p:sp>
        <p:nvSpPr>
          <p:cNvPr id="15" name="linkedin.com/in/gerardkcohen/"/>
          <p:cNvSpPr txBox="1">
            <a:spLocks noGrp="1"/>
          </p:cNvSpPr>
          <p:nvPr>
            <p:ph type="body" sz="quarter" idx="21" hasCustomPrompt="1"/>
          </p:nvPr>
        </p:nvSpPr>
        <p:spPr>
          <a:xfrm>
            <a:off x="8889540" y="12727225"/>
            <a:ext cx="4163616" cy="469901"/>
          </a:xfrm>
          <a:prstGeom prst="rect">
            <a:avLst/>
          </a:prstGeom>
        </p:spPr>
        <p:txBody>
          <a:bodyPr wrap="none" anchor="ctr">
            <a:spAutoFit/>
          </a:bodyPr>
          <a:lstStyle>
            <a:lvl1pPr marL="0" indent="0">
              <a:lnSpc>
                <a:spcPct val="100000"/>
              </a:lnSpc>
              <a:spcBef>
                <a:spcPts val="2400"/>
              </a:spcBef>
              <a:buSzTx/>
              <a:buNone/>
              <a:defRPr sz="2400">
                <a:solidFill>
                  <a:srgbClr val="181616"/>
                </a:solidFill>
              </a:defRPr>
            </a:lvl1pPr>
          </a:lstStyle>
          <a:p>
            <a:r>
              <a:t>linkedin.com/in/gerardkcohen/</a:t>
            </a:r>
          </a:p>
        </p:txBody>
      </p:sp>
      <p:sp>
        <p:nvSpPr>
          <p:cNvPr id="16" name="Name"/>
          <p:cNvSpPr txBox="1">
            <a:spLocks noGrp="1"/>
          </p:cNvSpPr>
          <p:nvPr>
            <p:ph type="body" sz="quarter" idx="22" hasCustomPrompt="1"/>
          </p:nvPr>
        </p:nvSpPr>
        <p:spPr>
          <a:xfrm>
            <a:off x="1119018" y="12453236"/>
            <a:ext cx="5682738" cy="1017879"/>
          </a:xfrm>
          <a:prstGeom prst="rect">
            <a:avLst/>
          </a:prstGeom>
        </p:spPr>
        <p:txBody>
          <a:bodyPr/>
          <a:lstStyle/>
          <a:p>
            <a:pPr marL="0" lvl="2" indent="0" defTabSz="2438400">
              <a:lnSpc>
                <a:spcPts val="6000"/>
              </a:lnSpc>
              <a:spcBef>
                <a:spcPts val="0"/>
              </a:spcBef>
              <a:buClr>
                <a:srgbClr val="181616"/>
              </a:buClr>
              <a:buSzTx/>
              <a:buNone/>
              <a:defRPr spc="-39">
                <a:solidFill>
                  <a:srgbClr val="000000"/>
                </a:solidFill>
                <a:latin typeface="+mn-lt"/>
                <a:ea typeface="+mn-ea"/>
                <a:cs typeface="+mn-cs"/>
                <a:sym typeface="Canela Bold"/>
              </a:defRPr>
            </a:pPr>
            <a:r>
              <a:t>Name</a:t>
            </a:r>
          </a:p>
        </p:txBody>
      </p:sp>
      <p:sp>
        <p:nvSpPr>
          <p:cNvPr id="17" name="https://gerardkcohen.me/"/>
          <p:cNvSpPr txBox="1">
            <a:spLocks noGrp="1"/>
          </p:cNvSpPr>
          <p:nvPr>
            <p:ph type="body" sz="quarter" idx="23" hasCustomPrompt="1"/>
          </p:nvPr>
        </p:nvSpPr>
        <p:spPr>
          <a:xfrm>
            <a:off x="19791776" y="12727225"/>
            <a:ext cx="3485853" cy="469901"/>
          </a:xfrm>
          <a:prstGeom prst="rect">
            <a:avLst/>
          </a:prstGeom>
        </p:spPr>
        <p:txBody>
          <a:bodyPr wrap="none" anchor="ctr">
            <a:spAutoFit/>
          </a:bodyPr>
          <a:lstStyle>
            <a:lvl1pPr marL="0" indent="0" algn="r">
              <a:lnSpc>
                <a:spcPct val="100000"/>
              </a:lnSpc>
              <a:spcBef>
                <a:spcPts val="2400"/>
              </a:spcBef>
              <a:buSzTx/>
              <a:buNone/>
              <a:defRPr sz="2400">
                <a:solidFill>
                  <a:srgbClr val="181616"/>
                </a:solidFill>
              </a:defRPr>
            </a:lvl1pPr>
          </a:lstStyle>
          <a:p>
            <a:r>
              <a:t>https://gerardkcohen.me/</a:t>
            </a:r>
          </a:p>
        </p:txBody>
      </p:sp>
      <p:sp>
        <p:nvSpPr>
          <p:cNvPr id="18" name="@gerardkcohen"/>
          <p:cNvSpPr txBox="1">
            <a:spLocks noGrp="1"/>
          </p:cNvSpPr>
          <p:nvPr>
            <p:ph type="body" sz="quarter" idx="24" hasCustomPrompt="1"/>
          </p:nvPr>
        </p:nvSpPr>
        <p:spPr>
          <a:xfrm>
            <a:off x="13581739" y="12727225"/>
            <a:ext cx="2287639" cy="469901"/>
          </a:xfrm>
          <a:prstGeom prst="rect">
            <a:avLst/>
          </a:prstGeom>
        </p:spPr>
        <p:txBody>
          <a:bodyPr wrap="none" anchor="ctr">
            <a:spAutoFit/>
          </a:bodyPr>
          <a:lstStyle>
            <a:lvl1pPr marL="0" indent="0">
              <a:lnSpc>
                <a:spcPct val="100000"/>
              </a:lnSpc>
              <a:spcBef>
                <a:spcPts val="2400"/>
              </a:spcBef>
              <a:buSzTx/>
              <a:buNone/>
              <a:defRPr sz="2400">
                <a:solidFill>
                  <a:srgbClr val="181616"/>
                </a:solidFill>
              </a:defRPr>
            </a:lvl1pPr>
          </a:lstStyle>
          <a:p>
            <a:r>
              <a:t>@gerardkcohen</a:t>
            </a:r>
          </a:p>
        </p:txBody>
      </p:sp>
      <p:sp>
        <p:nvSpPr>
          <p:cNvPr id="19" name="Social 2"/>
          <p:cNvSpPr txBox="1">
            <a:spLocks noGrp="1"/>
          </p:cNvSpPr>
          <p:nvPr>
            <p:ph type="body" sz="quarter" idx="25" hasCustomPrompt="1"/>
          </p:nvPr>
        </p:nvSpPr>
        <p:spPr>
          <a:xfrm>
            <a:off x="16397960" y="12727225"/>
            <a:ext cx="1198663" cy="469901"/>
          </a:xfrm>
          <a:prstGeom prst="rect">
            <a:avLst/>
          </a:prstGeom>
        </p:spPr>
        <p:txBody>
          <a:bodyPr wrap="none" anchor="ctr">
            <a:spAutoFit/>
          </a:bodyPr>
          <a:lstStyle>
            <a:lvl1pPr marL="0" indent="0">
              <a:lnSpc>
                <a:spcPct val="100000"/>
              </a:lnSpc>
              <a:spcBef>
                <a:spcPts val="2400"/>
              </a:spcBef>
              <a:buSzTx/>
              <a:buNone/>
              <a:defRPr sz="2400">
                <a:solidFill>
                  <a:srgbClr val="181616"/>
                </a:solidFill>
              </a:defRPr>
            </a:lvl1pPr>
          </a:lstStyle>
          <a:p>
            <a:r>
              <a:t>Social 2</a:t>
            </a:r>
          </a:p>
        </p:txBody>
      </p:sp>
      <p:sp>
        <p:nvSpPr>
          <p:cNvPr id="20" name="Slide Number"/>
          <p:cNvSpPr txBox="1">
            <a:spLocks noGrp="1"/>
          </p:cNvSpPr>
          <p:nvPr>
            <p:ph type="sldNum" sz="quarter" idx="2"/>
          </p:nvPr>
        </p:nvSpPr>
        <p:spPr>
          <a:xfrm>
            <a:off x="11997689" y="12700000"/>
            <a:ext cx="388621" cy="42926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Category Selection">
    <p:bg>
      <p:bgPr>
        <a:gradFill flip="none" rotWithShape="1">
          <a:gsLst>
            <a:gs pos="0">
              <a:schemeClr val="accent1">
                <a:hueOff val="-16024651"/>
                <a:satOff val="13407"/>
                <a:lumOff val="-6032"/>
                <a:alpha val="52243"/>
              </a:schemeClr>
            </a:gs>
            <a:gs pos="9019">
              <a:srgbClr val="B40FD8">
                <a:alpha val="65665"/>
              </a:srgbClr>
            </a:gs>
            <a:gs pos="34991">
              <a:srgbClr val="9600FF">
                <a:alpha val="79086"/>
              </a:srgbClr>
            </a:gs>
            <a:gs pos="62307">
              <a:srgbClr val="5B3FCE">
                <a:alpha val="89543"/>
              </a:srgbClr>
            </a:gs>
            <a:gs pos="100000">
              <a:schemeClr val="accent1">
                <a:hueOff val="-1363049"/>
                <a:satOff val="4544"/>
                <a:lumOff val="-16032"/>
              </a:schemeClr>
            </a:gs>
          </a:gsLst>
          <a:lin ang="18952102" scaled="0"/>
        </a:gradFill>
        <a:effectLst/>
      </p:bgPr>
    </p:bg>
    <p:spTree>
      <p:nvGrpSpPr>
        <p:cNvPr id="1" name=""/>
        <p:cNvGrpSpPr/>
        <p:nvPr/>
      </p:nvGrpSpPr>
      <p:grpSpPr>
        <a:xfrm>
          <a:off x="0" y="0"/>
          <a:ext cx="0" cy="0"/>
          <a:chOff x="0" y="0"/>
          <a:chExt cx="0" cy="0"/>
        </a:xfrm>
      </p:grpSpPr>
      <p:sp>
        <p:nvSpPr>
          <p:cNvPr id="150" name="Category Item 1"/>
          <p:cNvSpPr txBox="1">
            <a:spLocks noGrp="1"/>
          </p:cNvSpPr>
          <p:nvPr>
            <p:ph type="body" sz="quarter" idx="21"/>
          </p:nvPr>
        </p:nvSpPr>
        <p:spPr>
          <a:xfrm>
            <a:off x="1749416" y="1519380"/>
            <a:ext cx="4377234"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1</a:t>
            </a:r>
          </a:p>
        </p:txBody>
      </p:sp>
      <p:sp>
        <p:nvSpPr>
          <p:cNvPr id="151" name="Category Item 2"/>
          <p:cNvSpPr txBox="1">
            <a:spLocks noGrp="1"/>
          </p:cNvSpPr>
          <p:nvPr>
            <p:ph type="body" sz="quarter" idx="22"/>
          </p:nvPr>
        </p:nvSpPr>
        <p:spPr>
          <a:xfrm>
            <a:off x="1749416" y="2821645"/>
            <a:ext cx="5397197" cy="1211835"/>
          </a:xfrm>
          <a:prstGeom prst="rect">
            <a:avLst/>
          </a:prstGeom>
        </p:spPr>
        <p:txBody>
          <a:bodyPr wrap="none" anchor="ctr">
            <a:spAutoFit/>
          </a:bodyPr>
          <a:lstStyle>
            <a:lvl1pPr marL="0" indent="0" defTabSz="2438400">
              <a:lnSpc>
                <a:spcPct val="100000"/>
              </a:lnSpc>
              <a:spcBef>
                <a:spcPts val="2400"/>
              </a:spcBef>
              <a:buSzTx/>
              <a:buNone/>
              <a:defRPr sz="5800">
                <a:latin typeface="+mn-lt"/>
                <a:ea typeface="+mn-ea"/>
                <a:cs typeface="+mn-cs"/>
                <a:sym typeface="Canela Bold"/>
              </a:defRPr>
            </a:lvl1pPr>
          </a:lstStyle>
          <a:p>
            <a:r>
              <a:t>Category Item 2</a:t>
            </a:r>
          </a:p>
        </p:txBody>
      </p:sp>
      <p:sp>
        <p:nvSpPr>
          <p:cNvPr id="152" name="Category Item 3"/>
          <p:cNvSpPr txBox="1">
            <a:spLocks noGrp="1"/>
          </p:cNvSpPr>
          <p:nvPr>
            <p:ph type="body" sz="quarter" idx="23"/>
          </p:nvPr>
        </p:nvSpPr>
        <p:spPr>
          <a:xfrm>
            <a:off x="1749416" y="4656040"/>
            <a:ext cx="4494887"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3</a:t>
            </a:r>
          </a:p>
        </p:txBody>
      </p:sp>
      <p:sp>
        <p:nvSpPr>
          <p:cNvPr id="153" name="Category Item 4"/>
          <p:cNvSpPr txBox="1">
            <a:spLocks noGrp="1"/>
          </p:cNvSpPr>
          <p:nvPr>
            <p:ph type="body" sz="quarter" idx="24"/>
          </p:nvPr>
        </p:nvSpPr>
        <p:spPr>
          <a:xfrm>
            <a:off x="1749416" y="6059270"/>
            <a:ext cx="4512565"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4</a:t>
            </a:r>
          </a:p>
        </p:txBody>
      </p:sp>
      <p:sp>
        <p:nvSpPr>
          <p:cNvPr id="154" name="Category Item 5"/>
          <p:cNvSpPr txBox="1">
            <a:spLocks noGrp="1"/>
          </p:cNvSpPr>
          <p:nvPr>
            <p:ph type="body" sz="quarter" idx="25"/>
          </p:nvPr>
        </p:nvSpPr>
        <p:spPr>
          <a:xfrm>
            <a:off x="1749416" y="7462500"/>
            <a:ext cx="4477209"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5</a:t>
            </a:r>
          </a:p>
        </p:txBody>
      </p:sp>
      <p:sp>
        <p:nvSpPr>
          <p:cNvPr id="155" name="Lorem ipsum dolor sit amet, consectetur adipiscing elit. Integer placerat risus vitae sapien aliquam, ut dignissim nisi sodales. Nullam convallis est id mi condimentum posuere. Donec ut porta turpis. Suspendisse potenti. Vivamus sed ante in quam ultrices"/>
          <p:cNvSpPr txBox="1">
            <a:spLocks noGrp="1"/>
          </p:cNvSpPr>
          <p:nvPr>
            <p:ph type="body" sz="half" idx="26" hasCustomPrompt="1"/>
          </p:nvPr>
        </p:nvSpPr>
        <p:spPr>
          <a:xfrm>
            <a:off x="12515182" y="1568042"/>
            <a:ext cx="8888226" cy="10220961"/>
          </a:xfrm>
          <a:prstGeom prst="rect">
            <a:avLst/>
          </a:prstGeom>
        </p:spPr>
        <p:txBody>
          <a:bodyPr anchor="ctr">
            <a:spAutoFit/>
          </a:bodyPr>
          <a:lstStyle>
            <a:lvl1pPr marL="0" indent="0" defTabSz="2438400">
              <a:lnSpc>
                <a:spcPct val="120000"/>
              </a:lnSpc>
              <a:spcBef>
                <a:spcPts val="2400"/>
              </a:spcBef>
              <a:buSzTx/>
              <a:buNone/>
            </a:lvl1pPr>
          </a:lstStyle>
          <a:p>
            <a:r>
              <a:t>Description of Agenda Items</a:t>
            </a:r>
          </a:p>
        </p:txBody>
      </p:sp>
      <p:sp>
        <p:nvSpPr>
          <p:cNvPr id="156" name="Rectangle"/>
          <p:cNvSpPr/>
          <p:nvPr/>
        </p:nvSpPr>
        <p:spPr>
          <a:xfrm>
            <a:off x="1749416" y="4086484"/>
            <a:ext cx="5397197" cy="177801"/>
          </a:xfrm>
          <a:prstGeom prst="rect">
            <a:avLst/>
          </a:prstGeom>
          <a:solidFill>
            <a:schemeClr val="accent6">
              <a:hueOff val="-4819455"/>
              <a:satOff val="65494"/>
              <a:lumOff val="-6765"/>
            </a:schemeClr>
          </a:solidFill>
          <a:ln w="12700">
            <a:miter lim="400000"/>
          </a:ln>
        </p:spPr>
        <p:txBody>
          <a:bodyPr lIns="50800" tIns="50800" rIns="50800" bIns="50800" anchor="ctr"/>
          <a:lstStyle/>
          <a:p>
            <a:pPr algn="ctr" defTabSz="1130300">
              <a:spcBef>
                <a:spcPts val="0"/>
              </a:spcBef>
              <a:defRPr sz="3200">
                <a:solidFill>
                  <a:srgbClr val="FFFFFF"/>
                </a:solidFill>
                <a:latin typeface="Graphik"/>
                <a:ea typeface="Graphik"/>
                <a:cs typeface="Graphik"/>
                <a:sym typeface="Graphik"/>
              </a:defRPr>
            </a:pPr>
            <a:endParaRPr/>
          </a:p>
        </p:txBody>
      </p:sp>
      <p:sp>
        <p:nvSpPr>
          <p:cNvPr id="157" name="Slide Number"/>
          <p:cNvSpPr txBox="1">
            <a:spLocks noGrp="1"/>
          </p:cNvSpPr>
          <p:nvPr>
            <p:ph type="sldNum" sz="quarter" idx="2"/>
          </p:nvPr>
        </p:nvSpPr>
        <p:spPr>
          <a:xfrm>
            <a:off x="11977623" y="13081000"/>
            <a:ext cx="416053" cy="467107"/>
          </a:xfrm>
          <a:prstGeom prst="rect">
            <a:avLst/>
          </a:prstGeom>
        </p:spPr>
        <p:txBody>
          <a:bodyPr/>
          <a:lstStyle>
            <a:lvl1pPr defTabSz="825500">
              <a:defRPr sz="2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ategory Selection (Solid)">
    <p:bg>
      <p:bgPr>
        <a:solidFill>
          <a:srgbClr val="9600FF"/>
        </a:solidFill>
        <a:effectLst/>
      </p:bgPr>
    </p:bg>
    <p:spTree>
      <p:nvGrpSpPr>
        <p:cNvPr id="1" name=""/>
        <p:cNvGrpSpPr/>
        <p:nvPr/>
      </p:nvGrpSpPr>
      <p:grpSpPr>
        <a:xfrm>
          <a:off x="0" y="0"/>
          <a:ext cx="0" cy="0"/>
          <a:chOff x="0" y="0"/>
          <a:chExt cx="0" cy="0"/>
        </a:xfrm>
      </p:grpSpPr>
      <p:sp>
        <p:nvSpPr>
          <p:cNvPr id="164" name="Category Item 1"/>
          <p:cNvSpPr txBox="1">
            <a:spLocks noGrp="1"/>
          </p:cNvSpPr>
          <p:nvPr>
            <p:ph type="body" sz="quarter" idx="21"/>
          </p:nvPr>
        </p:nvSpPr>
        <p:spPr>
          <a:xfrm>
            <a:off x="1749416" y="1519380"/>
            <a:ext cx="4377234"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1</a:t>
            </a:r>
          </a:p>
        </p:txBody>
      </p:sp>
      <p:sp>
        <p:nvSpPr>
          <p:cNvPr id="165" name="Category Item 2"/>
          <p:cNvSpPr txBox="1">
            <a:spLocks noGrp="1"/>
          </p:cNvSpPr>
          <p:nvPr>
            <p:ph type="body" sz="quarter" idx="22"/>
          </p:nvPr>
        </p:nvSpPr>
        <p:spPr>
          <a:xfrm>
            <a:off x="1749416" y="2821645"/>
            <a:ext cx="5397197" cy="1211835"/>
          </a:xfrm>
          <a:prstGeom prst="rect">
            <a:avLst/>
          </a:prstGeom>
        </p:spPr>
        <p:txBody>
          <a:bodyPr wrap="none" anchor="ctr">
            <a:spAutoFit/>
          </a:bodyPr>
          <a:lstStyle>
            <a:lvl1pPr marL="0" indent="0" defTabSz="2438400">
              <a:lnSpc>
                <a:spcPct val="100000"/>
              </a:lnSpc>
              <a:spcBef>
                <a:spcPts val="2400"/>
              </a:spcBef>
              <a:buSzTx/>
              <a:buNone/>
              <a:defRPr sz="5800">
                <a:solidFill>
                  <a:schemeClr val="accent6">
                    <a:hueOff val="-4819455"/>
                    <a:satOff val="65494"/>
                    <a:lumOff val="-6765"/>
                  </a:schemeClr>
                </a:solidFill>
                <a:latin typeface="+mn-lt"/>
                <a:ea typeface="+mn-ea"/>
                <a:cs typeface="+mn-cs"/>
                <a:sym typeface="Canela Bold"/>
              </a:defRPr>
            </a:lvl1pPr>
          </a:lstStyle>
          <a:p>
            <a:r>
              <a:t>Category Item 2</a:t>
            </a:r>
          </a:p>
        </p:txBody>
      </p:sp>
      <p:sp>
        <p:nvSpPr>
          <p:cNvPr id="166" name="Category Item 3"/>
          <p:cNvSpPr txBox="1">
            <a:spLocks noGrp="1"/>
          </p:cNvSpPr>
          <p:nvPr>
            <p:ph type="body" sz="quarter" idx="23"/>
          </p:nvPr>
        </p:nvSpPr>
        <p:spPr>
          <a:xfrm>
            <a:off x="1749416" y="4325840"/>
            <a:ext cx="4494887"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3</a:t>
            </a:r>
          </a:p>
        </p:txBody>
      </p:sp>
      <p:sp>
        <p:nvSpPr>
          <p:cNvPr id="167" name="Category Item 4"/>
          <p:cNvSpPr txBox="1">
            <a:spLocks noGrp="1"/>
          </p:cNvSpPr>
          <p:nvPr>
            <p:ph type="body" sz="quarter" idx="24"/>
          </p:nvPr>
        </p:nvSpPr>
        <p:spPr>
          <a:xfrm>
            <a:off x="1749416" y="5729070"/>
            <a:ext cx="4512565"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4</a:t>
            </a:r>
          </a:p>
        </p:txBody>
      </p:sp>
      <p:sp>
        <p:nvSpPr>
          <p:cNvPr id="168" name="Category Item 5"/>
          <p:cNvSpPr txBox="1">
            <a:spLocks noGrp="1"/>
          </p:cNvSpPr>
          <p:nvPr>
            <p:ph type="body" sz="quarter" idx="25"/>
          </p:nvPr>
        </p:nvSpPr>
        <p:spPr>
          <a:xfrm>
            <a:off x="1749416" y="7132300"/>
            <a:ext cx="4477209"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5</a:t>
            </a:r>
          </a:p>
        </p:txBody>
      </p:sp>
      <p:sp>
        <p:nvSpPr>
          <p:cNvPr id="169" name="Lorem ipsum dolor sit amet, consectetur adipiscing elit. Integer placerat risus vitae sapien aliquam, ut dignissim nisi sodales. Nullam convallis est id mi condimentum posuere. Donec ut porta turpis. Suspendisse potenti. Vivamus sed ante in quam ultrices"/>
          <p:cNvSpPr txBox="1">
            <a:spLocks noGrp="1"/>
          </p:cNvSpPr>
          <p:nvPr>
            <p:ph type="body" sz="half" idx="26" hasCustomPrompt="1"/>
          </p:nvPr>
        </p:nvSpPr>
        <p:spPr>
          <a:xfrm>
            <a:off x="12515182" y="1568042"/>
            <a:ext cx="8888226" cy="10220961"/>
          </a:xfrm>
          <a:prstGeom prst="rect">
            <a:avLst/>
          </a:prstGeom>
        </p:spPr>
        <p:txBody>
          <a:bodyPr anchor="ctr">
            <a:spAutoFit/>
          </a:bodyPr>
          <a:lstStyle>
            <a:lvl1pPr marL="0" indent="0" defTabSz="2438400">
              <a:lnSpc>
                <a:spcPct val="120000"/>
              </a:lnSpc>
              <a:spcBef>
                <a:spcPts val="2400"/>
              </a:spcBef>
              <a:buSzTx/>
              <a:buNone/>
            </a:lvl1pPr>
          </a:lstStyle>
          <a:p>
            <a:r>
              <a:t>Description of Agenda Items</a:t>
            </a:r>
          </a:p>
        </p:txBody>
      </p:sp>
      <p:sp>
        <p:nvSpPr>
          <p:cNvPr id="170" name="Slide Number"/>
          <p:cNvSpPr txBox="1">
            <a:spLocks noGrp="1"/>
          </p:cNvSpPr>
          <p:nvPr>
            <p:ph type="sldNum" sz="quarter" idx="2"/>
          </p:nvPr>
        </p:nvSpPr>
        <p:spPr>
          <a:xfrm>
            <a:off x="11977623" y="13081000"/>
            <a:ext cx="416053" cy="467107"/>
          </a:xfrm>
          <a:prstGeom prst="rect">
            <a:avLst/>
          </a:prstGeom>
        </p:spPr>
        <p:txBody>
          <a:bodyPr/>
          <a:lstStyle>
            <a:lvl1pPr defTabSz="825500">
              <a:defRPr sz="2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Category Selection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177" name="Category Item 1"/>
          <p:cNvSpPr txBox="1">
            <a:spLocks noGrp="1"/>
          </p:cNvSpPr>
          <p:nvPr>
            <p:ph type="body" sz="quarter" idx="21"/>
          </p:nvPr>
        </p:nvSpPr>
        <p:spPr>
          <a:xfrm>
            <a:off x="1749416" y="1519380"/>
            <a:ext cx="4377234"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1</a:t>
            </a:r>
          </a:p>
        </p:txBody>
      </p:sp>
      <p:sp>
        <p:nvSpPr>
          <p:cNvPr id="178" name="Category Item 2"/>
          <p:cNvSpPr txBox="1">
            <a:spLocks noGrp="1"/>
          </p:cNvSpPr>
          <p:nvPr>
            <p:ph type="body" sz="quarter" idx="22"/>
          </p:nvPr>
        </p:nvSpPr>
        <p:spPr>
          <a:xfrm>
            <a:off x="1749416" y="2821645"/>
            <a:ext cx="5397197" cy="1211835"/>
          </a:xfrm>
          <a:prstGeom prst="rect">
            <a:avLst/>
          </a:prstGeom>
        </p:spPr>
        <p:txBody>
          <a:bodyPr wrap="none" anchor="ctr">
            <a:spAutoFit/>
          </a:bodyPr>
          <a:lstStyle>
            <a:lvl1pPr marL="0" indent="0" defTabSz="2438400">
              <a:lnSpc>
                <a:spcPct val="100000"/>
              </a:lnSpc>
              <a:spcBef>
                <a:spcPts val="2400"/>
              </a:spcBef>
              <a:buSzTx/>
              <a:buNone/>
              <a:defRPr sz="5800">
                <a:solidFill>
                  <a:schemeClr val="accent6">
                    <a:hueOff val="-4819455"/>
                    <a:satOff val="65494"/>
                    <a:lumOff val="-6765"/>
                  </a:schemeClr>
                </a:solidFill>
                <a:latin typeface="+mn-lt"/>
                <a:ea typeface="+mn-ea"/>
                <a:cs typeface="+mn-cs"/>
                <a:sym typeface="Canela Bold"/>
              </a:defRPr>
            </a:lvl1pPr>
          </a:lstStyle>
          <a:p>
            <a:r>
              <a:t>Category Item 2</a:t>
            </a:r>
          </a:p>
        </p:txBody>
      </p:sp>
      <p:sp>
        <p:nvSpPr>
          <p:cNvPr id="179" name="Category Item 3"/>
          <p:cNvSpPr txBox="1">
            <a:spLocks noGrp="1"/>
          </p:cNvSpPr>
          <p:nvPr>
            <p:ph type="body" sz="quarter" idx="23"/>
          </p:nvPr>
        </p:nvSpPr>
        <p:spPr>
          <a:xfrm>
            <a:off x="1749416" y="4325840"/>
            <a:ext cx="4494887"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3</a:t>
            </a:r>
          </a:p>
        </p:txBody>
      </p:sp>
      <p:sp>
        <p:nvSpPr>
          <p:cNvPr id="180" name="Category Item 4"/>
          <p:cNvSpPr txBox="1">
            <a:spLocks noGrp="1"/>
          </p:cNvSpPr>
          <p:nvPr>
            <p:ph type="body" sz="quarter" idx="24"/>
          </p:nvPr>
        </p:nvSpPr>
        <p:spPr>
          <a:xfrm>
            <a:off x="1749416" y="5729070"/>
            <a:ext cx="4512565"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4</a:t>
            </a:r>
          </a:p>
        </p:txBody>
      </p:sp>
      <p:sp>
        <p:nvSpPr>
          <p:cNvPr id="181" name="Category Item 5"/>
          <p:cNvSpPr txBox="1">
            <a:spLocks noGrp="1"/>
          </p:cNvSpPr>
          <p:nvPr>
            <p:ph type="body" sz="quarter" idx="25"/>
          </p:nvPr>
        </p:nvSpPr>
        <p:spPr>
          <a:xfrm>
            <a:off x="1749416" y="7132300"/>
            <a:ext cx="4477209"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5</a:t>
            </a:r>
          </a:p>
        </p:txBody>
      </p:sp>
      <p:sp>
        <p:nvSpPr>
          <p:cNvPr id="182" name="Lorem ipsum dolor sit amet, consectetur adipiscing elit. Integer placerat risus vitae sapien aliquam, ut dignissim nisi sodales. Nullam convallis est id mi condimentum posuere. Donec ut porta turpis. Suspendisse potenti. Vivamus sed ante in quam ultrices"/>
          <p:cNvSpPr txBox="1">
            <a:spLocks noGrp="1"/>
          </p:cNvSpPr>
          <p:nvPr>
            <p:ph type="body" sz="half" idx="26" hasCustomPrompt="1"/>
          </p:nvPr>
        </p:nvSpPr>
        <p:spPr>
          <a:xfrm>
            <a:off x="12515182" y="1568042"/>
            <a:ext cx="8888226" cy="10220961"/>
          </a:xfrm>
          <a:prstGeom prst="rect">
            <a:avLst/>
          </a:prstGeom>
        </p:spPr>
        <p:txBody>
          <a:bodyPr anchor="ctr">
            <a:spAutoFit/>
          </a:bodyPr>
          <a:lstStyle>
            <a:lvl1pPr marL="0" indent="0" defTabSz="2438400">
              <a:lnSpc>
                <a:spcPct val="120000"/>
              </a:lnSpc>
              <a:spcBef>
                <a:spcPts val="2400"/>
              </a:spcBef>
              <a:buSzTx/>
              <a:buNone/>
            </a:lvl1pPr>
          </a:lstStyle>
          <a:p>
            <a:r>
              <a:t>Description of Agenda Items</a:t>
            </a:r>
          </a:p>
        </p:txBody>
      </p:sp>
      <p:sp>
        <p:nvSpPr>
          <p:cNvPr id="183" name="Slide Number"/>
          <p:cNvSpPr txBox="1">
            <a:spLocks noGrp="1"/>
          </p:cNvSpPr>
          <p:nvPr>
            <p:ph type="sldNum" sz="quarter" idx="2"/>
          </p:nvPr>
        </p:nvSpPr>
        <p:spPr>
          <a:xfrm>
            <a:off x="11977623" y="13081000"/>
            <a:ext cx="416053" cy="467107"/>
          </a:xfrm>
          <a:prstGeom prst="rect">
            <a:avLst/>
          </a:prstGeom>
        </p:spPr>
        <p:txBody>
          <a:bodyPr/>
          <a:lstStyle>
            <a:lvl1pPr defTabSz="825500">
              <a:defRPr sz="2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Big Stat">
    <p:bg>
      <p:bgPr>
        <a:gradFill flip="none" rotWithShape="1">
          <a:gsLst>
            <a:gs pos="691">
              <a:schemeClr val="accent1">
                <a:hueOff val="-16024651"/>
                <a:satOff val="13407"/>
                <a:lumOff val="-6032"/>
                <a:alpha val="52243"/>
              </a:schemeClr>
            </a:gs>
            <a:gs pos="13937">
              <a:srgbClr val="B40FD8">
                <a:alpha val="65665"/>
              </a:srgbClr>
            </a:gs>
            <a:gs pos="52079">
              <a:srgbClr val="9600FF">
                <a:alpha val="79086"/>
              </a:srgbClr>
            </a:gs>
            <a:gs pos="72215">
              <a:srgbClr val="5B3FCE">
                <a:alpha val="89543"/>
              </a:srgbClr>
            </a:gs>
            <a:gs pos="100000">
              <a:schemeClr val="accent1">
                <a:hueOff val="-1363049"/>
                <a:satOff val="4544"/>
                <a:lumOff val="-16032"/>
              </a:schemeClr>
            </a:gs>
          </a:gsLst>
          <a:lin ang="18952102" scaled="0"/>
        </a:gradFill>
        <a:effectLst/>
      </p:bgPr>
    </p:bg>
    <p:spTree>
      <p:nvGrpSpPr>
        <p:cNvPr id="1" name=""/>
        <p:cNvGrpSpPr/>
        <p:nvPr/>
      </p:nvGrpSpPr>
      <p:grpSpPr>
        <a:xfrm>
          <a:off x="0" y="0"/>
          <a:ext cx="0" cy="0"/>
          <a:chOff x="0" y="0"/>
          <a:chExt cx="0" cy="0"/>
        </a:xfrm>
      </p:grpSpPr>
      <p:sp>
        <p:nvSpPr>
          <p:cNvPr id="190" name="Fact information"/>
          <p:cNvSpPr txBox="1">
            <a:spLocks noGrp="1"/>
          </p:cNvSpPr>
          <p:nvPr>
            <p:ph type="body" sz="quarter" idx="21" hasCustomPrompt="1"/>
          </p:nvPr>
        </p:nvSpPr>
        <p:spPr>
          <a:xfrm>
            <a:off x="7767127" y="8463446"/>
            <a:ext cx="8849745" cy="2173159"/>
          </a:xfrm>
          <a:prstGeom prst="rect">
            <a:avLst/>
          </a:prstGeom>
        </p:spPr>
        <p:txBody>
          <a:bodyPr/>
          <a:lstStyle>
            <a:lvl1pPr marL="0" indent="0" algn="ctr" defTabSz="825500">
              <a:lnSpc>
                <a:spcPts val="5000"/>
              </a:lnSpc>
              <a:spcBef>
                <a:spcPts val="0"/>
              </a:spcBef>
              <a:buSzTx/>
              <a:buNone/>
              <a:defRPr sz="3200" spc="-32"/>
            </a:lvl1pPr>
          </a:lstStyle>
          <a:p>
            <a:r>
              <a:t>Fact information</a:t>
            </a:r>
          </a:p>
        </p:txBody>
      </p:sp>
      <p:sp>
        <p:nvSpPr>
          <p:cNvPr id="191" name="Body Level One…"/>
          <p:cNvSpPr txBox="1">
            <a:spLocks noGrp="1"/>
          </p:cNvSpPr>
          <p:nvPr>
            <p:ph type="body" sz="quarter" idx="1" hasCustomPrompt="1"/>
          </p:nvPr>
        </p:nvSpPr>
        <p:spPr>
          <a:xfrm>
            <a:off x="7767127" y="1606183"/>
            <a:ext cx="8849745" cy="6374357"/>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92"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Big Stat (Dark)">
    <p:bg>
      <p:bgPr>
        <a:gradFill flip="none" rotWithShape="1">
          <a:gsLst>
            <a:gs pos="0">
              <a:srgbClr val="5E5E5E">
                <a:alpha val="52243"/>
              </a:srgbClr>
            </a:gs>
            <a:gs pos="0">
              <a:srgbClr val="2F2F2F">
                <a:alpha val="76121"/>
              </a:srgbClr>
            </a:gs>
            <a:gs pos="100000">
              <a:srgbClr val="000000"/>
            </a:gs>
          </a:gsLst>
          <a:path path="circle">
            <a:fillToRect l="50000" t="50000" r="50000" b="50000"/>
          </a:path>
        </a:gradFill>
        <a:effectLst/>
      </p:bgPr>
    </p:bg>
    <p:spTree>
      <p:nvGrpSpPr>
        <p:cNvPr id="1" name=""/>
        <p:cNvGrpSpPr/>
        <p:nvPr/>
      </p:nvGrpSpPr>
      <p:grpSpPr>
        <a:xfrm>
          <a:off x="0" y="0"/>
          <a:ext cx="0" cy="0"/>
          <a:chOff x="0" y="0"/>
          <a:chExt cx="0" cy="0"/>
        </a:xfrm>
      </p:grpSpPr>
      <p:sp>
        <p:nvSpPr>
          <p:cNvPr id="199" name="Fact information"/>
          <p:cNvSpPr txBox="1">
            <a:spLocks noGrp="1"/>
          </p:cNvSpPr>
          <p:nvPr>
            <p:ph type="body" sz="quarter" idx="21" hasCustomPrompt="1"/>
          </p:nvPr>
        </p:nvSpPr>
        <p:spPr>
          <a:xfrm>
            <a:off x="7767127" y="8463446"/>
            <a:ext cx="8849745" cy="2173159"/>
          </a:xfrm>
          <a:prstGeom prst="rect">
            <a:avLst/>
          </a:prstGeom>
        </p:spPr>
        <p:txBody>
          <a:bodyPr/>
          <a:lstStyle>
            <a:lvl1pPr marL="0" indent="0" algn="ctr" defTabSz="825500">
              <a:lnSpc>
                <a:spcPts val="5000"/>
              </a:lnSpc>
              <a:spcBef>
                <a:spcPts val="0"/>
              </a:spcBef>
              <a:buSzTx/>
              <a:buNone/>
              <a:defRPr sz="3200" spc="-32"/>
            </a:lvl1pPr>
          </a:lstStyle>
          <a:p>
            <a:r>
              <a:t>Fact information</a:t>
            </a:r>
          </a:p>
        </p:txBody>
      </p:sp>
      <p:sp>
        <p:nvSpPr>
          <p:cNvPr id="200" name="Body Level One…"/>
          <p:cNvSpPr txBox="1">
            <a:spLocks noGrp="1"/>
          </p:cNvSpPr>
          <p:nvPr>
            <p:ph type="body" sz="quarter" idx="1" hasCustomPrompt="1"/>
          </p:nvPr>
        </p:nvSpPr>
        <p:spPr>
          <a:xfrm>
            <a:off x="7767127" y="1606183"/>
            <a:ext cx="8849745" cy="6374357"/>
          </a:xfrm>
          <a:prstGeom prst="rect">
            <a:avLst/>
          </a:prstGeom>
        </p:spPr>
        <p:txBody>
          <a:bodyPr anchor="b"/>
          <a:lstStyle>
            <a:lvl1pPr marL="0" indent="0" algn="ctr" defTabSz="2438400">
              <a:lnSpc>
                <a:spcPct val="80000"/>
              </a:lnSpc>
              <a:spcBef>
                <a:spcPts val="0"/>
              </a:spcBef>
              <a:buSzTx/>
              <a:buNone/>
              <a:defRPr sz="22400">
                <a:solidFill>
                  <a:schemeClr val="accent6">
                    <a:hueOff val="-4819455"/>
                    <a:satOff val="65494"/>
                    <a:lumOff val="-6765"/>
                  </a:schemeClr>
                </a:solidFill>
                <a:latin typeface="+mn-lt"/>
                <a:ea typeface="+mn-ea"/>
                <a:cs typeface="+mn-cs"/>
                <a:sym typeface="Canela Bold"/>
              </a:defRPr>
            </a:lvl1pPr>
            <a:lvl2pPr marL="0" indent="457200" algn="ctr" defTabSz="2438400">
              <a:lnSpc>
                <a:spcPct val="80000"/>
              </a:lnSpc>
              <a:spcBef>
                <a:spcPts val="0"/>
              </a:spcBef>
              <a:buSzTx/>
              <a:buNone/>
              <a:defRPr sz="22400">
                <a:solidFill>
                  <a:schemeClr val="accent6">
                    <a:hueOff val="-4819455"/>
                    <a:satOff val="65494"/>
                    <a:lumOff val="-6765"/>
                  </a:schemeClr>
                </a:solidFill>
                <a:latin typeface="+mn-lt"/>
                <a:ea typeface="+mn-ea"/>
                <a:cs typeface="+mn-cs"/>
                <a:sym typeface="Canela Bold"/>
              </a:defRPr>
            </a:lvl2pPr>
            <a:lvl3pPr marL="0" indent="914400" algn="ctr" defTabSz="2438400">
              <a:lnSpc>
                <a:spcPct val="80000"/>
              </a:lnSpc>
              <a:spcBef>
                <a:spcPts val="0"/>
              </a:spcBef>
              <a:buSzTx/>
              <a:buNone/>
              <a:defRPr sz="22400">
                <a:solidFill>
                  <a:schemeClr val="accent6">
                    <a:hueOff val="-4819455"/>
                    <a:satOff val="65494"/>
                    <a:lumOff val="-6765"/>
                  </a:schemeClr>
                </a:solidFill>
                <a:latin typeface="+mn-lt"/>
                <a:ea typeface="+mn-ea"/>
                <a:cs typeface="+mn-cs"/>
                <a:sym typeface="Canela Bold"/>
              </a:defRPr>
            </a:lvl3pPr>
            <a:lvl4pPr marL="0" indent="1371600" algn="ctr" defTabSz="2438400">
              <a:lnSpc>
                <a:spcPct val="80000"/>
              </a:lnSpc>
              <a:spcBef>
                <a:spcPts val="0"/>
              </a:spcBef>
              <a:buSzTx/>
              <a:buNone/>
              <a:defRPr sz="22400">
                <a:solidFill>
                  <a:schemeClr val="accent6">
                    <a:hueOff val="-4819455"/>
                    <a:satOff val="65494"/>
                    <a:lumOff val="-6765"/>
                  </a:schemeClr>
                </a:solidFill>
                <a:latin typeface="+mn-lt"/>
                <a:ea typeface="+mn-ea"/>
                <a:cs typeface="+mn-cs"/>
                <a:sym typeface="Canela Bold"/>
              </a:defRPr>
            </a:lvl4pPr>
            <a:lvl5pPr marL="0" indent="1828800" algn="ctr" defTabSz="2438400">
              <a:lnSpc>
                <a:spcPct val="80000"/>
              </a:lnSpc>
              <a:spcBef>
                <a:spcPts val="0"/>
              </a:spcBef>
              <a:buSzTx/>
              <a:buNone/>
              <a:defRPr sz="22400">
                <a:solidFill>
                  <a:schemeClr val="accent6">
                    <a:hueOff val="-4819455"/>
                    <a:satOff val="65494"/>
                    <a:lumOff val="-6765"/>
                  </a:schemeClr>
                </a:solidFill>
                <a:latin typeface="+mn-lt"/>
                <a:ea typeface="+mn-ea"/>
                <a:cs typeface="+mn-cs"/>
                <a:sym typeface="Canela Bold"/>
              </a:defRPr>
            </a:lvl5pPr>
          </a:lstStyle>
          <a:p>
            <a:r>
              <a:t>100%</a:t>
            </a:r>
          </a:p>
          <a:p>
            <a:pPr lvl="1"/>
            <a:endParaRPr/>
          </a:p>
          <a:p>
            <a:pPr lvl="2"/>
            <a:endParaRPr/>
          </a:p>
          <a:p>
            <a:pPr lvl="3"/>
            <a:endParaRPr/>
          </a:p>
          <a:p>
            <a:pPr lvl="4"/>
            <a:endParaRPr/>
          </a:p>
        </p:txBody>
      </p:sp>
      <p:sp>
        <p:nvSpPr>
          <p:cNvPr id="201"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Big Statement">
    <p:bg>
      <p:bgPr>
        <a:gradFill flip="none" rotWithShape="1">
          <a:gsLst>
            <a:gs pos="0">
              <a:schemeClr val="accent1">
                <a:hueOff val="-1363049"/>
                <a:satOff val="4544"/>
                <a:lumOff val="-16032"/>
                <a:alpha val="70000"/>
              </a:schemeClr>
            </a:gs>
            <a:gs pos="100000">
              <a:schemeClr val="accent1">
                <a:hueOff val="-16024651"/>
                <a:satOff val="13407"/>
                <a:lumOff val="-6032"/>
                <a:alpha val="70000"/>
              </a:schemeClr>
            </a:gs>
          </a:gsLst>
          <a:lin ang="2221670" scaled="0"/>
        </a:gradFill>
        <a:effectLst/>
      </p:bgPr>
    </p:bg>
    <p:spTree>
      <p:nvGrpSpPr>
        <p:cNvPr id="1" name=""/>
        <p:cNvGrpSpPr/>
        <p:nvPr/>
      </p:nvGrpSpPr>
      <p:grpSpPr>
        <a:xfrm>
          <a:off x="0" y="0"/>
          <a:ext cx="0" cy="0"/>
          <a:chOff x="0" y="0"/>
          <a:chExt cx="0" cy="0"/>
        </a:xfrm>
      </p:grpSpPr>
      <p:sp>
        <p:nvSpPr>
          <p:cNvPr id="208" name="Rounded Rectangle"/>
          <p:cNvSpPr/>
          <p:nvPr/>
        </p:nvSpPr>
        <p:spPr>
          <a:xfrm>
            <a:off x="1184852" y="953081"/>
            <a:ext cx="22014296" cy="11809838"/>
          </a:xfrm>
          <a:prstGeom prst="roundRect">
            <a:avLst>
              <a:gd name="adj" fmla="val 15407"/>
            </a:avLst>
          </a:prstGeom>
          <a:solidFill>
            <a:srgbClr val="FFFFFF">
              <a:alpha val="9868"/>
            </a:srgbClr>
          </a:solidFill>
          <a:ln w="12700">
            <a:miter lim="400000"/>
          </a:ln>
        </p:spPr>
        <p:txBody>
          <a:bodyPr lIns="50800" tIns="50800" rIns="50800" bIns="50800" anchor="ctr"/>
          <a:lstStyle/>
          <a:p>
            <a:pPr algn="ctr" defTabSz="1130300">
              <a:spcBef>
                <a:spcPts val="0"/>
              </a:spcBef>
              <a:defRPr sz="3200">
                <a:solidFill>
                  <a:srgbClr val="FFFFFF">
                    <a:alpha val="53580"/>
                  </a:srgbClr>
                </a:solidFill>
                <a:latin typeface="Graphik"/>
                <a:ea typeface="Graphik"/>
                <a:cs typeface="Graphik"/>
                <a:sym typeface="Graphik"/>
              </a:defRPr>
            </a:pPr>
            <a:endParaRPr/>
          </a:p>
        </p:txBody>
      </p:sp>
      <p:sp>
        <p:nvSpPr>
          <p:cNvPr id="209" name="Body Level One…"/>
          <p:cNvSpPr txBox="1">
            <a:spLocks noGrp="1"/>
          </p:cNvSpPr>
          <p:nvPr>
            <p:ph type="body" sz="half" idx="1" hasCustomPrompt="1"/>
          </p:nvPr>
        </p:nvSpPr>
        <p:spPr>
          <a:xfrm>
            <a:off x="2736625" y="3670822"/>
            <a:ext cx="19617599" cy="6374356"/>
          </a:xfrm>
          <a:prstGeom prst="rect">
            <a:avLst/>
          </a:prstGeom>
        </p:spPr>
        <p:txBody>
          <a:bodyPr anchor="b"/>
          <a:lstStyle>
            <a:lvl1pPr marL="0" indent="0" algn="ctr" defTabSz="2438400">
              <a:lnSpc>
                <a:spcPts val="16500"/>
              </a:lnSpc>
              <a:spcBef>
                <a:spcPts val="0"/>
              </a:spcBef>
              <a:buSzTx/>
              <a:buNone/>
              <a:defRPr sz="12800">
                <a:latin typeface="Canela Regular"/>
                <a:ea typeface="Canela Regular"/>
                <a:cs typeface="Canela Regular"/>
                <a:sym typeface="Canela Regular"/>
              </a:defRPr>
            </a:lvl1pPr>
            <a:lvl2pPr marL="0" indent="457200" algn="ctr" defTabSz="2438400">
              <a:lnSpc>
                <a:spcPts val="16500"/>
              </a:lnSpc>
              <a:spcBef>
                <a:spcPts val="0"/>
              </a:spcBef>
              <a:buSzTx/>
              <a:buNone/>
              <a:defRPr sz="12800">
                <a:latin typeface="Canela Regular"/>
                <a:ea typeface="Canela Regular"/>
                <a:cs typeface="Canela Regular"/>
                <a:sym typeface="Canela Regular"/>
              </a:defRPr>
            </a:lvl2pPr>
            <a:lvl3pPr marL="0" indent="914400" algn="ctr" defTabSz="2438400">
              <a:lnSpc>
                <a:spcPts val="16500"/>
              </a:lnSpc>
              <a:spcBef>
                <a:spcPts val="0"/>
              </a:spcBef>
              <a:buSzTx/>
              <a:buNone/>
              <a:defRPr sz="12800">
                <a:latin typeface="Canela Regular"/>
                <a:ea typeface="Canela Regular"/>
                <a:cs typeface="Canela Regular"/>
                <a:sym typeface="Canela Regular"/>
              </a:defRPr>
            </a:lvl3pPr>
            <a:lvl4pPr marL="0" indent="1371600" algn="ctr" defTabSz="2438400">
              <a:lnSpc>
                <a:spcPts val="16500"/>
              </a:lnSpc>
              <a:spcBef>
                <a:spcPts val="0"/>
              </a:spcBef>
              <a:buSzTx/>
              <a:buNone/>
              <a:defRPr sz="12800">
                <a:latin typeface="Canela Regular"/>
                <a:ea typeface="Canela Regular"/>
                <a:cs typeface="Canela Regular"/>
                <a:sym typeface="Canela Regular"/>
              </a:defRPr>
            </a:lvl4pPr>
            <a:lvl5pPr marL="0" indent="1828800" algn="ctr" defTabSz="2438400">
              <a:lnSpc>
                <a:spcPts val="16500"/>
              </a:lnSpc>
              <a:spcBef>
                <a:spcPts val="0"/>
              </a:spcBef>
              <a:buSzTx/>
              <a:buNone/>
              <a:defRPr sz="12800">
                <a:latin typeface="Canela Regular"/>
                <a:ea typeface="Canela Regular"/>
                <a:cs typeface="Canela Regular"/>
                <a:sym typeface="Canela Regular"/>
              </a:defRPr>
            </a:lvl5pPr>
          </a:lstStyle>
          <a:p>
            <a:r>
              <a:t>Big Statement</a:t>
            </a:r>
          </a:p>
          <a:p>
            <a:pPr lvl="1"/>
            <a:endParaRPr/>
          </a:p>
          <a:p>
            <a:pPr lvl="2"/>
            <a:endParaRPr/>
          </a:p>
          <a:p>
            <a:pPr lvl="3"/>
            <a:endParaRPr/>
          </a:p>
          <a:p>
            <a:pPr lvl="4"/>
            <a:endParaRPr/>
          </a:p>
        </p:txBody>
      </p:sp>
      <p:sp>
        <p:nvSpPr>
          <p:cNvPr id="210"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ig Statement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17" name="Rounded Rectangle"/>
          <p:cNvSpPr/>
          <p:nvPr/>
        </p:nvSpPr>
        <p:spPr>
          <a:xfrm>
            <a:off x="1184852" y="953081"/>
            <a:ext cx="22014296" cy="11809838"/>
          </a:xfrm>
          <a:prstGeom prst="roundRect">
            <a:avLst>
              <a:gd name="adj" fmla="val 15407"/>
            </a:avLst>
          </a:prstGeom>
          <a:solidFill>
            <a:srgbClr val="FFFFFF">
              <a:alpha val="7885"/>
            </a:srgbClr>
          </a:solidFill>
          <a:ln w="12700">
            <a:miter lim="400000"/>
          </a:ln>
        </p:spPr>
        <p:txBody>
          <a:bodyPr lIns="50800" tIns="50800" rIns="50800" bIns="50800" anchor="ctr"/>
          <a:lstStyle/>
          <a:p>
            <a:pPr algn="ctr" defTabSz="1130300">
              <a:spcBef>
                <a:spcPts val="0"/>
              </a:spcBef>
              <a:defRPr sz="3200">
                <a:solidFill>
                  <a:srgbClr val="FFFFFF">
                    <a:alpha val="6797"/>
                  </a:srgbClr>
                </a:solidFill>
                <a:latin typeface="Graphik"/>
                <a:ea typeface="Graphik"/>
                <a:cs typeface="Graphik"/>
                <a:sym typeface="Graphik"/>
              </a:defRPr>
            </a:pPr>
            <a:endParaRPr/>
          </a:p>
        </p:txBody>
      </p:sp>
      <p:sp>
        <p:nvSpPr>
          <p:cNvPr id="218" name="Body Level One…"/>
          <p:cNvSpPr txBox="1">
            <a:spLocks noGrp="1"/>
          </p:cNvSpPr>
          <p:nvPr>
            <p:ph type="body" sz="half" idx="1" hasCustomPrompt="1"/>
          </p:nvPr>
        </p:nvSpPr>
        <p:spPr>
          <a:xfrm>
            <a:off x="2736625" y="3670822"/>
            <a:ext cx="19617599" cy="6374356"/>
          </a:xfrm>
          <a:prstGeom prst="rect">
            <a:avLst/>
          </a:prstGeom>
        </p:spPr>
        <p:txBody>
          <a:bodyPr anchor="b"/>
          <a:lstStyle>
            <a:lvl1pPr marL="0" indent="0" algn="ctr" defTabSz="2438400">
              <a:lnSpc>
                <a:spcPts val="16500"/>
              </a:lnSpc>
              <a:spcBef>
                <a:spcPts val="0"/>
              </a:spcBef>
              <a:buSzTx/>
              <a:buNone/>
              <a:defRPr sz="12800">
                <a:latin typeface="Canela Regular"/>
                <a:ea typeface="Canela Regular"/>
                <a:cs typeface="Canela Regular"/>
                <a:sym typeface="Canela Regular"/>
              </a:defRPr>
            </a:lvl1pPr>
            <a:lvl2pPr marL="0" indent="457200" algn="ctr" defTabSz="2438400">
              <a:lnSpc>
                <a:spcPts val="16500"/>
              </a:lnSpc>
              <a:spcBef>
                <a:spcPts val="0"/>
              </a:spcBef>
              <a:buSzTx/>
              <a:buNone/>
              <a:defRPr sz="12800">
                <a:latin typeface="Canela Regular"/>
                <a:ea typeface="Canela Regular"/>
                <a:cs typeface="Canela Regular"/>
                <a:sym typeface="Canela Regular"/>
              </a:defRPr>
            </a:lvl2pPr>
            <a:lvl3pPr marL="0" indent="914400" algn="ctr" defTabSz="2438400">
              <a:lnSpc>
                <a:spcPts val="16500"/>
              </a:lnSpc>
              <a:spcBef>
                <a:spcPts val="0"/>
              </a:spcBef>
              <a:buSzTx/>
              <a:buNone/>
              <a:defRPr sz="12800">
                <a:latin typeface="Canela Regular"/>
                <a:ea typeface="Canela Regular"/>
                <a:cs typeface="Canela Regular"/>
                <a:sym typeface="Canela Regular"/>
              </a:defRPr>
            </a:lvl3pPr>
            <a:lvl4pPr marL="0" indent="1371600" algn="ctr" defTabSz="2438400">
              <a:lnSpc>
                <a:spcPts val="16500"/>
              </a:lnSpc>
              <a:spcBef>
                <a:spcPts val="0"/>
              </a:spcBef>
              <a:buSzTx/>
              <a:buNone/>
              <a:defRPr sz="12800">
                <a:latin typeface="Canela Regular"/>
                <a:ea typeface="Canela Regular"/>
                <a:cs typeface="Canela Regular"/>
                <a:sym typeface="Canela Regular"/>
              </a:defRPr>
            </a:lvl4pPr>
            <a:lvl5pPr marL="0" indent="1828800" algn="ctr" defTabSz="2438400">
              <a:lnSpc>
                <a:spcPts val="16500"/>
              </a:lnSpc>
              <a:spcBef>
                <a:spcPts val="0"/>
              </a:spcBef>
              <a:buSzTx/>
              <a:buNone/>
              <a:defRPr sz="12800">
                <a:latin typeface="Canela Regular"/>
                <a:ea typeface="Canela Regular"/>
                <a:cs typeface="Canela Regular"/>
                <a:sym typeface="Canela Regular"/>
              </a:defRPr>
            </a:lvl5pPr>
          </a:lstStyle>
          <a:p>
            <a:r>
              <a:t>Big Statement</a:t>
            </a:r>
          </a:p>
          <a:p>
            <a:pPr lvl="1"/>
            <a:endParaRPr/>
          </a:p>
          <a:p>
            <a:pPr lvl="2"/>
            <a:endParaRPr/>
          </a:p>
          <a:p>
            <a:pPr lvl="3"/>
            <a:endParaRPr/>
          </a:p>
          <a:p>
            <a:pPr lvl="4"/>
            <a:endParaRPr/>
          </a:p>
        </p:txBody>
      </p:sp>
      <p:sp>
        <p:nvSpPr>
          <p:cNvPr id="219"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Big Statement with Text">
    <p:bg>
      <p:bgPr>
        <a:gradFill flip="none" rotWithShape="1">
          <a:gsLst>
            <a:gs pos="0">
              <a:schemeClr val="accent1">
                <a:hueOff val="-1363049"/>
                <a:satOff val="4544"/>
                <a:lumOff val="-16032"/>
                <a:alpha val="70000"/>
              </a:schemeClr>
            </a:gs>
            <a:gs pos="100000">
              <a:schemeClr val="accent1">
                <a:hueOff val="-16024651"/>
                <a:satOff val="13407"/>
                <a:lumOff val="-6032"/>
                <a:alpha val="70000"/>
              </a:schemeClr>
            </a:gs>
          </a:gsLst>
          <a:lin ang="2221670" scaled="0"/>
        </a:gradFill>
        <a:effectLst/>
      </p:bgPr>
    </p:bg>
    <p:spTree>
      <p:nvGrpSpPr>
        <p:cNvPr id="1" name=""/>
        <p:cNvGrpSpPr/>
        <p:nvPr/>
      </p:nvGrpSpPr>
      <p:grpSpPr>
        <a:xfrm>
          <a:off x="0" y="0"/>
          <a:ext cx="0" cy="0"/>
          <a:chOff x="0" y="0"/>
          <a:chExt cx="0" cy="0"/>
        </a:xfrm>
      </p:grpSpPr>
      <p:sp>
        <p:nvSpPr>
          <p:cNvPr id="226" name="Rounded Rectangle"/>
          <p:cNvSpPr/>
          <p:nvPr/>
        </p:nvSpPr>
        <p:spPr>
          <a:xfrm>
            <a:off x="1184852" y="953081"/>
            <a:ext cx="22014296" cy="11809838"/>
          </a:xfrm>
          <a:prstGeom prst="roundRect">
            <a:avLst>
              <a:gd name="adj" fmla="val 15407"/>
            </a:avLst>
          </a:prstGeom>
          <a:solidFill>
            <a:srgbClr val="FFFFFF">
              <a:alpha val="9868"/>
            </a:srgbClr>
          </a:solidFill>
          <a:ln w="12700">
            <a:miter lim="400000"/>
          </a:ln>
        </p:spPr>
        <p:txBody>
          <a:bodyPr lIns="50800" tIns="50800" rIns="50800" bIns="50800" anchor="ctr"/>
          <a:lstStyle/>
          <a:p>
            <a:pPr algn="ctr" defTabSz="1130300">
              <a:spcBef>
                <a:spcPts val="0"/>
              </a:spcBef>
              <a:defRPr sz="3200">
                <a:solidFill>
                  <a:srgbClr val="FFFFFF"/>
                </a:solidFill>
                <a:latin typeface="Graphik"/>
                <a:ea typeface="Graphik"/>
                <a:cs typeface="Graphik"/>
                <a:sym typeface="Graphik"/>
              </a:defRPr>
            </a:pPr>
            <a:endParaRPr/>
          </a:p>
        </p:txBody>
      </p:sp>
      <p:sp>
        <p:nvSpPr>
          <p:cNvPr id="227" name="Body Level One…"/>
          <p:cNvSpPr txBox="1">
            <a:spLocks noGrp="1"/>
          </p:cNvSpPr>
          <p:nvPr>
            <p:ph type="body" sz="half" idx="1" hasCustomPrompt="1"/>
          </p:nvPr>
        </p:nvSpPr>
        <p:spPr>
          <a:xfrm>
            <a:off x="2736625" y="1723877"/>
            <a:ext cx="9966155" cy="9985946"/>
          </a:xfrm>
          <a:prstGeom prst="rect">
            <a:avLst/>
          </a:prstGeom>
        </p:spPr>
        <p:txBody>
          <a:bodyPr anchor="b"/>
          <a:lstStyle>
            <a:lvl1pPr marL="0" indent="0" defTabSz="2438400">
              <a:lnSpc>
                <a:spcPts val="16500"/>
              </a:lnSpc>
              <a:spcBef>
                <a:spcPts val="0"/>
              </a:spcBef>
              <a:buSzTx/>
              <a:buNone/>
              <a:defRPr sz="12800">
                <a:latin typeface="Canela Regular"/>
                <a:ea typeface="Canela Regular"/>
                <a:cs typeface="Canela Regular"/>
                <a:sym typeface="Canela Regular"/>
              </a:defRPr>
            </a:lvl1pPr>
            <a:lvl2pPr marL="0" indent="457200" defTabSz="2438400">
              <a:lnSpc>
                <a:spcPts val="16500"/>
              </a:lnSpc>
              <a:spcBef>
                <a:spcPts val="0"/>
              </a:spcBef>
              <a:buSzTx/>
              <a:buNone/>
              <a:defRPr sz="12800">
                <a:latin typeface="Canela Regular"/>
                <a:ea typeface="Canela Regular"/>
                <a:cs typeface="Canela Regular"/>
                <a:sym typeface="Canela Regular"/>
              </a:defRPr>
            </a:lvl2pPr>
            <a:lvl3pPr marL="0" indent="914400" defTabSz="2438400">
              <a:lnSpc>
                <a:spcPts val="16500"/>
              </a:lnSpc>
              <a:spcBef>
                <a:spcPts val="0"/>
              </a:spcBef>
              <a:buSzTx/>
              <a:buNone/>
              <a:defRPr sz="12800">
                <a:latin typeface="Canela Regular"/>
                <a:ea typeface="Canela Regular"/>
                <a:cs typeface="Canela Regular"/>
                <a:sym typeface="Canela Regular"/>
              </a:defRPr>
            </a:lvl3pPr>
            <a:lvl4pPr marL="0" indent="1371600" defTabSz="2438400">
              <a:lnSpc>
                <a:spcPts val="16500"/>
              </a:lnSpc>
              <a:spcBef>
                <a:spcPts val="0"/>
              </a:spcBef>
              <a:buSzTx/>
              <a:buNone/>
              <a:defRPr sz="12800">
                <a:latin typeface="Canela Regular"/>
                <a:ea typeface="Canela Regular"/>
                <a:cs typeface="Canela Regular"/>
                <a:sym typeface="Canela Regular"/>
              </a:defRPr>
            </a:lvl4pPr>
            <a:lvl5pPr marL="0" indent="1828800" defTabSz="2438400">
              <a:lnSpc>
                <a:spcPts val="16500"/>
              </a:lnSpc>
              <a:spcBef>
                <a:spcPts val="0"/>
              </a:spcBef>
              <a:buSzTx/>
              <a:buNone/>
              <a:defRPr sz="12800">
                <a:latin typeface="Canela Regular"/>
                <a:ea typeface="Canela Regular"/>
                <a:cs typeface="Canela Regular"/>
                <a:sym typeface="Canela Regular"/>
              </a:defRPr>
            </a:lvl5pPr>
          </a:lstStyle>
          <a:p>
            <a:r>
              <a:t>Big Statement</a:t>
            </a:r>
          </a:p>
          <a:p>
            <a:pPr lvl="1"/>
            <a:endParaRPr/>
          </a:p>
          <a:p>
            <a:pPr lvl="2"/>
            <a:endParaRPr/>
          </a:p>
          <a:p>
            <a:pPr lvl="3"/>
            <a:endParaRPr/>
          </a:p>
          <a:p>
            <a:pPr lvl="4"/>
            <a:endParaRPr/>
          </a:p>
        </p:txBody>
      </p:sp>
      <p:sp>
        <p:nvSpPr>
          <p:cNvPr id="228" name="Header"/>
          <p:cNvSpPr txBox="1">
            <a:spLocks noGrp="1"/>
          </p:cNvSpPr>
          <p:nvPr>
            <p:ph type="body" sz="quarter" idx="21"/>
          </p:nvPr>
        </p:nvSpPr>
        <p:spPr>
          <a:xfrm>
            <a:off x="15698216" y="4277925"/>
            <a:ext cx="3634741" cy="1703833"/>
          </a:xfrm>
          <a:prstGeom prst="rect">
            <a:avLst/>
          </a:prstGeom>
        </p:spPr>
        <p:txBody>
          <a:bodyPr wrap="none" anchor="ctr">
            <a:spAutoFit/>
          </a:bodyPr>
          <a:lstStyle>
            <a:lvl1pPr marL="0" indent="0" defTabSz="2438400">
              <a:lnSpc>
                <a:spcPts val="11200"/>
              </a:lnSpc>
              <a:spcBef>
                <a:spcPts val="0"/>
              </a:spcBef>
              <a:buSzTx/>
              <a:buNone/>
              <a:defRPr sz="8400" spc="-84">
                <a:latin typeface="+mn-lt"/>
                <a:ea typeface="+mn-ea"/>
                <a:cs typeface="+mn-cs"/>
                <a:sym typeface="Canela Bold"/>
              </a:defRPr>
            </a:lvl1pPr>
          </a:lstStyle>
          <a:p>
            <a:r>
              <a:t>Header</a:t>
            </a:r>
          </a:p>
        </p:txBody>
      </p:sp>
      <p:sp>
        <p:nvSpPr>
          <p:cNvPr id="229" name="Description Text"/>
          <p:cNvSpPr txBox="1">
            <a:spLocks noGrp="1"/>
          </p:cNvSpPr>
          <p:nvPr>
            <p:ph type="body" sz="quarter" idx="22" hasCustomPrompt="1"/>
          </p:nvPr>
        </p:nvSpPr>
        <p:spPr>
          <a:xfrm>
            <a:off x="15675285" y="6099354"/>
            <a:ext cx="6515436" cy="431801"/>
          </a:xfrm>
          <a:prstGeom prst="rect">
            <a:avLst/>
          </a:prstGeom>
        </p:spPr>
        <p:txBody>
          <a:bodyPr>
            <a:spAutoFit/>
          </a:bodyPr>
          <a:lstStyle>
            <a:lvl1pPr marL="0" indent="0">
              <a:lnSpc>
                <a:spcPts val="3800"/>
              </a:lnSpc>
              <a:spcBef>
                <a:spcPts val="2400"/>
              </a:spcBef>
              <a:buSzTx/>
              <a:buNone/>
              <a:defRPr sz="2200"/>
            </a:lvl1pPr>
          </a:lstStyle>
          <a:p>
            <a:r>
              <a:t>Description Text</a:t>
            </a:r>
          </a:p>
        </p:txBody>
      </p:sp>
      <p:sp>
        <p:nvSpPr>
          <p:cNvPr id="230"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ig Statement with Text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37" name="Rounded Rectangle"/>
          <p:cNvSpPr/>
          <p:nvPr/>
        </p:nvSpPr>
        <p:spPr>
          <a:xfrm>
            <a:off x="1184852" y="953081"/>
            <a:ext cx="22014296" cy="11809838"/>
          </a:xfrm>
          <a:prstGeom prst="roundRect">
            <a:avLst>
              <a:gd name="adj" fmla="val 15407"/>
            </a:avLst>
          </a:prstGeom>
          <a:solidFill>
            <a:srgbClr val="FFFFFF">
              <a:alpha val="7885"/>
            </a:srgbClr>
          </a:solidFill>
          <a:ln w="12700">
            <a:miter lim="400000"/>
          </a:ln>
        </p:spPr>
        <p:txBody>
          <a:bodyPr lIns="50800" tIns="50800" rIns="50800" bIns="50800" anchor="ctr"/>
          <a:lstStyle/>
          <a:p>
            <a:pPr algn="ctr" defTabSz="1130300">
              <a:spcBef>
                <a:spcPts val="0"/>
              </a:spcBef>
              <a:defRPr sz="3200">
                <a:solidFill>
                  <a:srgbClr val="FFFFFF"/>
                </a:solidFill>
                <a:latin typeface="Graphik"/>
                <a:ea typeface="Graphik"/>
                <a:cs typeface="Graphik"/>
                <a:sym typeface="Graphik"/>
              </a:defRPr>
            </a:pPr>
            <a:endParaRPr/>
          </a:p>
        </p:txBody>
      </p:sp>
      <p:sp>
        <p:nvSpPr>
          <p:cNvPr id="238" name="Body Level One…"/>
          <p:cNvSpPr txBox="1">
            <a:spLocks noGrp="1"/>
          </p:cNvSpPr>
          <p:nvPr>
            <p:ph type="body" sz="half" idx="1" hasCustomPrompt="1"/>
          </p:nvPr>
        </p:nvSpPr>
        <p:spPr>
          <a:xfrm>
            <a:off x="2736625" y="1723877"/>
            <a:ext cx="9966155" cy="9985946"/>
          </a:xfrm>
          <a:prstGeom prst="rect">
            <a:avLst/>
          </a:prstGeom>
        </p:spPr>
        <p:txBody>
          <a:bodyPr anchor="b"/>
          <a:lstStyle>
            <a:lvl1pPr marL="0" indent="0" defTabSz="2438400">
              <a:lnSpc>
                <a:spcPts val="16500"/>
              </a:lnSpc>
              <a:spcBef>
                <a:spcPts val="0"/>
              </a:spcBef>
              <a:buSzTx/>
              <a:buNone/>
              <a:defRPr sz="12800">
                <a:latin typeface="Canela Regular"/>
                <a:ea typeface="Canela Regular"/>
                <a:cs typeface="Canela Regular"/>
                <a:sym typeface="Canela Regular"/>
              </a:defRPr>
            </a:lvl1pPr>
            <a:lvl2pPr marL="0" indent="457200" defTabSz="2438400">
              <a:lnSpc>
                <a:spcPts val="16500"/>
              </a:lnSpc>
              <a:spcBef>
                <a:spcPts val="0"/>
              </a:spcBef>
              <a:buSzTx/>
              <a:buNone/>
              <a:defRPr sz="12800">
                <a:latin typeface="Canela Regular"/>
                <a:ea typeface="Canela Regular"/>
                <a:cs typeface="Canela Regular"/>
                <a:sym typeface="Canela Regular"/>
              </a:defRPr>
            </a:lvl2pPr>
            <a:lvl3pPr marL="0" indent="914400" defTabSz="2438400">
              <a:lnSpc>
                <a:spcPts val="16500"/>
              </a:lnSpc>
              <a:spcBef>
                <a:spcPts val="0"/>
              </a:spcBef>
              <a:buSzTx/>
              <a:buNone/>
              <a:defRPr sz="12800">
                <a:latin typeface="Canela Regular"/>
                <a:ea typeface="Canela Regular"/>
                <a:cs typeface="Canela Regular"/>
                <a:sym typeface="Canela Regular"/>
              </a:defRPr>
            </a:lvl3pPr>
            <a:lvl4pPr marL="0" indent="1371600" defTabSz="2438400">
              <a:lnSpc>
                <a:spcPts val="16500"/>
              </a:lnSpc>
              <a:spcBef>
                <a:spcPts val="0"/>
              </a:spcBef>
              <a:buSzTx/>
              <a:buNone/>
              <a:defRPr sz="12800">
                <a:latin typeface="Canela Regular"/>
                <a:ea typeface="Canela Regular"/>
                <a:cs typeface="Canela Regular"/>
                <a:sym typeface="Canela Regular"/>
              </a:defRPr>
            </a:lvl4pPr>
            <a:lvl5pPr marL="0" indent="1828800" defTabSz="2438400">
              <a:lnSpc>
                <a:spcPts val="16500"/>
              </a:lnSpc>
              <a:spcBef>
                <a:spcPts val="0"/>
              </a:spcBef>
              <a:buSzTx/>
              <a:buNone/>
              <a:defRPr sz="12800">
                <a:latin typeface="Canela Regular"/>
                <a:ea typeface="Canela Regular"/>
                <a:cs typeface="Canela Regular"/>
                <a:sym typeface="Canela Regular"/>
              </a:defRPr>
            </a:lvl5pPr>
          </a:lstStyle>
          <a:p>
            <a:r>
              <a:t>Big Statement</a:t>
            </a:r>
          </a:p>
          <a:p>
            <a:pPr lvl="1"/>
            <a:endParaRPr/>
          </a:p>
          <a:p>
            <a:pPr lvl="2"/>
            <a:endParaRPr/>
          </a:p>
          <a:p>
            <a:pPr lvl="3"/>
            <a:endParaRPr/>
          </a:p>
          <a:p>
            <a:pPr lvl="4"/>
            <a:endParaRPr/>
          </a:p>
        </p:txBody>
      </p:sp>
      <p:sp>
        <p:nvSpPr>
          <p:cNvPr id="239" name="Header"/>
          <p:cNvSpPr txBox="1">
            <a:spLocks noGrp="1"/>
          </p:cNvSpPr>
          <p:nvPr>
            <p:ph type="body" sz="quarter" idx="21"/>
          </p:nvPr>
        </p:nvSpPr>
        <p:spPr>
          <a:xfrm>
            <a:off x="15698216" y="4277925"/>
            <a:ext cx="3634741" cy="1703833"/>
          </a:xfrm>
          <a:prstGeom prst="rect">
            <a:avLst/>
          </a:prstGeom>
        </p:spPr>
        <p:txBody>
          <a:bodyPr wrap="none" anchor="ctr">
            <a:spAutoFit/>
          </a:bodyPr>
          <a:lstStyle>
            <a:lvl1pPr marL="0" indent="0" defTabSz="2438400">
              <a:lnSpc>
                <a:spcPts val="11200"/>
              </a:lnSpc>
              <a:spcBef>
                <a:spcPts val="0"/>
              </a:spcBef>
              <a:buSzTx/>
              <a:buNone/>
              <a:defRPr sz="8400" spc="-84">
                <a:latin typeface="+mn-lt"/>
                <a:ea typeface="+mn-ea"/>
                <a:cs typeface="+mn-cs"/>
                <a:sym typeface="Canela Bold"/>
              </a:defRPr>
            </a:lvl1pPr>
          </a:lstStyle>
          <a:p>
            <a:r>
              <a:t>Header</a:t>
            </a:r>
          </a:p>
        </p:txBody>
      </p:sp>
      <p:sp>
        <p:nvSpPr>
          <p:cNvPr id="240" name="Description Text"/>
          <p:cNvSpPr txBox="1">
            <a:spLocks noGrp="1"/>
          </p:cNvSpPr>
          <p:nvPr>
            <p:ph type="body" sz="quarter" idx="22" hasCustomPrompt="1"/>
          </p:nvPr>
        </p:nvSpPr>
        <p:spPr>
          <a:xfrm>
            <a:off x="15675285" y="6099354"/>
            <a:ext cx="6515436" cy="431801"/>
          </a:xfrm>
          <a:prstGeom prst="rect">
            <a:avLst/>
          </a:prstGeom>
        </p:spPr>
        <p:txBody>
          <a:bodyPr>
            <a:spAutoFit/>
          </a:bodyPr>
          <a:lstStyle>
            <a:lvl1pPr marL="0" indent="0">
              <a:lnSpc>
                <a:spcPts val="3800"/>
              </a:lnSpc>
              <a:spcBef>
                <a:spcPts val="2400"/>
              </a:spcBef>
              <a:buSzTx/>
              <a:buNone/>
              <a:defRPr sz="2200"/>
            </a:lvl1pPr>
          </a:lstStyle>
          <a:p>
            <a:r>
              <a:t>Description Text</a:t>
            </a:r>
          </a:p>
        </p:txBody>
      </p:sp>
      <p:sp>
        <p:nvSpPr>
          <p:cNvPr id="241"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ig Statement with Text Alt">
    <p:spTree>
      <p:nvGrpSpPr>
        <p:cNvPr id="1" name=""/>
        <p:cNvGrpSpPr/>
        <p:nvPr/>
      </p:nvGrpSpPr>
      <p:grpSpPr>
        <a:xfrm>
          <a:off x="0" y="0"/>
          <a:ext cx="0" cy="0"/>
          <a:chOff x="0" y="0"/>
          <a:chExt cx="0" cy="0"/>
        </a:xfrm>
      </p:grpSpPr>
      <p:sp>
        <p:nvSpPr>
          <p:cNvPr id="248" name="Rounded Rectangle"/>
          <p:cNvSpPr/>
          <p:nvPr/>
        </p:nvSpPr>
        <p:spPr>
          <a:xfrm>
            <a:off x="13978216" y="953081"/>
            <a:ext cx="9220932" cy="11809838"/>
          </a:xfrm>
          <a:prstGeom prst="roundRect">
            <a:avLst>
              <a:gd name="adj" fmla="val 19733"/>
            </a:avLst>
          </a:prstGeom>
          <a:solidFill>
            <a:srgbClr val="FFFFFF">
              <a:alpha val="7885"/>
            </a:srgbClr>
          </a:solidFill>
          <a:ln w="12700">
            <a:miter lim="400000"/>
          </a:ln>
        </p:spPr>
        <p:txBody>
          <a:bodyPr lIns="50800" tIns="50800" rIns="50800" bIns="50800" anchor="ctr"/>
          <a:lstStyle/>
          <a:p>
            <a:pPr algn="ctr" defTabSz="1130300">
              <a:spcBef>
                <a:spcPts val="0"/>
              </a:spcBef>
              <a:defRPr sz="3200">
                <a:solidFill>
                  <a:srgbClr val="FFFFFF"/>
                </a:solidFill>
                <a:latin typeface="Graphik"/>
                <a:ea typeface="Graphik"/>
                <a:cs typeface="Graphik"/>
                <a:sym typeface="Graphik"/>
              </a:defRPr>
            </a:pPr>
            <a:endParaRPr/>
          </a:p>
        </p:txBody>
      </p:sp>
      <p:sp>
        <p:nvSpPr>
          <p:cNvPr id="249" name="Body Level One…"/>
          <p:cNvSpPr txBox="1">
            <a:spLocks noGrp="1"/>
          </p:cNvSpPr>
          <p:nvPr>
            <p:ph type="body" sz="half" idx="1" hasCustomPrompt="1"/>
          </p:nvPr>
        </p:nvSpPr>
        <p:spPr>
          <a:xfrm>
            <a:off x="1494421" y="1723877"/>
            <a:ext cx="9966155" cy="9985946"/>
          </a:xfrm>
          <a:prstGeom prst="rect">
            <a:avLst/>
          </a:prstGeom>
        </p:spPr>
        <p:txBody>
          <a:bodyPr anchor="b"/>
          <a:lstStyle>
            <a:lvl1pPr marL="0" indent="0" defTabSz="2438400">
              <a:lnSpc>
                <a:spcPts val="16500"/>
              </a:lnSpc>
              <a:spcBef>
                <a:spcPts val="0"/>
              </a:spcBef>
              <a:buSzTx/>
              <a:buNone/>
              <a:defRPr sz="12800">
                <a:latin typeface="Canela Regular"/>
                <a:ea typeface="Canela Regular"/>
                <a:cs typeface="Canela Regular"/>
                <a:sym typeface="Canela Regular"/>
              </a:defRPr>
            </a:lvl1pPr>
            <a:lvl2pPr marL="0" indent="457200" defTabSz="2438400">
              <a:lnSpc>
                <a:spcPts val="16500"/>
              </a:lnSpc>
              <a:spcBef>
                <a:spcPts val="0"/>
              </a:spcBef>
              <a:buSzTx/>
              <a:buNone/>
              <a:defRPr sz="12800">
                <a:latin typeface="Canela Regular"/>
                <a:ea typeface="Canela Regular"/>
                <a:cs typeface="Canela Regular"/>
                <a:sym typeface="Canela Regular"/>
              </a:defRPr>
            </a:lvl2pPr>
            <a:lvl3pPr marL="0" indent="914400" defTabSz="2438400">
              <a:lnSpc>
                <a:spcPts val="16500"/>
              </a:lnSpc>
              <a:spcBef>
                <a:spcPts val="0"/>
              </a:spcBef>
              <a:buSzTx/>
              <a:buNone/>
              <a:defRPr sz="12800">
                <a:latin typeface="Canela Regular"/>
                <a:ea typeface="Canela Regular"/>
                <a:cs typeface="Canela Regular"/>
                <a:sym typeface="Canela Regular"/>
              </a:defRPr>
            </a:lvl3pPr>
            <a:lvl4pPr marL="0" indent="1371600" defTabSz="2438400">
              <a:lnSpc>
                <a:spcPts val="16500"/>
              </a:lnSpc>
              <a:spcBef>
                <a:spcPts val="0"/>
              </a:spcBef>
              <a:buSzTx/>
              <a:buNone/>
              <a:defRPr sz="12800">
                <a:latin typeface="Canela Regular"/>
                <a:ea typeface="Canela Regular"/>
                <a:cs typeface="Canela Regular"/>
                <a:sym typeface="Canela Regular"/>
              </a:defRPr>
            </a:lvl4pPr>
            <a:lvl5pPr marL="0" indent="1828800" defTabSz="2438400">
              <a:lnSpc>
                <a:spcPts val="16500"/>
              </a:lnSpc>
              <a:spcBef>
                <a:spcPts val="0"/>
              </a:spcBef>
              <a:buSzTx/>
              <a:buNone/>
              <a:defRPr sz="12800">
                <a:latin typeface="Canela Regular"/>
                <a:ea typeface="Canela Regular"/>
                <a:cs typeface="Canela Regular"/>
                <a:sym typeface="Canela Regular"/>
              </a:defRPr>
            </a:lvl5pPr>
          </a:lstStyle>
          <a:p>
            <a:r>
              <a:t>Big Statement</a:t>
            </a:r>
          </a:p>
          <a:p>
            <a:pPr lvl="1"/>
            <a:endParaRPr/>
          </a:p>
          <a:p>
            <a:pPr lvl="2"/>
            <a:endParaRPr/>
          </a:p>
          <a:p>
            <a:pPr lvl="3"/>
            <a:endParaRPr/>
          </a:p>
          <a:p>
            <a:pPr lvl="4"/>
            <a:endParaRPr/>
          </a:p>
        </p:txBody>
      </p:sp>
      <p:sp>
        <p:nvSpPr>
          <p:cNvPr id="250" name="Header"/>
          <p:cNvSpPr txBox="1">
            <a:spLocks noGrp="1"/>
          </p:cNvSpPr>
          <p:nvPr>
            <p:ph type="body" sz="quarter" idx="21"/>
          </p:nvPr>
        </p:nvSpPr>
        <p:spPr>
          <a:xfrm>
            <a:off x="15698216" y="3345435"/>
            <a:ext cx="3634741" cy="1703833"/>
          </a:xfrm>
          <a:prstGeom prst="rect">
            <a:avLst/>
          </a:prstGeom>
        </p:spPr>
        <p:txBody>
          <a:bodyPr wrap="none" anchor="ctr">
            <a:spAutoFit/>
          </a:bodyPr>
          <a:lstStyle>
            <a:lvl1pPr marL="0" indent="0" defTabSz="2438400">
              <a:lnSpc>
                <a:spcPts val="11200"/>
              </a:lnSpc>
              <a:spcBef>
                <a:spcPts val="0"/>
              </a:spcBef>
              <a:buSzTx/>
              <a:buNone/>
              <a:defRPr sz="8400" spc="-84">
                <a:latin typeface="+mn-lt"/>
                <a:ea typeface="+mn-ea"/>
                <a:cs typeface="+mn-cs"/>
                <a:sym typeface="Canela Bold"/>
              </a:defRPr>
            </a:lvl1pPr>
          </a:lstStyle>
          <a:p>
            <a:r>
              <a:t>Header</a:t>
            </a:r>
          </a:p>
        </p:txBody>
      </p:sp>
      <p:sp>
        <p:nvSpPr>
          <p:cNvPr id="251" name="Lorem ipsum dolor sit amet, consectetur adipiscing elit. Aenean eu interdum tortor. Sed volutpat elementum malesuada. Nam blandit commodo ipsum. Lorem ipsum dolor sit amet, consectetur adipiscing elit. Aenean eu interdum tortor. Sed volutpat elementum ma"/>
          <p:cNvSpPr txBox="1">
            <a:spLocks noGrp="1"/>
          </p:cNvSpPr>
          <p:nvPr>
            <p:ph type="body" sz="quarter" idx="22"/>
          </p:nvPr>
        </p:nvSpPr>
        <p:spPr>
          <a:xfrm>
            <a:off x="15767299" y="5413554"/>
            <a:ext cx="6515437" cy="4775201"/>
          </a:xfrm>
          <a:prstGeom prst="rect">
            <a:avLst/>
          </a:prstGeom>
        </p:spPr>
        <p:txBody>
          <a:bodyPr anchor="ctr">
            <a:spAutoFit/>
          </a:bodyPr>
          <a:lstStyle>
            <a:lvl1pPr marL="0" indent="0">
              <a:lnSpc>
                <a:spcPts val="3800"/>
              </a:lnSpc>
              <a:spcBef>
                <a:spcPts val="2400"/>
              </a:spcBef>
              <a:buSzTx/>
              <a:buNone/>
              <a:defRPr sz="2200"/>
            </a:lvl1pPr>
          </a:lstStyle>
          <a:p>
            <a:r>
              <a:t>Lorem ipsum dolor sit amet, consectetur adipiscing elit. Aenean eu interdum tortor. Sed volutpat elementum malesuada. Nam blandit commodo ipsum. Lorem ipsum dolor sit amet, consectetur adipiscing elit. Aenean eu interdum tortor. Sed volutpat elementum malesuada. Nam blandit commodo ipsum.Lorem ipsum dolor sit amet, consectetur adipiscing elit. Aenean eu interdum tortor. Sed volutpat elementum malesuada. Nam blandit commodo ipsum.</a:t>
            </a:r>
          </a:p>
        </p:txBody>
      </p:sp>
      <p:sp>
        <p:nvSpPr>
          <p:cNvPr id="252"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Info, Contact copy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7" name="Presentation Title"/>
          <p:cNvSpPr txBox="1">
            <a:spLocks noGrp="1"/>
          </p:cNvSpPr>
          <p:nvPr>
            <p:ph type="title" hasCustomPrompt="1"/>
          </p:nvPr>
        </p:nvSpPr>
        <p:spPr>
          <a:xfrm>
            <a:off x="1219200" y="3536553"/>
            <a:ext cx="21945600" cy="4267201"/>
          </a:xfrm>
          <a:prstGeom prst="rect">
            <a:avLst/>
          </a:prstGeom>
        </p:spPr>
        <p:txBody>
          <a:bodyPr anchor="b"/>
          <a:lstStyle>
            <a:lvl1pPr algn="ctr">
              <a:lnSpc>
                <a:spcPct val="80000"/>
              </a:lnSpc>
              <a:defRPr sz="12800" spc="-128"/>
            </a:lvl1pPr>
          </a:lstStyle>
          <a:p>
            <a:r>
              <a:t>Presentation Title</a:t>
            </a:r>
          </a:p>
        </p:txBody>
      </p:sp>
      <p:sp>
        <p:nvSpPr>
          <p:cNvPr id="28" name="Body Level One…"/>
          <p:cNvSpPr txBox="1">
            <a:spLocks noGrp="1"/>
          </p:cNvSpPr>
          <p:nvPr>
            <p:ph type="body" sz="quarter" idx="1" hasCustomPrompt="1"/>
          </p:nvPr>
        </p:nvSpPr>
        <p:spPr>
          <a:xfrm>
            <a:off x="1219200" y="8369088"/>
            <a:ext cx="21945600" cy="2252112"/>
          </a:xfrm>
          <a:prstGeom prst="rect">
            <a:avLst/>
          </a:prstGeom>
        </p:spPr>
        <p:txBody>
          <a:bodyPr/>
          <a:lstStyle>
            <a:lvl1pPr marL="0" indent="0" algn="ctr" defTabSz="825500">
              <a:lnSpc>
                <a:spcPts val="6000"/>
              </a:lnSpc>
              <a:spcBef>
                <a:spcPts val="0"/>
              </a:spcBef>
              <a:buSzTx/>
              <a:buNone/>
              <a:defRPr spc="-39"/>
            </a:lvl1pPr>
            <a:lvl2pPr marL="0" indent="457200" algn="ctr" defTabSz="825500">
              <a:lnSpc>
                <a:spcPts val="6000"/>
              </a:lnSpc>
              <a:spcBef>
                <a:spcPts val="0"/>
              </a:spcBef>
              <a:buSzTx/>
              <a:buNone/>
              <a:defRPr spc="-39"/>
            </a:lvl2pPr>
            <a:lvl3pPr marL="0" indent="914400" algn="ctr" defTabSz="825500">
              <a:lnSpc>
                <a:spcPts val="6000"/>
              </a:lnSpc>
              <a:spcBef>
                <a:spcPts val="0"/>
              </a:spcBef>
              <a:buSzTx/>
              <a:buNone/>
              <a:defRPr spc="-39"/>
            </a:lvl3pPr>
            <a:lvl4pPr marL="0" indent="1371600" algn="ctr" defTabSz="825500">
              <a:lnSpc>
                <a:spcPts val="6000"/>
              </a:lnSpc>
              <a:spcBef>
                <a:spcPts val="0"/>
              </a:spcBef>
              <a:buSzTx/>
              <a:buNone/>
              <a:defRPr spc="-39"/>
            </a:lvl4pPr>
            <a:lvl5pPr marL="0" indent="1828800" algn="ctr" defTabSz="825500">
              <a:lnSpc>
                <a:spcPts val="6000"/>
              </a:lnSpc>
              <a:spcBef>
                <a:spcPts val="0"/>
              </a:spcBef>
              <a:buSzTx/>
              <a:buNone/>
              <a:defRPr spc="-39"/>
            </a:lvl5pPr>
          </a:lstStyle>
          <a:p>
            <a:r>
              <a:t>Presentation Subtitle</a:t>
            </a:r>
          </a:p>
          <a:p>
            <a:pPr lvl="1"/>
            <a:endParaRPr/>
          </a:p>
          <a:p>
            <a:pPr lvl="2"/>
            <a:endParaRPr/>
          </a:p>
          <a:p>
            <a:pPr lvl="3"/>
            <a:endParaRPr/>
          </a:p>
          <a:p>
            <a:pPr lvl="4"/>
            <a:endParaRPr/>
          </a:p>
        </p:txBody>
      </p:sp>
      <p:sp>
        <p:nvSpPr>
          <p:cNvPr id="29" name="Circle"/>
          <p:cNvSpPr/>
          <p:nvPr/>
        </p:nvSpPr>
        <p:spPr>
          <a:xfrm>
            <a:off x="10411683" y="2437350"/>
            <a:ext cx="2900862" cy="2900862"/>
          </a:xfrm>
          <a:prstGeom prst="ellipse">
            <a:avLst/>
          </a:prstGeom>
          <a:blipFill>
            <a:blip r:embed="rId2"/>
            <a:stretch>
              <a:fillRect/>
            </a:stretch>
          </a:blipFill>
          <a:ln w="127000">
            <a:solidFill>
              <a:srgbClr val="F5F6F1"/>
            </a:solidFill>
            <a:miter lim="400000"/>
          </a:ln>
        </p:spPr>
        <p:txBody>
          <a:bodyPr lIns="50800" tIns="50800" rIns="50800" bIns="50800" anchor="ctr"/>
          <a:lstStyle/>
          <a:p>
            <a:pPr algn="ctr" defTabSz="1130300">
              <a:spcBef>
                <a:spcPts val="0"/>
              </a:spcBef>
              <a:defRPr sz="3200">
                <a:solidFill>
                  <a:srgbClr val="FFFFFF"/>
                </a:solidFill>
                <a:latin typeface="Graphik"/>
                <a:ea typeface="Graphik"/>
                <a:cs typeface="Graphik"/>
                <a:sym typeface="Graphik"/>
              </a:defRPr>
            </a:pPr>
            <a:endParaRPr/>
          </a:p>
        </p:txBody>
      </p:sp>
      <p:sp>
        <p:nvSpPr>
          <p:cNvPr id="30" name="linkedin.com/in/gerardkcohen/"/>
          <p:cNvSpPr txBox="1">
            <a:spLocks noGrp="1"/>
          </p:cNvSpPr>
          <p:nvPr>
            <p:ph type="body" sz="quarter" idx="21" hasCustomPrompt="1"/>
          </p:nvPr>
        </p:nvSpPr>
        <p:spPr>
          <a:xfrm>
            <a:off x="8889540" y="12727225"/>
            <a:ext cx="4163616" cy="469901"/>
          </a:xfrm>
          <a:prstGeom prst="rect">
            <a:avLst/>
          </a:prstGeom>
        </p:spPr>
        <p:txBody>
          <a:bodyPr wrap="none" anchor="ctr">
            <a:spAutoFit/>
          </a:bodyPr>
          <a:lstStyle>
            <a:lvl1pPr marL="0" indent="0">
              <a:lnSpc>
                <a:spcPct val="100000"/>
              </a:lnSpc>
              <a:spcBef>
                <a:spcPts val="2400"/>
              </a:spcBef>
              <a:buSzTx/>
              <a:buNone/>
              <a:defRPr sz="2400"/>
            </a:lvl1pPr>
          </a:lstStyle>
          <a:p>
            <a:r>
              <a:t>linkedin.com/in/gerardkcohen/</a:t>
            </a:r>
          </a:p>
        </p:txBody>
      </p:sp>
      <p:sp>
        <p:nvSpPr>
          <p:cNvPr id="31" name="Name"/>
          <p:cNvSpPr txBox="1">
            <a:spLocks noGrp="1"/>
          </p:cNvSpPr>
          <p:nvPr>
            <p:ph type="body" sz="quarter" idx="22" hasCustomPrompt="1"/>
          </p:nvPr>
        </p:nvSpPr>
        <p:spPr>
          <a:xfrm>
            <a:off x="1119018" y="12453236"/>
            <a:ext cx="5682738" cy="1017879"/>
          </a:xfrm>
          <a:prstGeom prst="rect">
            <a:avLst/>
          </a:prstGeom>
        </p:spPr>
        <p:txBody>
          <a:bodyPr/>
          <a:lstStyle/>
          <a:p>
            <a:pPr marL="0" lvl="2" indent="0" defTabSz="2438400">
              <a:lnSpc>
                <a:spcPts val="6000"/>
              </a:lnSpc>
              <a:spcBef>
                <a:spcPts val="0"/>
              </a:spcBef>
              <a:buClr>
                <a:srgbClr val="181616"/>
              </a:buClr>
              <a:buSzTx/>
              <a:buNone/>
              <a:defRPr spc="-39">
                <a:latin typeface="+mn-lt"/>
                <a:ea typeface="+mn-ea"/>
                <a:cs typeface="+mn-cs"/>
                <a:sym typeface="Canela Bold"/>
              </a:defRPr>
            </a:pPr>
            <a:r>
              <a:t>Name</a:t>
            </a:r>
          </a:p>
        </p:txBody>
      </p:sp>
      <p:sp>
        <p:nvSpPr>
          <p:cNvPr id="32" name="https://gerardkcohen.me/"/>
          <p:cNvSpPr txBox="1">
            <a:spLocks noGrp="1"/>
          </p:cNvSpPr>
          <p:nvPr>
            <p:ph type="body" sz="quarter" idx="23" hasCustomPrompt="1"/>
          </p:nvPr>
        </p:nvSpPr>
        <p:spPr>
          <a:xfrm>
            <a:off x="19791776" y="12727225"/>
            <a:ext cx="3485853" cy="469901"/>
          </a:xfrm>
          <a:prstGeom prst="rect">
            <a:avLst/>
          </a:prstGeom>
        </p:spPr>
        <p:txBody>
          <a:bodyPr wrap="none" anchor="ctr">
            <a:spAutoFit/>
          </a:bodyPr>
          <a:lstStyle>
            <a:lvl1pPr marL="0" indent="0" algn="r">
              <a:lnSpc>
                <a:spcPct val="100000"/>
              </a:lnSpc>
              <a:spcBef>
                <a:spcPts val="2400"/>
              </a:spcBef>
              <a:buSzTx/>
              <a:buNone/>
              <a:defRPr sz="2400"/>
            </a:lvl1pPr>
          </a:lstStyle>
          <a:p>
            <a:r>
              <a:t>https://gerardkcohen.me/</a:t>
            </a:r>
          </a:p>
        </p:txBody>
      </p:sp>
      <p:sp>
        <p:nvSpPr>
          <p:cNvPr id="33" name="@gerardkcohen"/>
          <p:cNvSpPr txBox="1">
            <a:spLocks noGrp="1"/>
          </p:cNvSpPr>
          <p:nvPr>
            <p:ph type="body" sz="quarter" idx="24" hasCustomPrompt="1"/>
          </p:nvPr>
        </p:nvSpPr>
        <p:spPr>
          <a:xfrm>
            <a:off x="13581739" y="12727225"/>
            <a:ext cx="2287639" cy="469901"/>
          </a:xfrm>
          <a:prstGeom prst="rect">
            <a:avLst/>
          </a:prstGeom>
        </p:spPr>
        <p:txBody>
          <a:bodyPr wrap="none" anchor="ctr">
            <a:spAutoFit/>
          </a:bodyPr>
          <a:lstStyle>
            <a:lvl1pPr marL="0" indent="0">
              <a:lnSpc>
                <a:spcPct val="100000"/>
              </a:lnSpc>
              <a:spcBef>
                <a:spcPts val="2400"/>
              </a:spcBef>
              <a:buSzTx/>
              <a:buNone/>
              <a:defRPr sz="2400"/>
            </a:lvl1pPr>
          </a:lstStyle>
          <a:p>
            <a:r>
              <a:t>@gerardkcohen</a:t>
            </a:r>
          </a:p>
        </p:txBody>
      </p:sp>
      <p:sp>
        <p:nvSpPr>
          <p:cNvPr id="34" name="Social 2"/>
          <p:cNvSpPr txBox="1">
            <a:spLocks noGrp="1"/>
          </p:cNvSpPr>
          <p:nvPr>
            <p:ph type="body" sz="quarter" idx="25" hasCustomPrompt="1"/>
          </p:nvPr>
        </p:nvSpPr>
        <p:spPr>
          <a:xfrm>
            <a:off x="16397960" y="12727225"/>
            <a:ext cx="1198663" cy="469901"/>
          </a:xfrm>
          <a:prstGeom prst="rect">
            <a:avLst/>
          </a:prstGeom>
        </p:spPr>
        <p:txBody>
          <a:bodyPr wrap="none" anchor="ctr">
            <a:spAutoFit/>
          </a:bodyPr>
          <a:lstStyle>
            <a:lvl1pPr marL="0" indent="0">
              <a:lnSpc>
                <a:spcPct val="100000"/>
              </a:lnSpc>
              <a:spcBef>
                <a:spcPts val="2400"/>
              </a:spcBef>
              <a:buSzTx/>
              <a:buNone/>
              <a:defRPr sz="2400"/>
            </a:lvl1pPr>
          </a:lstStyle>
          <a:p>
            <a:r>
              <a:t>Social 2</a:t>
            </a:r>
          </a:p>
        </p:txBody>
      </p:sp>
      <p:sp>
        <p:nvSpPr>
          <p:cNvPr id="35" name="Rectangle"/>
          <p:cNvSpPr/>
          <p:nvPr/>
        </p:nvSpPr>
        <p:spPr>
          <a:xfrm>
            <a:off x="9017000" y="7711675"/>
            <a:ext cx="6350000" cy="177801"/>
          </a:xfrm>
          <a:prstGeom prst="rect">
            <a:avLst/>
          </a:prstGeom>
          <a:solidFill>
            <a:schemeClr val="accent6">
              <a:hueOff val="-4819455"/>
              <a:satOff val="65494"/>
              <a:lumOff val="-6765"/>
            </a:schemeClr>
          </a:solidFill>
          <a:ln w="12700">
            <a:miter lim="400000"/>
          </a:ln>
        </p:spPr>
        <p:txBody>
          <a:bodyPr lIns="50800" tIns="50800" rIns="50800" bIns="50800" anchor="ctr"/>
          <a:lstStyle/>
          <a:p>
            <a:pPr algn="ctr" defTabSz="1130300">
              <a:spcBef>
                <a:spcPts val="0"/>
              </a:spcBef>
              <a:defRPr sz="3200">
                <a:solidFill>
                  <a:srgbClr val="FFFFFF"/>
                </a:solidFill>
                <a:latin typeface="Graphik"/>
                <a:ea typeface="Graphik"/>
                <a:cs typeface="Graphik"/>
                <a:sym typeface="Graphik"/>
              </a:defRPr>
            </a:pPr>
            <a:endParaRPr/>
          </a:p>
        </p:txBody>
      </p:sp>
      <p:sp>
        <p:nvSpPr>
          <p:cNvPr id="36" name="Slide Number"/>
          <p:cNvSpPr txBox="1">
            <a:spLocks noGrp="1"/>
          </p:cNvSpPr>
          <p:nvPr>
            <p:ph type="sldNum" sz="quarter" idx="2"/>
          </p:nvPr>
        </p:nvSpPr>
        <p:spPr>
          <a:xfrm>
            <a:off x="11997689" y="12700000"/>
            <a:ext cx="388621" cy="42926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Big Statement with Text Alt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59" name="Rounded Rectangle"/>
          <p:cNvSpPr/>
          <p:nvPr/>
        </p:nvSpPr>
        <p:spPr>
          <a:xfrm>
            <a:off x="13978216" y="953081"/>
            <a:ext cx="9220932" cy="11809838"/>
          </a:xfrm>
          <a:prstGeom prst="roundRect">
            <a:avLst>
              <a:gd name="adj" fmla="val 19733"/>
            </a:avLst>
          </a:prstGeom>
          <a:solidFill>
            <a:srgbClr val="FFFFFF">
              <a:alpha val="7885"/>
            </a:srgbClr>
          </a:solidFill>
          <a:ln w="12700">
            <a:miter lim="400000"/>
          </a:ln>
        </p:spPr>
        <p:txBody>
          <a:bodyPr lIns="50800" tIns="50800" rIns="50800" bIns="50800" anchor="ctr"/>
          <a:lstStyle/>
          <a:p>
            <a:pPr algn="ctr" defTabSz="1130300">
              <a:spcBef>
                <a:spcPts val="0"/>
              </a:spcBef>
              <a:defRPr sz="3200">
                <a:solidFill>
                  <a:srgbClr val="FFFFFF"/>
                </a:solidFill>
                <a:latin typeface="Graphik"/>
                <a:ea typeface="Graphik"/>
                <a:cs typeface="Graphik"/>
                <a:sym typeface="Graphik"/>
              </a:defRPr>
            </a:pPr>
            <a:endParaRPr/>
          </a:p>
        </p:txBody>
      </p:sp>
      <p:sp>
        <p:nvSpPr>
          <p:cNvPr id="260" name="Body Level One…"/>
          <p:cNvSpPr txBox="1">
            <a:spLocks noGrp="1"/>
          </p:cNvSpPr>
          <p:nvPr>
            <p:ph type="body" sz="half" idx="1" hasCustomPrompt="1"/>
          </p:nvPr>
        </p:nvSpPr>
        <p:spPr>
          <a:xfrm>
            <a:off x="1494421" y="1723877"/>
            <a:ext cx="9966155" cy="9985946"/>
          </a:xfrm>
          <a:prstGeom prst="rect">
            <a:avLst/>
          </a:prstGeom>
        </p:spPr>
        <p:txBody>
          <a:bodyPr anchor="b"/>
          <a:lstStyle>
            <a:lvl1pPr marL="0" indent="0" defTabSz="2438400">
              <a:lnSpc>
                <a:spcPts val="16500"/>
              </a:lnSpc>
              <a:spcBef>
                <a:spcPts val="0"/>
              </a:spcBef>
              <a:buSzTx/>
              <a:buNone/>
              <a:defRPr sz="12800">
                <a:latin typeface="Canela Regular"/>
                <a:ea typeface="Canela Regular"/>
                <a:cs typeface="Canela Regular"/>
                <a:sym typeface="Canela Regular"/>
              </a:defRPr>
            </a:lvl1pPr>
            <a:lvl2pPr marL="0" indent="457200" defTabSz="2438400">
              <a:lnSpc>
                <a:spcPts val="16500"/>
              </a:lnSpc>
              <a:spcBef>
                <a:spcPts val="0"/>
              </a:spcBef>
              <a:buSzTx/>
              <a:buNone/>
              <a:defRPr sz="12800">
                <a:latin typeface="Canela Regular"/>
                <a:ea typeface="Canela Regular"/>
                <a:cs typeface="Canela Regular"/>
                <a:sym typeface="Canela Regular"/>
              </a:defRPr>
            </a:lvl2pPr>
            <a:lvl3pPr marL="0" indent="914400" defTabSz="2438400">
              <a:lnSpc>
                <a:spcPts val="16500"/>
              </a:lnSpc>
              <a:spcBef>
                <a:spcPts val="0"/>
              </a:spcBef>
              <a:buSzTx/>
              <a:buNone/>
              <a:defRPr sz="12800">
                <a:latin typeface="Canela Regular"/>
                <a:ea typeface="Canela Regular"/>
                <a:cs typeface="Canela Regular"/>
                <a:sym typeface="Canela Regular"/>
              </a:defRPr>
            </a:lvl3pPr>
            <a:lvl4pPr marL="0" indent="1371600" defTabSz="2438400">
              <a:lnSpc>
                <a:spcPts val="16500"/>
              </a:lnSpc>
              <a:spcBef>
                <a:spcPts val="0"/>
              </a:spcBef>
              <a:buSzTx/>
              <a:buNone/>
              <a:defRPr sz="12800">
                <a:latin typeface="Canela Regular"/>
                <a:ea typeface="Canela Regular"/>
                <a:cs typeface="Canela Regular"/>
                <a:sym typeface="Canela Regular"/>
              </a:defRPr>
            </a:lvl4pPr>
            <a:lvl5pPr marL="0" indent="1828800" defTabSz="2438400">
              <a:lnSpc>
                <a:spcPts val="16500"/>
              </a:lnSpc>
              <a:spcBef>
                <a:spcPts val="0"/>
              </a:spcBef>
              <a:buSzTx/>
              <a:buNone/>
              <a:defRPr sz="12800">
                <a:latin typeface="Canela Regular"/>
                <a:ea typeface="Canela Regular"/>
                <a:cs typeface="Canela Regular"/>
                <a:sym typeface="Canela Regular"/>
              </a:defRPr>
            </a:lvl5pPr>
          </a:lstStyle>
          <a:p>
            <a:r>
              <a:t>Big Statement</a:t>
            </a:r>
          </a:p>
          <a:p>
            <a:pPr lvl="1"/>
            <a:endParaRPr/>
          </a:p>
          <a:p>
            <a:pPr lvl="2"/>
            <a:endParaRPr/>
          </a:p>
          <a:p>
            <a:pPr lvl="3"/>
            <a:endParaRPr/>
          </a:p>
          <a:p>
            <a:pPr lvl="4"/>
            <a:endParaRPr/>
          </a:p>
        </p:txBody>
      </p:sp>
      <p:sp>
        <p:nvSpPr>
          <p:cNvPr id="261" name="Header"/>
          <p:cNvSpPr txBox="1">
            <a:spLocks noGrp="1"/>
          </p:cNvSpPr>
          <p:nvPr>
            <p:ph type="body" sz="quarter" idx="21"/>
          </p:nvPr>
        </p:nvSpPr>
        <p:spPr>
          <a:xfrm>
            <a:off x="15698216" y="3345435"/>
            <a:ext cx="3634741" cy="1703833"/>
          </a:xfrm>
          <a:prstGeom prst="rect">
            <a:avLst/>
          </a:prstGeom>
        </p:spPr>
        <p:txBody>
          <a:bodyPr wrap="none" anchor="ctr">
            <a:spAutoFit/>
          </a:bodyPr>
          <a:lstStyle>
            <a:lvl1pPr marL="0" indent="0" defTabSz="2438400">
              <a:lnSpc>
                <a:spcPts val="11200"/>
              </a:lnSpc>
              <a:spcBef>
                <a:spcPts val="0"/>
              </a:spcBef>
              <a:buSzTx/>
              <a:buNone/>
              <a:defRPr sz="8400" spc="-84">
                <a:latin typeface="+mn-lt"/>
                <a:ea typeface="+mn-ea"/>
                <a:cs typeface="+mn-cs"/>
                <a:sym typeface="Canela Bold"/>
              </a:defRPr>
            </a:lvl1pPr>
          </a:lstStyle>
          <a:p>
            <a:r>
              <a:t>Header</a:t>
            </a:r>
          </a:p>
        </p:txBody>
      </p:sp>
      <p:sp>
        <p:nvSpPr>
          <p:cNvPr id="262" name="Lorem ipsum dolor sit amet, consectetur adipiscing elit. Aenean eu interdum tortor. Sed volutpat elementum malesuada. Nam blandit commodo ipsum. Lorem ipsum dolor sit amet, consectetur adipiscing elit. Aenean eu interdum tortor. Sed volutpat elementum ma"/>
          <p:cNvSpPr txBox="1">
            <a:spLocks noGrp="1"/>
          </p:cNvSpPr>
          <p:nvPr>
            <p:ph type="body" sz="quarter" idx="22"/>
          </p:nvPr>
        </p:nvSpPr>
        <p:spPr>
          <a:xfrm>
            <a:off x="15767299" y="5413554"/>
            <a:ext cx="6515437" cy="4775201"/>
          </a:xfrm>
          <a:prstGeom prst="rect">
            <a:avLst/>
          </a:prstGeom>
        </p:spPr>
        <p:txBody>
          <a:bodyPr anchor="ctr">
            <a:spAutoFit/>
          </a:bodyPr>
          <a:lstStyle>
            <a:lvl1pPr marL="0" indent="0">
              <a:lnSpc>
                <a:spcPts val="3800"/>
              </a:lnSpc>
              <a:spcBef>
                <a:spcPts val="2400"/>
              </a:spcBef>
              <a:buSzTx/>
              <a:buNone/>
              <a:defRPr sz="2200"/>
            </a:lvl1pPr>
          </a:lstStyle>
          <a:p>
            <a:r>
              <a:t>Lorem ipsum dolor sit amet, consectetur adipiscing elit. Aenean eu interdum tortor. Sed volutpat elementum malesuada. Nam blandit commodo ipsum. Lorem ipsum dolor sit amet, consectetur adipiscing elit. Aenean eu interdum tortor. Sed volutpat elementum malesuada. Nam blandit commodo ipsum.Lorem ipsum dolor sit amet, consectetur adipiscing elit. Aenean eu interdum tortor. Sed volutpat elementum malesuada. Nam blandit commodo ipsum.</a:t>
            </a:r>
          </a:p>
        </p:txBody>
      </p:sp>
      <p:sp>
        <p:nvSpPr>
          <p:cNvPr id="263"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2 Columns">
    <p:spTree>
      <p:nvGrpSpPr>
        <p:cNvPr id="1" name=""/>
        <p:cNvGrpSpPr/>
        <p:nvPr/>
      </p:nvGrpSpPr>
      <p:grpSpPr>
        <a:xfrm>
          <a:off x="0" y="0"/>
          <a:ext cx="0" cy="0"/>
          <a:chOff x="0" y="0"/>
          <a:chExt cx="0" cy="0"/>
        </a:xfrm>
      </p:grpSpPr>
      <p:sp>
        <p:nvSpPr>
          <p:cNvPr id="270" name="Column Title"/>
          <p:cNvSpPr txBox="1">
            <a:spLocks noGrp="1"/>
          </p:cNvSpPr>
          <p:nvPr>
            <p:ph type="title" hasCustomPrompt="1"/>
          </p:nvPr>
        </p:nvSpPr>
        <p:spPr>
          <a:xfrm>
            <a:off x="1219200" y="968045"/>
            <a:ext cx="21945600" cy="2246972"/>
          </a:xfrm>
          <a:prstGeom prst="rect">
            <a:avLst/>
          </a:prstGeom>
        </p:spPr>
        <p:txBody>
          <a:bodyPr/>
          <a:lstStyle>
            <a:lvl1pPr>
              <a:lnSpc>
                <a:spcPts val="16000"/>
              </a:lnSpc>
              <a:defRPr sz="12400" spc="-124"/>
            </a:lvl1pPr>
          </a:lstStyle>
          <a:p>
            <a:r>
              <a:t>Column Title</a:t>
            </a:r>
          </a:p>
        </p:txBody>
      </p:sp>
      <p:sp>
        <p:nvSpPr>
          <p:cNvPr id="271" name="1"/>
          <p:cNvSpPr>
            <a:spLocks noGrp="1"/>
          </p:cNvSpPr>
          <p:nvPr>
            <p:ph type="body" sz="quarter" idx="21"/>
          </p:nvPr>
        </p:nvSpPr>
        <p:spPr>
          <a:xfrm>
            <a:off x="1412335" y="3635384"/>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1</a:t>
            </a:r>
          </a:p>
        </p:txBody>
      </p:sp>
      <p:sp>
        <p:nvSpPr>
          <p:cNvPr id="272" name="2"/>
          <p:cNvSpPr>
            <a:spLocks noGrp="1"/>
          </p:cNvSpPr>
          <p:nvPr>
            <p:ph type="body" sz="quarter" idx="22"/>
          </p:nvPr>
        </p:nvSpPr>
        <p:spPr>
          <a:xfrm>
            <a:off x="8796546" y="3635384"/>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2</a:t>
            </a:r>
          </a:p>
        </p:txBody>
      </p:sp>
      <p:sp>
        <p:nvSpPr>
          <p:cNvPr id="273"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3"/>
          </p:nvPr>
        </p:nvSpPr>
        <p:spPr>
          <a:xfrm>
            <a:off x="1288211" y="5352520"/>
            <a:ext cx="6582707" cy="4728096"/>
          </a:xfrm>
          <a:prstGeom prst="rect">
            <a:avLst/>
          </a:prstGeom>
        </p:spPr>
        <p:txBody>
          <a:bodyPr/>
          <a:lstStyle>
            <a:lvl1pPr marL="0" indent="0" defTabSz="825500">
              <a:lnSpc>
                <a:spcPts val="4500"/>
              </a:lnSpc>
              <a:spcBef>
                <a:spcPts val="0"/>
              </a:spcBef>
              <a:buSzTx/>
              <a:buNone/>
              <a:defRPr sz="2800" spc="-28"/>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274"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4"/>
          </p:nvPr>
        </p:nvSpPr>
        <p:spPr>
          <a:xfrm>
            <a:off x="8603411" y="5352520"/>
            <a:ext cx="6328290" cy="4728096"/>
          </a:xfrm>
          <a:prstGeom prst="rect">
            <a:avLst/>
          </a:prstGeom>
        </p:spPr>
        <p:txBody>
          <a:bodyPr/>
          <a:lstStyle>
            <a:lvl1pPr marL="0" indent="0" defTabSz="825500">
              <a:lnSpc>
                <a:spcPts val="4500"/>
              </a:lnSpc>
              <a:spcBef>
                <a:spcPts val="0"/>
              </a:spcBef>
              <a:buSzTx/>
              <a:buNone/>
              <a:defRPr sz="2800" spc="-28"/>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275"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2 Columns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282" name="Column Title"/>
          <p:cNvSpPr txBox="1">
            <a:spLocks noGrp="1"/>
          </p:cNvSpPr>
          <p:nvPr>
            <p:ph type="title" hasCustomPrompt="1"/>
          </p:nvPr>
        </p:nvSpPr>
        <p:spPr>
          <a:xfrm>
            <a:off x="1219200" y="968045"/>
            <a:ext cx="21945600" cy="2246972"/>
          </a:xfrm>
          <a:prstGeom prst="rect">
            <a:avLst/>
          </a:prstGeom>
        </p:spPr>
        <p:txBody>
          <a:bodyPr/>
          <a:lstStyle>
            <a:lvl1pPr>
              <a:lnSpc>
                <a:spcPts val="16000"/>
              </a:lnSpc>
              <a:defRPr sz="12400" spc="-124"/>
            </a:lvl1pPr>
          </a:lstStyle>
          <a:p>
            <a:r>
              <a:t>Column Title</a:t>
            </a:r>
          </a:p>
        </p:txBody>
      </p:sp>
      <p:sp>
        <p:nvSpPr>
          <p:cNvPr id="283" name="1"/>
          <p:cNvSpPr>
            <a:spLocks noGrp="1"/>
          </p:cNvSpPr>
          <p:nvPr>
            <p:ph type="body" sz="quarter" idx="21"/>
          </p:nvPr>
        </p:nvSpPr>
        <p:spPr>
          <a:xfrm>
            <a:off x="1412335" y="3635384"/>
            <a:ext cx="1270001" cy="1270001"/>
          </a:xfrm>
          <a:prstGeom prst="ellipse">
            <a:avLst/>
          </a:prstGeom>
          <a:solidFill>
            <a:schemeClr val="accent6">
              <a:hueOff val="-4819455"/>
              <a:satOff val="65494"/>
              <a:lumOff val="-6765"/>
              <a:alpha val="80000"/>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1</a:t>
            </a:r>
          </a:p>
        </p:txBody>
      </p:sp>
      <p:sp>
        <p:nvSpPr>
          <p:cNvPr id="284" name="2"/>
          <p:cNvSpPr>
            <a:spLocks noGrp="1"/>
          </p:cNvSpPr>
          <p:nvPr>
            <p:ph type="body" sz="quarter" idx="22"/>
          </p:nvPr>
        </p:nvSpPr>
        <p:spPr>
          <a:xfrm>
            <a:off x="8681631" y="3635384"/>
            <a:ext cx="1270001" cy="1270001"/>
          </a:xfrm>
          <a:prstGeom prst="ellipse">
            <a:avLst/>
          </a:prstGeom>
          <a:solidFill>
            <a:schemeClr val="accent6">
              <a:hueOff val="-4819455"/>
              <a:satOff val="65494"/>
              <a:lumOff val="-6765"/>
              <a:alpha val="80000"/>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2</a:t>
            </a:r>
          </a:p>
        </p:txBody>
      </p:sp>
      <p:sp>
        <p:nvSpPr>
          <p:cNvPr id="285"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3"/>
          </p:nvPr>
        </p:nvSpPr>
        <p:spPr>
          <a:xfrm>
            <a:off x="1288211" y="5352520"/>
            <a:ext cx="6582707" cy="4728096"/>
          </a:xfrm>
          <a:prstGeom prst="rect">
            <a:avLst/>
          </a:prstGeom>
        </p:spPr>
        <p:txBody>
          <a:bodyPr/>
          <a:lstStyle>
            <a:lvl1pPr marL="0" indent="0" defTabSz="825500">
              <a:lnSpc>
                <a:spcPts val="4500"/>
              </a:lnSpc>
              <a:spcBef>
                <a:spcPts val="0"/>
              </a:spcBef>
              <a:buSzTx/>
              <a:buNone/>
              <a:defRPr sz="2800" spc="-28"/>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286"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4"/>
          </p:nvPr>
        </p:nvSpPr>
        <p:spPr>
          <a:xfrm>
            <a:off x="8603411" y="5352520"/>
            <a:ext cx="6328290" cy="4728096"/>
          </a:xfrm>
          <a:prstGeom prst="rect">
            <a:avLst/>
          </a:prstGeom>
        </p:spPr>
        <p:txBody>
          <a:bodyPr/>
          <a:lstStyle>
            <a:lvl1pPr marL="0" indent="0" defTabSz="825500">
              <a:lnSpc>
                <a:spcPts val="4500"/>
              </a:lnSpc>
              <a:spcBef>
                <a:spcPts val="0"/>
              </a:spcBef>
              <a:buSzTx/>
              <a:buNone/>
              <a:defRPr sz="2800" spc="-28"/>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287"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2 Columns (Solid)">
    <p:bg>
      <p:bgPr>
        <a:solidFill>
          <a:srgbClr val="9600FF"/>
        </a:solidFill>
        <a:effectLst/>
      </p:bgPr>
    </p:bg>
    <p:spTree>
      <p:nvGrpSpPr>
        <p:cNvPr id="1" name=""/>
        <p:cNvGrpSpPr/>
        <p:nvPr/>
      </p:nvGrpSpPr>
      <p:grpSpPr>
        <a:xfrm>
          <a:off x="0" y="0"/>
          <a:ext cx="0" cy="0"/>
          <a:chOff x="0" y="0"/>
          <a:chExt cx="0" cy="0"/>
        </a:xfrm>
      </p:grpSpPr>
      <p:sp>
        <p:nvSpPr>
          <p:cNvPr id="294" name="Column Title"/>
          <p:cNvSpPr txBox="1">
            <a:spLocks noGrp="1"/>
          </p:cNvSpPr>
          <p:nvPr>
            <p:ph type="title" hasCustomPrompt="1"/>
          </p:nvPr>
        </p:nvSpPr>
        <p:spPr>
          <a:xfrm>
            <a:off x="1219200" y="968045"/>
            <a:ext cx="21945600" cy="2246972"/>
          </a:xfrm>
          <a:prstGeom prst="rect">
            <a:avLst/>
          </a:prstGeom>
        </p:spPr>
        <p:txBody>
          <a:bodyPr/>
          <a:lstStyle>
            <a:lvl1pPr>
              <a:lnSpc>
                <a:spcPct val="80000"/>
              </a:lnSpc>
              <a:defRPr sz="12400" spc="-124"/>
            </a:lvl1pPr>
          </a:lstStyle>
          <a:p>
            <a:r>
              <a:t>Column Title</a:t>
            </a:r>
          </a:p>
        </p:txBody>
      </p:sp>
      <p:sp>
        <p:nvSpPr>
          <p:cNvPr id="295"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1"/>
          </p:nvPr>
        </p:nvSpPr>
        <p:spPr>
          <a:xfrm>
            <a:off x="1288211" y="5352520"/>
            <a:ext cx="6582707" cy="4728096"/>
          </a:xfrm>
          <a:prstGeom prst="rect">
            <a:avLst/>
          </a:prstGeom>
        </p:spPr>
        <p:txBody>
          <a:bodyPr/>
          <a:lstStyle>
            <a:lvl1pPr marL="0" indent="0" defTabSz="825500">
              <a:lnSpc>
                <a:spcPts val="4500"/>
              </a:lnSpc>
              <a:spcBef>
                <a:spcPts val="0"/>
              </a:spcBef>
              <a:buSzTx/>
              <a:buNone/>
              <a:defRPr sz="2800" spc="-28"/>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296"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2"/>
          </p:nvPr>
        </p:nvSpPr>
        <p:spPr>
          <a:xfrm>
            <a:off x="8603411" y="5352520"/>
            <a:ext cx="6328290" cy="4728096"/>
          </a:xfrm>
          <a:prstGeom prst="rect">
            <a:avLst/>
          </a:prstGeom>
        </p:spPr>
        <p:txBody>
          <a:bodyPr/>
          <a:lstStyle>
            <a:lvl1pPr marL="0" indent="0" defTabSz="825500">
              <a:lnSpc>
                <a:spcPts val="4500"/>
              </a:lnSpc>
              <a:spcBef>
                <a:spcPts val="0"/>
              </a:spcBef>
              <a:buSzTx/>
              <a:buNone/>
              <a:defRPr sz="2800" spc="-28"/>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297" name="1"/>
          <p:cNvSpPr/>
          <p:nvPr/>
        </p:nvSpPr>
        <p:spPr>
          <a:xfrm>
            <a:off x="1409187" y="3635384"/>
            <a:ext cx="1270001" cy="1270001"/>
          </a:xfrm>
          <a:prstGeom prst="ellipse">
            <a:avLst/>
          </a:prstGeom>
          <a:solidFill>
            <a:schemeClr val="accent6">
              <a:hueOff val="-4819455"/>
              <a:satOff val="65494"/>
              <a:lumOff val="-676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1</a:t>
            </a:r>
          </a:p>
        </p:txBody>
      </p:sp>
      <p:sp>
        <p:nvSpPr>
          <p:cNvPr id="298" name="2"/>
          <p:cNvSpPr/>
          <p:nvPr/>
        </p:nvSpPr>
        <p:spPr>
          <a:xfrm>
            <a:off x="8632372" y="3635384"/>
            <a:ext cx="1270001" cy="1270001"/>
          </a:xfrm>
          <a:prstGeom prst="ellipse">
            <a:avLst/>
          </a:prstGeom>
          <a:solidFill>
            <a:schemeClr val="accent6">
              <a:hueOff val="-4819455"/>
              <a:satOff val="65494"/>
              <a:lumOff val="-676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2</a:t>
            </a:r>
          </a:p>
        </p:txBody>
      </p:sp>
      <p:sp>
        <p:nvSpPr>
          <p:cNvPr id="299"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3 Columns">
    <p:bg>
      <p:bgPr>
        <a:gradFill flip="none" rotWithShape="1">
          <a:gsLst>
            <a:gs pos="0">
              <a:schemeClr val="accent1">
                <a:hueOff val="-16024651"/>
                <a:satOff val="13407"/>
                <a:lumOff val="-6032"/>
                <a:alpha val="52243"/>
              </a:schemeClr>
            </a:gs>
            <a:gs pos="9019">
              <a:srgbClr val="B40FD8">
                <a:alpha val="65665"/>
              </a:srgbClr>
            </a:gs>
            <a:gs pos="34991">
              <a:srgbClr val="9600FF">
                <a:alpha val="79086"/>
              </a:srgbClr>
            </a:gs>
            <a:gs pos="62307">
              <a:srgbClr val="5B3FCE">
                <a:alpha val="89543"/>
              </a:srgbClr>
            </a:gs>
            <a:gs pos="100000">
              <a:schemeClr val="accent1">
                <a:hueOff val="-1363049"/>
                <a:satOff val="4544"/>
                <a:lumOff val="-16032"/>
              </a:schemeClr>
            </a:gs>
          </a:gsLst>
          <a:lin ang="18952102" scaled="0"/>
        </a:gradFill>
        <a:effectLst/>
      </p:bgPr>
    </p:bg>
    <p:spTree>
      <p:nvGrpSpPr>
        <p:cNvPr id="1" name=""/>
        <p:cNvGrpSpPr/>
        <p:nvPr/>
      </p:nvGrpSpPr>
      <p:grpSpPr>
        <a:xfrm>
          <a:off x="0" y="0"/>
          <a:ext cx="0" cy="0"/>
          <a:chOff x="0" y="0"/>
          <a:chExt cx="0" cy="0"/>
        </a:xfrm>
      </p:grpSpPr>
      <p:sp>
        <p:nvSpPr>
          <p:cNvPr id="306" name="Column Title"/>
          <p:cNvSpPr txBox="1">
            <a:spLocks noGrp="1"/>
          </p:cNvSpPr>
          <p:nvPr>
            <p:ph type="title" hasCustomPrompt="1"/>
          </p:nvPr>
        </p:nvSpPr>
        <p:spPr>
          <a:xfrm>
            <a:off x="1219200" y="968045"/>
            <a:ext cx="21945600" cy="2246972"/>
          </a:xfrm>
          <a:prstGeom prst="rect">
            <a:avLst/>
          </a:prstGeom>
        </p:spPr>
        <p:txBody>
          <a:bodyPr/>
          <a:lstStyle>
            <a:lvl1pPr>
              <a:lnSpc>
                <a:spcPts val="16000"/>
              </a:lnSpc>
              <a:defRPr sz="12400" spc="-124"/>
            </a:lvl1pPr>
          </a:lstStyle>
          <a:p>
            <a:r>
              <a:t>Column Title</a:t>
            </a:r>
          </a:p>
        </p:txBody>
      </p:sp>
      <p:sp>
        <p:nvSpPr>
          <p:cNvPr id="307" name="1"/>
          <p:cNvSpPr>
            <a:spLocks noGrp="1"/>
          </p:cNvSpPr>
          <p:nvPr>
            <p:ph type="body" sz="quarter" idx="21"/>
          </p:nvPr>
        </p:nvSpPr>
        <p:spPr>
          <a:xfrm>
            <a:off x="1412335" y="3635384"/>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1</a:t>
            </a:r>
          </a:p>
        </p:txBody>
      </p:sp>
      <p:sp>
        <p:nvSpPr>
          <p:cNvPr id="308" name="2"/>
          <p:cNvSpPr>
            <a:spLocks noGrp="1"/>
          </p:cNvSpPr>
          <p:nvPr>
            <p:ph type="body" sz="quarter" idx="22"/>
          </p:nvPr>
        </p:nvSpPr>
        <p:spPr>
          <a:xfrm>
            <a:off x="8796546" y="3635384"/>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2</a:t>
            </a:r>
          </a:p>
        </p:txBody>
      </p:sp>
      <p:sp>
        <p:nvSpPr>
          <p:cNvPr id="309"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3"/>
          </p:nvPr>
        </p:nvSpPr>
        <p:spPr>
          <a:xfrm>
            <a:off x="1288211" y="5352520"/>
            <a:ext cx="6582707" cy="4728096"/>
          </a:xfrm>
          <a:prstGeom prst="rect">
            <a:avLst/>
          </a:prstGeom>
        </p:spPr>
        <p:txBody>
          <a:bodyPr/>
          <a:lstStyle>
            <a:lvl1pPr marL="0" indent="0" defTabSz="825500">
              <a:lnSpc>
                <a:spcPts val="4500"/>
              </a:lnSpc>
              <a:spcBef>
                <a:spcPts val="0"/>
              </a:spcBef>
              <a:buSzTx/>
              <a:buNone/>
              <a:defRPr sz="2800" spc="-28"/>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10"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4"/>
          </p:nvPr>
        </p:nvSpPr>
        <p:spPr>
          <a:xfrm>
            <a:off x="8603411" y="5352520"/>
            <a:ext cx="6328290" cy="4728096"/>
          </a:xfrm>
          <a:prstGeom prst="rect">
            <a:avLst/>
          </a:prstGeom>
        </p:spPr>
        <p:txBody>
          <a:bodyPr/>
          <a:lstStyle>
            <a:lvl1pPr marL="0" indent="0" defTabSz="825500">
              <a:lnSpc>
                <a:spcPts val="4500"/>
              </a:lnSpc>
              <a:spcBef>
                <a:spcPts val="0"/>
              </a:spcBef>
              <a:buSzTx/>
              <a:buNone/>
              <a:defRPr sz="2800" spc="-28"/>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11" name="3"/>
          <p:cNvSpPr>
            <a:spLocks noGrp="1"/>
          </p:cNvSpPr>
          <p:nvPr>
            <p:ph type="body" sz="quarter" idx="25"/>
          </p:nvPr>
        </p:nvSpPr>
        <p:spPr>
          <a:xfrm>
            <a:off x="15857331" y="3635384"/>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3</a:t>
            </a:r>
          </a:p>
        </p:txBody>
      </p:sp>
      <p:sp>
        <p:nvSpPr>
          <p:cNvPr id="312"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5664195" y="5352520"/>
            <a:ext cx="6328291" cy="47280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825500">
              <a:lnSpc>
                <a:spcPts val="4500"/>
              </a:lnSpc>
              <a:spcBef>
                <a:spcPts val="0"/>
              </a:spcBef>
              <a:defRPr sz="2800" spc="-28">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13"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3 Columns (Solid)">
    <p:bg>
      <p:bgPr>
        <a:solidFill>
          <a:srgbClr val="9600FF"/>
        </a:solidFill>
        <a:effectLst/>
      </p:bgPr>
    </p:bg>
    <p:spTree>
      <p:nvGrpSpPr>
        <p:cNvPr id="1" name=""/>
        <p:cNvGrpSpPr/>
        <p:nvPr/>
      </p:nvGrpSpPr>
      <p:grpSpPr>
        <a:xfrm>
          <a:off x="0" y="0"/>
          <a:ext cx="0" cy="0"/>
          <a:chOff x="0" y="0"/>
          <a:chExt cx="0" cy="0"/>
        </a:xfrm>
      </p:grpSpPr>
      <p:sp>
        <p:nvSpPr>
          <p:cNvPr id="320" name="Column Title"/>
          <p:cNvSpPr txBox="1">
            <a:spLocks noGrp="1"/>
          </p:cNvSpPr>
          <p:nvPr>
            <p:ph type="title" hasCustomPrompt="1"/>
          </p:nvPr>
        </p:nvSpPr>
        <p:spPr>
          <a:xfrm>
            <a:off x="1219200" y="968045"/>
            <a:ext cx="21945600" cy="2246972"/>
          </a:xfrm>
          <a:prstGeom prst="rect">
            <a:avLst/>
          </a:prstGeom>
        </p:spPr>
        <p:txBody>
          <a:bodyPr/>
          <a:lstStyle>
            <a:lvl1pPr>
              <a:lnSpc>
                <a:spcPct val="80000"/>
              </a:lnSpc>
              <a:defRPr sz="12400" spc="-124"/>
            </a:lvl1pPr>
          </a:lstStyle>
          <a:p>
            <a:r>
              <a:t>Column Title</a:t>
            </a:r>
          </a:p>
        </p:txBody>
      </p:sp>
      <p:sp>
        <p:nvSpPr>
          <p:cNvPr id="321"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1"/>
          </p:nvPr>
        </p:nvSpPr>
        <p:spPr>
          <a:xfrm>
            <a:off x="1288211" y="5352520"/>
            <a:ext cx="6582707" cy="4728096"/>
          </a:xfrm>
          <a:prstGeom prst="rect">
            <a:avLst/>
          </a:prstGeom>
        </p:spPr>
        <p:txBody>
          <a:bodyPr/>
          <a:lstStyle>
            <a:lvl1pPr marL="0" indent="0" defTabSz="825500">
              <a:lnSpc>
                <a:spcPts val="4500"/>
              </a:lnSpc>
              <a:spcBef>
                <a:spcPts val="0"/>
              </a:spcBef>
              <a:buSzTx/>
              <a:buNone/>
              <a:defRPr sz="2800" spc="-28"/>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22"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2"/>
          </p:nvPr>
        </p:nvSpPr>
        <p:spPr>
          <a:xfrm>
            <a:off x="8603411" y="5352520"/>
            <a:ext cx="6328290" cy="4728096"/>
          </a:xfrm>
          <a:prstGeom prst="rect">
            <a:avLst/>
          </a:prstGeom>
        </p:spPr>
        <p:txBody>
          <a:bodyPr/>
          <a:lstStyle>
            <a:lvl1pPr marL="0" indent="0" defTabSz="825500">
              <a:lnSpc>
                <a:spcPts val="4500"/>
              </a:lnSpc>
              <a:spcBef>
                <a:spcPts val="0"/>
              </a:spcBef>
              <a:buSzTx/>
              <a:buNone/>
              <a:defRPr sz="2800" spc="-28"/>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23"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5664195" y="5352520"/>
            <a:ext cx="6328291" cy="47280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825500">
              <a:lnSpc>
                <a:spcPts val="4500"/>
              </a:lnSpc>
              <a:spcBef>
                <a:spcPts val="0"/>
              </a:spcBef>
              <a:defRPr sz="2800" spc="-28">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24" name="1"/>
          <p:cNvSpPr/>
          <p:nvPr/>
        </p:nvSpPr>
        <p:spPr>
          <a:xfrm>
            <a:off x="1409187" y="3635384"/>
            <a:ext cx="1270001" cy="1270001"/>
          </a:xfrm>
          <a:prstGeom prst="ellipse">
            <a:avLst/>
          </a:prstGeom>
          <a:solidFill>
            <a:schemeClr val="accent6">
              <a:hueOff val="-4819455"/>
              <a:satOff val="65494"/>
              <a:lumOff val="-676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1</a:t>
            </a:r>
          </a:p>
        </p:txBody>
      </p:sp>
      <p:sp>
        <p:nvSpPr>
          <p:cNvPr id="325" name="2"/>
          <p:cNvSpPr/>
          <p:nvPr/>
        </p:nvSpPr>
        <p:spPr>
          <a:xfrm>
            <a:off x="8632372" y="3635384"/>
            <a:ext cx="1270001" cy="1270001"/>
          </a:xfrm>
          <a:prstGeom prst="ellipse">
            <a:avLst/>
          </a:prstGeom>
          <a:solidFill>
            <a:schemeClr val="accent6">
              <a:hueOff val="-4819455"/>
              <a:satOff val="65494"/>
              <a:lumOff val="-676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2</a:t>
            </a:r>
          </a:p>
        </p:txBody>
      </p:sp>
      <p:sp>
        <p:nvSpPr>
          <p:cNvPr id="326" name="3"/>
          <p:cNvSpPr/>
          <p:nvPr/>
        </p:nvSpPr>
        <p:spPr>
          <a:xfrm>
            <a:off x="15855557" y="3635384"/>
            <a:ext cx="1270001" cy="1270001"/>
          </a:xfrm>
          <a:prstGeom prst="ellipse">
            <a:avLst/>
          </a:prstGeom>
          <a:solidFill>
            <a:schemeClr val="accent6">
              <a:hueOff val="-4819455"/>
              <a:satOff val="65494"/>
              <a:lumOff val="-676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3</a:t>
            </a:r>
          </a:p>
        </p:txBody>
      </p:sp>
      <p:sp>
        <p:nvSpPr>
          <p:cNvPr id="327"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3 Columns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334" name="Column Title"/>
          <p:cNvSpPr txBox="1">
            <a:spLocks noGrp="1"/>
          </p:cNvSpPr>
          <p:nvPr>
            <p:ph type="title" hasCustomPrompt="1"/>
          </p:nvPr>
        </p:nvSpPr>
        <p:spPr>
          <a:xfrm>
            <a:off x="1219200" y="968045"/>
            <a:ext cx="21945600" cy="2246972"/>
          </a:xfrm>
          <a:prstGeom prst="rect">
            <a:avLst/>
          </a:prstGeom>
        </p:spPr>
        <p:txBody>
          <a:bodyPr/>
          <a:lstStyle>
            <a:lvl1pPr>
              <a:lnSpc>
                <a:spcPts val="16000"/>
              </a:lnSpc>
              <a:defRPr sz="12400" spc="-124"/>
            </a:lvl1pPr>
          </a:lstStyle>
          <a:p>
            <a:r>
              <a:t>Column Title</a:t>
            </a:r>
          </a:p>
        </p:txBody>
      </p:sp>
      <p:sp>
        <p:nvSpPr>
          <p:cNvPr id="335" name="1"/>
          <p:cNvSpPr>
            <a:spLocks noGrp="1"/>
          </p:cNvSpPr>
          <p:nvPr>
            <p:ph type="body" sz="quarter" idx="21"/>
          </p:nvPr>
        </p:nvSpPr>
        <p:spPr>
          <a:xfrm>
            <a:off x="1412335" y="3635384"/>
            <a:ext cx="1270001" cy="1270001"/>
          </a:xfrm>
          <a:prstGeom prst="ellipse">
            <a:avLst/>
          </a:prstGeom>
          <a:solidFill>
            <a:schemeClr val="accent6">
              <a:hueOff val="-4819455"/>
              <a:satOff val="65494"/>
              <a:lumOff val="-6765"/>
              <a:alpha val="80000"/>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1</a:t>
            </a:r>
          </a:p>
        </p:txBody>
      </p:sp>
      <p:sp>
        <p:nvSpPr>
          <p:cNvPr id="336" name="2"/>
          <p:cNvSpPr>
            <a:spLocks noGrp="1"/>
          </p:cNvSpPr>
          <p:nvPr>
            <p:ph type="body" sz="quarter" idx="22"/>
          </p:nvPr>
        </p:nvSpPr>
        <p:spPr>
          <a:xfrm>
            <a:off x="8796546" y="3635384"/>
            <a:ext cx="1270001" cy="1270001"/>
          </a:xfrm>
          <a:prstGeom prst="ellipse">
            <a:avLst/>
          </a:prstGeom>
          <a:solidFill>
            <a:schemeClr val="accent6">
              <a:hueOff val="-4819455"/>
              <a:satOff val="65494"/>
              <a:lumOff val="-6765"/>
              <a:alpha val="80000"/>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2</a:t>
            </a:r>
          </a:p>
        </p:txBody>
      </p:sp>
      <p:sp>
        <p:nvSpPr>
          <p:cNvPr id="337"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3"/>
          </p:nvPr>
        </p:nvSpPr>
        <p:spPr>
          <a:xfrm>
            <a:off x="1288211" y="5352520"/>
            <a:ext cx="6582707" cy="4728096"/>
          </a:xfrm>
          <a:prstGeom prst="rect">
            <a:avLst/>
          </a:prstGeom>
        </p:spPr>
        <p:txBody>
          <a:bodyPr/>
          <a:lstStyle>
            <a:lvl1pPr marL="0" indent="0" defTabSz="825500">
              <a:lnSpc>
                <a:spcPts val="4500"/>
              </a:lnSpc>
              <a:spcBef>
                <a:spcPts val="0"/>
              </a:spcBef>
              <a:buSzTx/>
              <a:buNone/>
              <a:defRPr sz="2800" spc="-28"/>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38"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4"/>
          </p:nvPr>
        </p:nvSpPr>
        <p:spPr>
          <a:xfrm>
            <a:off x="8603411" y="5352520"/>
            <a:ext cx="6328290" cy="4728096"/>
          </a:xfrm>
          <a:prstGeom prst="rect">
            <a:avLst/>
          </a:prstGeom>
        </p:spPr>
        <p:txBody>
          <a:bodyPr/>
          <a:lstStyle>
            <a:lvl1pPr marL="0" indent="0" defTabSz="825500">
              <a:lnSpc>
                <a:spcPts val="4500"/>
              </a:lnSpc>
              <a:spcBef>
                <a:spcPts val="0"/>
              </a:spcBef>
              <a:buSzTx/>
              <a:buNone/>
              <a:defRPr sz="2800" spc="-28"/>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39" name="3"/>
          <p:cNvSpPr>
            <a:spLocks noGrp="1"/>
          </p:cNvSpPr>
          <p:nvPr>
            <p:ph type="body" sz="quarter" idx="25"/>
          </p:nvPr>
        </p:nvSpPr>
        <p:spPr>
          <a:xfrm>
            <a:off x="15857331" y="3635384"/>
            <a:ext cx="1270001" cy="1270001"/>
          </a:xfrm>
          <a:prstGeom prst="ellipse">
            <a:avLst/>
          </a:prstGeom>
          <a:solidFill>
            <a:schemeClr val="accent6">
              <a:hueOff val="-4819455"/>
              <a:satOff val="65494"/>
              <a:lumOff val="-6765"/>
              <a:alpha val="80000"/>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3</a:t>
            </a:r>
          </a:p>
        </p:txBody>
      </p:sp>
      <p:sp>
        <p:nvSpPr>
          <p:cNvPr id="340"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5664195" y="5352520"/>
            <a:ext cx="6328291" cy="47280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825500">
              <a:lnSpc>
                <a:spcPts val="4500"/>
              </a:lnSpc>
              <a:spcBef>
                <a:spcPts val="0"/>
              </a:spcBef>
              <a:defRPr sz="2800" spc="-28">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41"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4 Columns">
    <p:bg>
      <p:bgPr>
        <a:gradFill flip="none" rotWithShape="1">
          <a:gsLst>
            <a:gs pos="0">
              <a:schemeClr val="accent1">
                <a:hueOff val="-16024651"/>
                <a:satOff val="13407"/>
                <a:lumOff val="-6032"/>
                <a:alpha val="52243"/>
              </a:schemeClr>
            </a:gs>
            <a:gs pos="9019">
              <a:srgbClr val="B40FD8">
                <a:alpha val="65665"/>
              </a:srgbClr>
            </a:gs>
            <a:gs pos="34991">
              <a:srgbClr val="9600FF">
                <a:alpha val="79086"/>
              </a:srgbClr>
            </a:gs>
            <a:gs pos="62307">
              <a:srgbClr val="5B3FCE">
                <a:alpha val="89543"/>
              </a:srgbClr>
            </a:gs>
            <a:gs pos="100000">
              <a:schemeClr val="accent1">
                <a:hueOff val="-1363049"/>
                <a:satOff val="4544"/>
                <a:lumOff val="-16032"/>
              </a:schemeClr>
            </a:gs>
          </a:gsLst>
          <a:lin ang="18952102" scaled="0"/>
        </a:gradFill>
        <a:effectLst/>
      </p:bgPr>
    </p:bg>
    <p:spTree>
      <p:nvGrpSpPr>
        <p:cNvPr id="1" name=""/>
        <p:cNvGrpSpPr/>
        <p:nvPr/>
      </p:nvGrpSpPr>
      <p:grpSpPr>
        <a:xfrm>
          <a:off x="0" y="0"/>
          <a:ext cx="0" cy="0"/>
          <a:chOff x="0" y="0"/>
          <a:chExt cx="0" cy="0"/>
        </a:xfrm>
      </p:grpSpPr>
      <p:sp>
        <p:nvSpPr>
          <p:cNvPr id="348" name="Column Title"/>
          <p:cNvSpPr txBox="1">
            <a:spLocks noGrp="1"/>
          </p:cNvSpPr>
          <p:nvPr>
            <p:ph type="title" hasCustomPrompt="1"/>
          </p:nvPr>
        </p:nvSpPr>
        <p:spPr>
          <a:xfrm>
            <a:off x="1219200" y="968045"/>
            <a:ext cx="21945600" cy="2246972"/>
          </a:xfrm>
          <a:prstGeom prst="rect">
            <a:avLst/>
          </a:prstGeom>
        </p:spPr>
        <p:txBody>
          <a:bodyPr/>
          <a:lstStyle>
            <a:lvl1pPr>
              <a:lnSpc>
                <a:spcPts val="16000"/>
              </a:lnSpc>
              <a:defRPr sz="12400" spc="-124"/>
            </a:lvl1pPr>
          </a:lstStyle>
          <a:p>
            <a:r>
              <a:t>Column Title</a:t>
            </a:r>
          </a:p>
        </p:txBody>
      </p:sp>
      <p:sp>
        <p:nvSpPr>
          <p:cNvPr id="349" name="1"/>
          <p:cNvSpPr>
            <a:spLocks noGrp="1"/>
          </p:cNvSpPr>
          <p:nvPr>
            <p:ph type="body" sz="quarter" idx="21"/>
          </p:nvPr>
        </p:nvSpPr>
        <p:spPr>
          <a:xfrm>
            <a:off x="1412335" y="3635384"/>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1</a:t>
            </a:r>
          </a:p>
        </p:txBody>
      </p:sp>
      <p:sp>
        <p:nvSpPr>
          <p:cNvPr id="350" name="2"/>
          <p:cNvSpPr>
            <a:spLocks noGrp="1"/>
          </p:cNvSpPr>
          <p:nvPr>
            <p:ph type="body" sz="quarter" idx="22"/>
          </p:nvPr>
        </p:nvSpPr>
        <p:spPr>
          <a:xfrm>
            <a:off x="7243791" y="3635384"/>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2</a:t>
            </a:r>
          </a:p>
        </p:txBody>
      </p:sp>
      <p:sp>
        <p:nvSpPr>
          <p:cNvPr id="351"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3"/>
          </p:nvPr>
        </p:nvSpPr>
        <p:spPr>
          <a:xfrm>
            <a:off x="1288211" y="5352520"/>
            <a:ext cx="4826001" cy="4728096"/>
          </a:xfrm>
          <a:prstGeom prst="rect">
            <a:avLst/>
          </a:prstGeom>
        </p:spPr>
        <p:txBody>
          <a:bodyPr/>
          <a:lstStyle>
            <a:lvl1pPr marL="0" indent="0" defTabSz="742950">
              <a:lnSpc>
                <a:spcPts val="4100"/>
              </a:lnSpc>
              <a:spcBef>
                <a:spcPts val="0"/>
              </a:spcBef>
              <a:buSzTx/>
              <a:buNone/>
              <a:defRPr sz="2520" spc="-25"/>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52"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4"/>
          </p:nvPr>
        </p:nvSpPr>
        <p:spPr>
          <a:xfrm>
            <a:off x="7085162" y="5352520"/>
            <a:ext cx="4826001" cy="4728096"/>
          </a:xfrm>
          <a:prstGeom prst="rect">
            <a:avLst/>
          </a:prstGeom>
        </p:spPr>
        <p:txBody>
          <a:bodyPr/>
          <a:lstStyle>
            <a:lvl1pPr marL="0" indent="0" defTabSz="742950">
              <a:lnSpc>
                <a:spcPts val="4100"/>
              </a:lnSpc>
              <a:spcBef>
                <a:spcPts val="0"/>
              </a:spcBef>
              <a:buSzTx/>
              <a:buNone/>
              <a:defRPr sz="2520" spc="-25"/>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53" name="3"/>
          <p:cNvSpPr>
            <a:spLocks noGrp="1"/>
          </p:cNvSpPr>
          <p:nvPr>
            <p:ph type="body" sz="quarter" idx="25"/>
          </p:nvPr>
        </p:nvSpPr>
        <p:spPr>
          <a:xfrm>
            <a:off x="12891382" y="3635384"/>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3</a:t>
            </a:r>
          </a:p>
        </p:txBody>
      </p:sp>
      <p:sp>
        <p:nvSpPr>
          <p:cNvPr id="354"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2882112" y="5352520"/>
            <a:ext cx="4826001" cy="47280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742950">
              <a:lnSpc>
                <a:spcPts val="4100"/>
              </a:lnSpc>
              <a:spcBef>
                <a:spcPts val="0"/>
              </a:spcBef>
              <a:defRPr sz="2520" spc="-25">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55" name="4"/>
          <p:cNvSpPr/>
          <p:nvPr/>
        </p:nvSpPr>
        <p:spPr>
          <a:xfrm>
            <a:off x="18780267" y="3648768"/>
            <a:ext cx="1270001" cy="1270001"/>
          </a:xfrm>
          <a:prstGeom prst="ellipse">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800">
                <a:solidFill>
                  <a:srgbClr val="000000"/>
                </a:solidFill>
                <a:latin typeface="+mn-lt"/>
                <a:ea typeface="+mn-ea"/>
                <a:cs typeface="+mn-cs"/>
                <a:sym typeface="Canela Bold"/>
              </a:defRPr>
            </a:lvl1pPr>
          </a:lstStyle>
          <a:p>
            <a:r>
              <a:t>4</a:t>
            </a:r>
          </a:p>
        </p:txBody>
      </p:sp>
      <p:sp>
        <p:nvSpPr>
          <p:cNvPr id="356"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8679064" y="5352520"/>
            <a:ext cx="4826001" cy="47280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742950">
              <a:lnSpc>
                <a:spcPts val="4100"/>
              </a:lnSpc>
              <a:spcBef>
                <a:spcPts val="0"/>
              </a:spcBef>
              <a:defRPr sz="2520" spc="-25">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57"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4 Columns (Solid)">
    <p:bg>
      <p:bgPr>
        <a:solidFill>
          <a:srgbClr val="9600FF"/>
        </a:solidFill>
        <a:effectLst/>
      </p:bgPr>
    </p:bg>
    <p:spTree>
      <p:nvGrpSpPr>
        <p:cNvPr id="1" name=""/>
        <p:cNvGrpSpPr/>
        <p:nvPr/>
      </p:nvGrpSpPr>
      <p:grpSpPr>
        <a:xfrm>
          <a:off x="0" y="0"/>
          <a:ext cx="0" cy="0"/>
          <a:chOff x="0" y="0"/>
          <a:chExt cx="0" cy="0"/>
        </a:xfrm>
      </p:grpSpPr>
      <p:sp>
        <p:nvSpPr>
          <p:cNvPr id="364" name="Column Title"/>
          <p:cNvSpPr txBox="1">
            <a:spLocks noGrp="1"/>
          </p:cNvSpPr>
          <p:nvPr>
            <p:ph type="title" hasCustomPrompt="1"/>
          </p:nvPr>
        </p:nvSpPr>
        <p:spPr>
          <a:xfrm>
            <a:off x="1219200" y="968045"/>
            <a:ext cx="21945600" cy="2246972"/>
          </a:xfrm>
          <a:prstGeom prst="rect">
            <a:avLst/>
          </a:prstGeom>
        </p:spPr>
        <p:txBody>
          <a:bodyPr/>
          <a:lstStyle>
            <a:lvl1pPr>
              <a:lnSpc>
                <a:spcPct val="80000"/>
              </a:lnSpc>
              <a:defRPr sz="12400" spc="-124"/>
            </a:lvl1pPr>
          </a:lstStyle>
          <a:p>
            <a:r>
              <a:t>Column Title</a:t>
            </a:r>
          </a:p>
        </p:txBody>
      </p:sp>
      <p:sp>
        <p:nvSpPr>
          <p:cNvPr id="365"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1"/>
          </p:nvPr>
        </p:nvSpPr>
        <p:spPr>
          <a:xfrm>
            <a:off x="1288211" y="5352520"/>
            <a:ext cx="4826001" cy="4728096"/>
          </a:xfrm>
          <a:prstGeom prst="rect">
            <a:avLst/>
          </a:prstGeom>
        </p:spPr>
        <p:txBody>
          <a:bodyPr/>
          <a:lstStyle>
            <a:lvl1pPr marL="0" indent="0" defTabSz="742950">
              <a:lnSpc>
                <a:spcPts val="4100"/>
              </a:lnSpc>
              <a:spcBef>
                <a:spcPts val="0"/>
              </a:spcBef>
              <a:buSzTx/>
              <a:buNone/>
              <a:defRPr sz="2520" spc="-25"/>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66"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2"/>
          </p:nvPr>
        </p:nvSpPr>
        <p:spPr>
          <a:xfrm>
            <a:off x="7085162" y="5352520"/>
            <a:ext cx="4826001" cy="4728096"/>
          </a:xfrm>
          <a:prstGeom prst="rect">
            <a:avLst/>
          </a:prstGeom>
        </p:spPr>
        <p:txBody>
          <a:bodyPr/>
          <a:lstStyle>
            <a:lvl1pPr marL="0" indent="0" defTabSz="742950">
              <a:lnSpc>
                <a:spcPts val="4100"/>
              </a:lnSpc>
              <a:spcBef>
                <a:spcPts val="0"/>
              </a:spcBef>
              <a:buSzTx/>
              <a:buNone/>
              <a:defRPr sz="2520" spc="-25"/>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67"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2882112" y="5352520"/>
            <a:ext cx="4826001" cy="47280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742950">
              <a:lnSpc>
                <a:spcPts val="4100"/>
              </a:lnSpc>
              <a:spcBef>
                <a:spcPts val="0"/>
              </a:spcBef>
              <a:defRPr sz="2520" spc="-25">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68"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8679064" y="5352520"/>
            <a:ext cx="4826001" cy="47280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742950">
              <a:lnSpc>
                <a:spcPts val="4100"/>
              </a:lnSpc>
              <a:spcBef>
                <a:spcPts val="0"/>
              </a:spcBef>
              <a:defRPr sz="2520" spc="-25">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69" name="1"/>
          <p:cNvSpPr/>
          <p:nvPr/>
        </p:nvSpPr>
        <p:spPr>
          <a:xfrm>
            <a:off x="1409187" y="3635384"/>
            <a:ext cx="1270001" cy="1270001"/>
          </a:xfrm>
          <a:prstGeom prst="ellipse">
            <a:avLst/>
          </a:prstGeom>
          <a:solidFill>
            <a:schemeClr val="accent6">
              <a:hueOff val="-4819455"/>
              <a:satOff val="65494"/>
              <a:lumOff val="-676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1</a:t>
            </a:r>
          </a:p>
        </p:txBody>
      </p:sp>
      <p:sp>
        <p:nvSpPr>
          <p:cNvPr id="370" name="2"/>
          <p:cNvSpPr/>
          <p:nvPr/>
        </p:nvSpPr>
        <p:spPr>
          <a:xfrm>
            <a:off x="7114123" y="3635384"/>
            <a:ext cx="1270001" cy="1270001"/>
          </a:xfrm>
          <a:prstGeom prst="ellipse">
            <a:avLst/>
          </a:prstGeom>
          <a:solidFill>
            <a:schemeClr val="accent6">
              <a:hueOff val="-4819455"/>
              <a:satOff val="65494"/>
              <a:lumOff val="-676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2</a:t>
            </a:r>
          </a:p>
        </p:txBody>
      </p:sp>
      <p:sp>
        <p:nvSpPr>
          <p:cNvPr id="371" name="3"/>
          <p:cNvSpPr/>
          <p:nvPr/>
        </p:nvSpPr>
        <p:spPr>
          <a:xfrm>
            <a:off x="13003090" y="3635384"/>
            <a:ext cx="1270001" cy="1270001"/>
          </a:xfrm>
          <a:prstGeom prst="ellipse">
            <a:avLst/>
          </a:prstGeom>
          <a:solidFill>
            <a:schemeClr val="accent6">
              <a:hueOff val="-4819455"/>
              <a:satOff val="65494"/>
              <a:lumOff val="-676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3</a:t>
            </a:r>
          </a:p>
        </p:txBody>
      </p:sp>
      <p:sp>
        <p:nvSpPr>
          <p:cNvPr id="372" name="4"/>
          <p:cNvSpPr/>
          <p:nvPr/>
        </p:nvSpPr>
        <p:spPr>
          <a:xfrm>
            <a:off x="18892056" y="3635384"/>
            <a:ext cx="1270001" cy="1270001"/>
          </a:xfrm>
          <a:prstGeom prst="ellipse">
            <a:avLst/>
          </a:prstGeom>
          <a:solidFill>
            <a:schemeClr val="accent6">
              <a:hueOff val="-4819455"/>
              <a:satOff val="65494"/>
              <a:lumOff val="-676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4</a:t>
            </a:r>
          </a:p>
        </p:txBody>
      </p:sp>
      <p:sp>
        <p:nvSpPr>
          <p:cNvPr id="373"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4 Columns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380" name="Column Title"/>
          <p:cNvSpPr txBox="1">
            <a:spLocks noGrp="1"/>
          </p:cNvSpPr>
          <p:nvPr>
            <p:ph type="title" hasCustomPrompt="1"/>
          </p:nvPr>
        </p:nvSpPr>
        <p:spPr>
          <a:xfrm>
            <a:off x="1219200" y="968045"/>
            <a:ext cx="21945600" cy="2246972"/>
          </a:xfrm>
          <a:prstGeom prst="rect">
            <a:avLst/>
          </a:prstGeom>
        </p:spPr>
        <p:txBody>
          <a:bodyPr/>
          <a:lstStyle>
            <a:lvl1pPr>
              <a:lnSpc>
                <a:spcPts val="16000"/>
              </a:lnSpc>
              <a:defRPr sz="12400" spc="-124"/>
            </a:lvl1pPr>
          </a:lstStyle>
          <a:p>
            <a:r>
              <a:t>Column Title</a:t>
            </a:r>
          </a:p>
        </p:txBody>
      </p:sp>
      <p:sp>
        <p:nvSpPr>
          <p:cNvPr id="381" name="1"/>
          <p:cNvSpPr>
            <a:spLocks noGrp="1"/>
          </p:cNvSpPr>
          <p:nvPr>
            <p:ph type="body" sz="quarter" idx="21"/>
          </p:nvPr>
        </p:nvSpPr>
        <p:spPr>
          <a:xfrm>
            <a:off x="1412335" y="3635384"/>
            <a:ext cx="1270001" cy="1270001"/>
          </a:xfrm>
          <a:prstGeom prst="ellipse">
            <a:avLst/>
          </a:prstGeom>
          <a:solidFill>
            <a:schemeClr val="accent6">
              <a:hueOff val="-4819455"/>
              <a:satOff val="65494"/>
              <a:lumOff val="-6765"/>
              <a:alpha val="80000"/>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1</a:t>
            </a:r>
          </a:p>
        </p:txBody>
      </p:sp>
      <p:sp>
        <p:nvSpPr>
          <p:cNvPr id="382" name="2"/>
          <p:cNvSpPr>
            <a:spLocks noGrp="1"/>
          </p:cNvSpPr>
          <p:nvPr>
            <p:ph type="body" sz="quarter" idx="22"/>
          </p:nvPr>
        </p:nvSpPr>
        <p:spPr>
          <a:xfrm>
            <a:off x="7278297" y="3635384"/>
            <a:ext cx="1270001" cy="1270001"/>
          </a:xfrm>
          <a:prstGeom prst="ellipse">
            <a:avLst/>
          </a:prstGeom>
          <a:solidFill>
            <a:schemeClr val="accent6">
              <a:hueOff val="-4819455"/>
              <a:satOff val="65494"/>
              <a:lumOff val="-6765"/>
              <a:alpha val="80000"/>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2</a:t>
            </a:r>
          </a:p>
        </p:txBody>
      </p:sp>
      <p:sp>
        <p:nvSpPr>
          <p:cNvPr id="383"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3"/>
          </p:nvPr>
        </p:nvSpPr>
        <p:spPr>
          <a:xfrm>
            <a:off x="1288211" y="5352520"/>
            <a:ext cx="4826001" cy="4728096"/>
          </a:xfrm>
          <a:prstGeom prst="rect">
            <a:avLst/>
          </a:prstGeom>
        </p:spPr>
        <p:txBody>
          <a:bodyPr/>
          <a:lstStyle>
            <a:lvl1pPr marL="0" indent="0" defTabSz="742950">
              <a:lnSpc>
                <a:spcPts val="4100"/>
              </a:lnSpc>
              <a:spcBef>
                <a:spcPts val="0"/>
              </a:spcBef>
              <a:buSzTx/>
              <a:buNone/>
              <a:defRPr sz="2520" spc="-25"/>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84"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4"/>
          </p:nvPr>
        </p:nvSpPr>
        <p:spPr>
          <a:xfrm>
            <a:off x="7085162" y="5352520"/>
            <a:ext cx="4826001" cy="4728096"/>
          </a:xfrm>
          <a:prstGeom prst="rect">
            <a:avLst/>
          </a:prstGeom>
        </p:spPr>
        <p:txBody>
          <a:bodyPr/>
          <a:lstStyle>
            <a:lvl1pPr marL="0" indent="0" defTabSz="742950">
              <a:lnSpc>
                <a:spcPts val="4100"/>
              </a:lnSpc>
              <a:spcBef>
                <a:spcPts val="0"/>
              </a:spcBef>
              <a:buSzTx/>
              <a:buNone/>
              <a:defRPr sz="2520" spc="-25"/>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85" name="3"/>
          <p:cNvSpPr>
            <a:spLocks noGrp="1"/>
          </p:cNvSpPr>
          <p:nvPr>
            <p:ph type="body" sz="quarter" idx="25"/>
          </p:nvPr>
        </p:nvSpPr>
        <p:spPr>
          <a:xfrm>
            <a:off x="13075248" y="3635384"/>
            <a:ext cx="1270001" cy="1270001"/>
          </a:xfrm>
          <a:prstGeom prst="ellipse">
            <a:avLst/>
          </a:prstGeom>
          <a:solidFill>
            <a:schemeClr val="accent6">
              <a:hueOff val="-4819455"/>
              <a:satOff val="65494"/>
              <a:lumOff val="-6765"/>
              <a:alpha val="80000"/>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3</a:t>
            </a:r>
          </a:p>
        </p:txBody>
      </p:sp>
      <p:sp>
        <p:nvSpPr>
          <p:cNvPr id="386"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2882112" y="5352520"/>
            <a:ext cx="4826001" cy="47280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742950">
              <a:lnSpc>
                <a:spcPts val="4100"/>
              </a:lnSpc>
              <a:spcBef>
                <a:spcPts val="0"/>
              </a:spcBef>
              <a:defRPr sz="2520" spc="-25">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87" name="4"/>
          <p:cNvSpPr/>
          <p:nvPr/>
        </p:nvSpPr>
        <p:spPr>
          <a:xfrm>
            <a:off x="18872200" y="3635384"/>
            <a:ext cx="1270000" cy="1270001"/>
          </a:xfrm>
          <a:prstGeom prst="ellipse">
            <a:avLst/>
          </a:prstGeom>
          <a:solidFill>
            <a:schemeClr val="accent6">
              <a:hueOff val="-4819455"/>
              <a:satOff val="65494"/>
              <a:lumOff val="-6765"/>
              <a:alpha val="8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4</a:t>
            </a:r>
          </a:p>
        </p:txBody>
      </p:sp>
      <p:sp>
        <p:nvSpPr>
          <p:cNvPr id="388"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8679064" y="5352520"/>
            <a:ext cx="4826001" cy="47280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742950">
              <a:lnSpc>
                <a:spcPts val="4100"/>
              </a:lnSpc>
              <a:spcBef>
                <a:spcPts val="0"/>
              </a:spcBef>
              <a:defRPr sz="2520" spc="-25">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389"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Agenda v.1">
    <p:bg>
      <p:bgPr>
        <a:gradFill flip="none" rotWithShape="1">
          <a:gsLst>
            <a:gs pos="0">
              <a:schemeClr val="accent1">
                <a:hueOff val="-16024651"/>
                <a:satOff val="13407"/>
                <a:lumOff val="-6032"/>
              </a:schemeClr>
            </a:gs>
            <a:gs pos="7160">
              <a:srgbClr val="B40FD8"/>
            </a:gs>
            <a:gs pos="27777">
              <a:srgbClr val="9600FF"/>
            </a:gs>
            <a:gs pos="58125">
              <a:srgbClr val="5B3FCE"/>
            </a:gs>
            <a:gs pos="100000">
              <a:schemeClr val="accent1">
                <a:hueOff val="-1363049"/>
                <a:satOff val="4544"/>
                <a:lumOff val="-16032"/>
              </a:schemeClr>
            </a:gs>
          </a:gsLst>
          <a:lin ang="18952102" scaled="0"/>
        </a:gradFill>
        <a:effectLst/>
      </p:bgPr>
    </p:bg>
    <p:spTree>
      <p:nvGrpSpPr>
        <p:cNvPr id="1" name=""/>
        <p:cNvGrpSpPr/>
        <p:nvPr/>
      </p:nvGrpSpPr>
      <p:grpSpPr>
        <a:xfrm>
          <a:off x="0" y="0"/>
          <a:ext cx="0" cy="0"/>
          <a:chOff x="0" y="0"/>
          <a:chExt cx="0" cy="0"/>
        </a:xfrm>
      </p:grpSpPr>
      <p:sp>
        <p:nvSpPr>
          <p:cNvPr id="43" name="Agenda Title"/>
          <p:cNvSpPr txBox="1">
            <a:spLocks noGrp="1"/>
          </p:cNvSpPr>
          <p:nvPr>
            <p:ph type="title" hasCustomPrompt="1"/>
          </p:nvPr>
        </p:nvSpPr>
        <p:spPr>
          <a:xfrm>
            <a:off x="1219200" y="9778491"/>
            <a:ext cx="21945600" cy="2246972"/>
          </a:xfrm>
          <a:prstGeom prst="rect">
            <a:avLst/>
          </a:prstGeom>
        </p:spPr>
        <p:txBody>
          <a:bodyPr/>
          <a:lstStyle>
            <a:lvl1pPr algn="ctr">
              <a:lnSpc>
                <a:spcPts val="16000"/>
              </a:lnSpc>
              <a:defRPr sz="12400" spc="-124"/>
            </a:lvl1pPr>
          </a:lstStyle>
          <a:p>
            <a:r>
              <a:t>Agenda Title</a:t>
            </a:r>
          </a:p>
        </p:txBody>
      </p:sp>
      <p:sp>
        <p:nvSpPr>
          <p:cNvPr id="44" name="1"/>
          <p:cNvSpPr>
            <a:spLocks noGrp="1"/>
          </p:cNvSpPr>
          <p:nvPr>
            <p:ph type="body" sz="quarter" idx="21"/>
          </p:nvPr>
        </p:nvSpPr>
        <p:spPr>
          <a:xfrm>
            <a:off x="2286479" y="1504350"/>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1</a:t>
            </a:r>
          </a:p>
        </p:txBody>
      </p:sp>
      <p:sp>
        <p:nvSpPr>
          <p:cNvPr id="45" name="2"/>
          <p:cNvSpPr>
            <a:spLocks noGrp="1"/>
          </p:cNvSpPr>
          <p:nvPr>
            <p:ph type="body" sz="quarter" idx="22"/>
          </p:nvPr>
        </p:nvSpPr>
        <p:spPr>
          <a:xfrm>
            <a:off x="9670690" y="1504350"/>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2</a:t>
            </a:r>
          </a:p>
        </p:txBody>
      </p:sp>
      <p:sp>
        <p:nvSpPr>
          <p:cNvPr id="46" name="3"/>
          <p:cNvSpPr>
            <a:spLocks noGrp="1"/>
          </p:cNvSpPr>
          <p:nvPr>
            <p:ph type="body" sz="quarter" idx="23"/>
          </p:nvPr>
        </p:nvSpPr>
        <p:spPr>
          <a:xfrm>
            <a:off x="17054901" y="1504350"/>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3</a:t>
            </a:r>
          </a:p>
        </p:txBody>
      </p:sp>
      <p:sp>
        <p:nvSpPr>
          <p:cNvPr id="47"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2162354" y="3520267"/>
            <a:ext cx="6582707" cy="47280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825500">
              <a:lnSpc>
                <a:spcPts val="4500"/>
              </a:lnSpc>
              <a:spcBef>
                <a:spcPts val="0"/>
              </a:spcBef>
              <a:defRPr sz="2800" spc="-28">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8"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9477554" y="3520267"/>
            <a:ext cx="6328291" cy="47280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825500">
              <a:lnSpc>
                <a:spcPts val="4500"/>
              </a:lnSpc>
              <a:spcBef>
                <a:spcPts val="0"/>
              </a:spcBef>
              <a:defRPr sz="2800" spc="-28">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9"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6861766" y="3520267"/>
            <a:ext cx="6328290" cy="47280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825500">
              <a:lnSpc>
                <a:spcPts val="4500"/>
              </a:lnSpc>
              <a:spcBef>
                <a:spcPts val="0"/>
              </a:spcBef>
              <a:defRPr sz="2800" spc="-28">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50"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5 Columns">
    <p:bg>
      <p:bgPr>
        <a:gradFill flip="none" rotWithShape="1">
          <a:gsLst>
            <a:gs pos="0">
              <a:schemeClr val="accent1">
                <a:hueOff val="-16024651"/>
                <a:satOff val="13407"/>
                <a:lumOff val="-6032"/>
                <a:alpha val="52243"/>
              </a:schemeClr>
            </a:gs>
            <a:gs pos="9019">
              <a:srgbClr val="B40FD8">
                <a:alpha val="65665"/>
              </a:srgbClr>
            </a:gs>
            <a:gs pos="34991">
              <a:srgbClr val="9600FF">
                <a:alpha val="79086"/>
              </a:srgbClr>
            </a:gs>
            <a:gs pos="62307">
              <a:srgbClr val="5B3FCE">
                <a:alpha val="89543"/>
              </a:srgbClr>
            </a:gs>
            <a:gs pos="100000">
              <a:schemeClr val="accent1">
                <a:hueOff val="-1363049"/>
                <a:satOff val="4544"/>
                <a:lumOff val="-16032"/>
              </a:schemeClr>
            </a:gs>
          </a:gsLst>
          <a:lin ang="18952102" scaled="0"/>
        </a:gradFill>
        <a:effectLst/>
      </p:bgPr>
    </p:bg>
    <p:spTree>
      <p:nvGrpSpPr>
        <p:cNvPr id="1" name=""/>
        <p:cNvGrpSpPr/>
        <p:nvPr/>
      </p:nvGrpSpPr>
      <p:grpSpPr>
        <a:xfrm>
          <a:off x="0" y="0"/>
          <a:ext cx="0" cy="0"/>
          <a:chOff x="0" y="0"/>
          <a:chExt cx="0" cy="0"/>
        </a:xfrm>
      </p:grpSpPr>
      <p:sp>
        <p:nvSpPr>
          <p:cNvPr id="396" name="Column Title"/>
          <p:cNvSpPr txBox="1">
            <a:spLocks noGrp="1"/>
          </p:cNvSpPr>
          <p:nvPr>
            <p:ph type="title" hasCustomPrompt="1"/>
          </p:nvPr>
        </p:nvSpPr>
        <p:spPr>
          <a:xfrm>
            <a:off x="943154" y="968045"/>
            <a:ext cx="21945601" cy="2246972"/>
          </a:xfrm>
          <a:prstGeom prst="rect">
            <a:avLst/>
          </a:prstGeom>
        </p:spPr>
        <p:txBody>
          <a:bodyPr/>
          <a:lstStyle>
            <a:lvl1pPr>
              <a:lnSpc>
                <a:spcPts val="16000"/>
              </a:lnSpc>
              <a:defRPr sz="12400" spc="-124"/>
            </a:lvl1pPr>
          </a:lstStyle>
          <a:p>
            <a:r>
              <a:t>Column Title</a:t>
            </a:r>
          </a:p>
        </p:txBody>
      </p:sp>
      <p:sp>
        <p:nvSpPr>
          <p:cNvPr id="397" name="1"/>
          <p:cNvSpPr>
            <a:spLocks noGrp="1"/>
          </p:cNvSpPr>
          <p:nvPr>
            <p:ph type="body" sz="quarter" idx="21"/>
          </p:nvPr>
        </p:nvSpPr>
        <p:spPr>
          <a:xfrm>
            <a:off x="1039962" y="3635384"/>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1</a:t>
            </a:r>
          </a:p>
        </p:txBody>
      </p:sp>
      <p:sp>
        <p:nvSpPr>
          <p:cNvPr id="398" name="2"/>
          <p:cNvSpPr>
            <a:spLocks noGrp="1"/>
          </p:cNvSpPr>
          <p:nvPr>
            <p:ph type="body" sz="quarter" idx="22"/>
          </p:nvPr>
        </p:nvSpPr>
        <p:spPr>
          <a:xfrm>
            <a:off x="5760049" y="3635384"/>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2</a:t>
            </a:r>
          </a:p>
        </p:txBody>
      </p:sp>
      <p:sp>
        <p:nvSpPr>
          <p:cNvPr id="399"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3"/>
          </p:nvPr>
        </p:nvSpPr>
        <p:spPr>
          <a:xfrm>
            <a:off x="915838" y="5352520"/>
            <a:ext cx="3810001" cy="5080001"/>
          </a:xfrm>
          <a:prstGeom prst="rect">
            <a:avLst/>
          </a:prstGeom>
        </p:spPr>
        <p:txBody>
          <a:bodyPr/>
          <a:lstStyle>
            <a:lvl1pPr marL="0" indent="0" defTabSz="701675">
              <a:lnSpc>
                <a:spcPts val="3800"/>
              </a:lnSpc>
              <a:spcBef>
                <a:spcPts val="0"/>
              </a:spcBef>
              <a:buSzTx/>
              <a:buNone/>
              <a:defRPr sz="2380" spc="-23"/>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00"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4"/>
          </p:nvPr>
        </p:nvSpPr>
        <p:spPr>
          <a:xfrm>
            <a:off x="5601418" y="5352520"/>
            <a:ext cx="3810001" cy="5080001"/>
          </a:xfrm>
          <a:prstGeom prst="rect">
            <a:avLst/>
          </a:prstGeom>
        </p:spPr>
        <p:txBody>
          <a:bodyPr/>
          <a:lstStyle>
            <a:lvl1pPr marL="0" indent="0" defTabSz="701675">
              <a:lnSpc>
                <a:spcPts val="3800"/>
              </a:lnSpc>
              <a:spcBef>
                <a:spcPts val="0"/>
              </a:spcBef>
              <a:buSzTx/>
              <a:buNone/>
              <a:defRPr sz="2380" spc="-23"/>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01" name="3"/>
          <p:cNvSpPr>
            <a:spLocks noGrp="1"/>
          </p:cNvSpPr>
          <p:nvPr>
            <p:ph type="body" sz="quarter" idx="25"/>
          </p:nvPr>
        </p:nvSpPr>
        <p:spPr>
          <a:xfrm>
            <a:off x="10480135" y="3635384"/>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3</a:t>
            </a:r>
          </a:p>
        </p:txBody>
      </p:sp>
      <p:sp>
        <p:nvSpPr>
          <p:cNvPr id="402"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0287000" y="5352520"/>
            <a:ext cx="3810000" cy="508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701675">
              <a:lnSpc>
                <a:spcPts val="3800"/>
              </a:lnSpc>
              <a:spcBef>
                <a:spcPts val="0"/>
              </a:spcBef>
              <a:defRPr sz="2380" spc="-23">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03" name="4"/>
          <p:cNvSpPr/>
          <p:nvPr/>
        </p:nvSpPr>
        <p:spPr>
          <a:xfrm>
            <a:off x="15165716" y="3635384"/>
            <a:ext cx="1270001" cy="1270001"/>
          </a:xfrm>
          <a:prstGeom prst="ellipse">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800">
                <a:solidFill>
                  <a:srgbClr val="000000"/>
                </a:solidFill>
                <a:latin typeface="+mn-lt"/>
                <a:ea typeface="+mn-ea"/>
                <a:cs typeface="+mn-cs"/>
                <a:sym typeface="Canela Bold"/>
              </a:defRPr>
            </a:lvl1pPr>
          </a:lstStyle>
          <a:p>
            <a:r>
              <a:t>4</a:t>
            </a:r>
          </a:p>
        </p:txBody>
      </p:sp>
      <p:sp>
        <p:nvSpPr>
          <p:cNvPr id="404"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4972580" y="5352520"/>
            <a:ext cx="3810001" cy="508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701675">
              <a:lnSpc>
                <a:spcPts val="3800"/>
              </a:lnSpc>
              <a:spcBef>
                <a:spcPts val="0"/>
              </a:spcBef>
              <a:defRPr sz="2380" spc="-23">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05" name="5"/>
          <p:cNvSpPr/>
          <p:nvPr/>
        </p:nvSpPr>
        <p:spPr>
          <a:xfrm>
            <a:off x="19851296" y="3635384"/>
            <a:ext cx="1270001" cy="1270001"/>
          </a:xfrm>
          <a:prstGeom prst="ellipse">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800">
                <a:solidFill>
                  <a:srgbClr val="000000"/>
                </a:solidFill>
                <a:latin typeface="+mn-lt"/>
                <a:ea typeface="+mn-ea"/>
                <a:cs typeface="+mn-cs"/>
                <a:sym typeface="Canela Bold"/>
              </a:defRPr>
            </a:lvl1pPr>
          </a:lstStyle>
          <a:p>
            <a:r>
              <a:t>5</a:t>
            </a:r>
          </a:p>
        </p:txBody>
      </p:sp>
      <p:sp>
        <p:nvSpPr>
          <p:cNvPr id="406"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9658161" y="5352520"/>
            <a:ext cx="3810001" cy="508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701675">
              <a:lnSpc>
                <a:spcPts val="3800"/>
              </a:lnSpc>
              <a:spcBef>
                <a:spcPts val="0"/>
              </a:spcBef>
              <a:defRPr sz="2380" spc="-23">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07"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p:cSld name="5 Columns (Solid)">
    <p:bg>
      <p:bgPr>
        <a:solidFill>
          <a:srgbClr val="9600FF"/>
        </a:solidFill>
        <a:effectLst/>
      </p:bgPr>
    </p:bg>
    <p:spTree>
      <p:nvGrpSpPr>
        <p:cNvPr id="1" name=""/>
        <p:cNvGrpSpPr/>
        <p:nvPr/>
      </p:nvGrpSpPr>
      <p:grpSpPr>
        <a:xfrm>
          <a:off x="0" y="0"/>
          <a:ext cx="0" cy="0"/>
          <a:chOff x="0" y="0"/>
          <a:chExt cx="0" cy="0"/>
        </a:xfrm>
      </p:grpSpPr>
      <p:sp>
        <p:nvSpPr>
          <p:cNvPr id="414" name="Column Title"/>
          <p:cNvSpPr txBox="1">
            <a:spLocks noGrp="1"/>
          </p:cNvSpPr>
          <p:nvPr>
            <p:ph type="title" hasCustomPrompt="1"/>
          </p:nvPr>
        </p:nvSpPr>
        <p:spPr>
          <a:xfrm>
            <a:off x="943154" y="968045"/>
            <a:ext cx="21945601" cy="2246972"/>
          </a:xfrm>
          <a:prstGeom prst="rect">
            <a:avLst/>
          </a:prstGeom>
        </p:spPr>
        <p:txBody>
          <a:bodyPr/>
          <a:lstStyle>
            <a:lvl1pPr>
              <a:lnSpc>
                <a:spcPct val="80000"/>
              </a:lnSpc>
              <a:defRPr sz="12400" spc="-124"/>
            </a:lvl1pPr>
          </a:lstStyle>
          <a:p>
            <a:r>
              <a:t>Column Title</a:t>
            </a:r>
          </a:p>
        </p:txBody>
      </p:sp>
      <p:sp>
        <p:nvSpPr>
          <p:cNvPr id="415"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1"/>
          </p:nvPr>
        </p:nvSpPr>
        <p:spPr>
          <a:xfrm>
            <a:off x="915838" y="5352520"/>
            <a:ext cx="3810001" cy="5080001"/>
          </a:xfrm>
          <a:prstGeom prst="rect">
            <a:avLst/>
          </a:prstGeom>
        </p:spPr>
        <p:txBody>
          <a:bodyPr/>
          <a:lstStyle>
            <a:lvl1pPr marL="0" indent="0" defTabSz="701675">
              <a:lnSpc>
                <a:spcPts val="3800"/>
              </a:lnSpc>
              <a:spcBef>
                <a:spcPts val="0"/>
              </a:spcBef>
              <a:buSzTx/>
              <a:buNone/>
              <a:defRPr sz="2380" spc="-23"/>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16"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2"/>
          </p:nvPr>
        </p:nvSpPr>
        <p:spPr>
          <a:xfrm>
            <a:off x="5601418" y="5352520"/>
            <a:ext cx="3810001" cy="5080001"/>
          </a:xfrm>
          <a:prstGeom prst="rect">
            <a:avLst/>
          </a:prstGeom>
        </p:spPr>
        <p:txBody>
          <a:bodyPr/>
          <a:lstStyle>
            <a:lvl1pPr marL="0" indent="0" defTabSz="701675">
              <a:lnSpc>
                <a:spcPts val="3800"/>
              </a:lnSpc>
              <a:spcBef>
                <a:spcPts val="0"/>
              </a:spcBef>
              <a:buSzTx/>
              <a:buNone/>
              <a:defRPr sz="2380" spc="-23"/>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17"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0287000" y="5352520"/>
            <a:ext cx="3810000" cy="508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701675">
              <a:lnSpc>
                <a:spcPts val="3800"/>
              </a:lnSpc>
              <a:spcBef>
                <a:spcPts val="0"/>
              </a:spcBef>
              <a:defRPr sz="2380" spc="-23">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18"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4972580" y="5352520"/>
            <a:ext cx="3810001" cy="508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701675">
              <a:lnSpc>
                <a:spcPts val="3800"/>
              </a:lnSpc>
              <a:spcBef>
                <a:spcPts val="0"/>
              </a:spcBef>
              <a:defRPr sz="2380" spc="-23">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19"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9658161" y="5352520"/>
            <a:ext cx="3810001" cy="508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701675">
              <a:lnSpc>
                <a:spcPts val="3800"/>
              </a:lnSpc>
              <a:spcBef>
                <a:spcPts val="0"/>
              </a:spcBef>
              <a:defRPr sz="2380" spc="-23">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20" name="1"/>
          <p:cNvSpPr/>
          <p:nvPr/>
        </p:nvSpPr>
        <p:spPr>
          <a:xfrm>
            <a:off x="995118" y="3635384"/>
            <a:ext cx="1270001" cy="1270001"/>
          </a:xfrm>
          <a:prstGeom prst="ellipse">
            <a:avLst/>
          </a:prstGeom>
          <a:solidFill>
            <a:schemeClr val="accent6">
              <a:hueOff val="-4819455"/>
              <a:satOff val="65494"/>
              <a:lumOff val="-676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1</a:t>
            </a:r>
          </a:p>
        </p:txBody>
      </p:sp>
      <p:sp>
        <p:nvSpPr>
          <p:cNvPr id="421" name="2"/>
          <p:cNvSpPr/>
          <p:nvPr/>
        </p:nvSpPr>
        <p:spPr>
          <a:xfrm>
            <a:off x="5710892" y="3635384"/>
            <a:ext cx="1270001" cy="1270001"/>
          </a:xfrm>
          <a:prstGeom prst="ellipse">
            <a:avLst/>
          </a:prstGeom>
          <a:solidFill>
            <a:schemeClr val="accent6">
              <a:hueOff val="-4819455"/>
              <a:satOff val="65494"/>
              <a:lumOff val="-676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2</a:t>
            </a:r>
          </a:p>
        </p:txBody>
      </p:sp>
      <p:sp>
        <p:nvSpPr>
          <p:cNvPr id="422" name="3"/>
          <p:cNvSpPr/>
          <p:nvPr/>
        </p:nvSpPr>
        <p:spPr>
          <a:xfrm>
            <a:off x="10426667" y="3635384"/>
            <a:ext cx="1270001" cy="1270001"/>
          </a:xfrm>
          <a:prstGeom prst="ellipse">
            <a:avLst/>
          </a:prstGeom>
          <a:solidFill>
            <a:schemeClr val="accent6">
              <a:hueOff val="-4819455"/>
              <a:satOff val="65494"/>
              <a:lumOff val="-676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3</a:t>
            </a:r>
          </a:p>
        </p:txBody>
      </p:sp>
      <p:sp>
        <p:nvSpPr>
          <p:cNvPr id="423" name="4"/>
          <p:cNvSpPr/>
          <p:nvPr/>
        </p:nvSpPr>
        <p:spPr>
          <a:xfrm>
            <a:off x="15142441" y="3635384"/>
            <a:ext cx="1270001" cy="1270001"/>
          </a:xfrm>
          <a:prstGeom prst="ellipse">
            <a:avLst/>
          </a:prstGeom>
          <a:solidFill>
            <a:schemeClr val="accent6">
              <a:hueOff val="-4819455"/>
              <a:satOff val="65494"/>
              <a:lumOff val="-676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4</a:t>
            </a:r>
          </a:p>
        </p:txBody>
      </p:sp>
      <p:sp>
        <p:nvSpPr>
          <p:cNvPr id="424" name="5"/>
          <p:cNvSpPr/>
          <p:nvPr/>
        </p:nvSpPr>
        <p:spPr>
          <a:xfrm>
            <a:off x="19858215" y="3635384"/>
            <a:ext cx="1270001" cy="1270001"/>
          </a:xfrm>
          <a:prstGeom prst="ellipse">
            <a:avLst/>
          </a:prstGeom>
          <a:solidFill>
            <a:schemeClr val="accent6">
              <a:hueOff val="-4819455"/>
              <a:satOff val="65494"/>
              <a:lumOff val="-6765"/>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5</a:t>
            </a:r>
          </a:p>
        </p:txBody>
      </p:sp>
      <p:sp>
        <p:nvSpPr>
          <p:cNvPr id="425"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5 Columns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432" name="Column Title"/>
          <p:cNvSpPr txBox="1">
            <a:spLocks noGrp="1"/>
          </p:cNvSpPr>
          <p:nvPr>
            <p:ph type="title" hasCustomPrompt="1"/>
          </p:nvPr>
        </p:nvSpPr>
        <p:spPr>
          <a:xfrm>
            <a:off x="943154" y="968045"/>
            <a:ext cx="21945601" cy="2246972"/>
          </a:xfrm>
          <a:prstGeom prst="rect">
            <a:avLst/>
          </a:prstGeom>
        </p:spPr>
        <p:txBody>
          <a:bodyPr/>
          <a:lstStyle>
            <a:lvl1pPr>
              <a:lnSpc>
                <a:spcPts val="16000"/>
              </a:lnSpc>
              <a:defRPr sz="12400" spc="-124"/>
            </a:lvl1pPr>
          </a:lstStyle>
          <a:p>
            <a:r>
              <a:t>Column Title</a:t>
            </a:r>
          </a:p>
        </p:txBody>
      </p:sp>
      <p:sp>
        <p:nvSpPr>
          <p:cNvPr id="433" name="1"/>
          <p:cNvSpPr>
            <a:spLocks noGrp="1"/>
          </p:cNvSpPr>
          <p:nvPr>
            <p:ph type="body" sz="quarter" idx="21"/>
          </p:nvPr>
        </p:nvSpPr>
        <p:spPr>
          <a:xfrm>
            <a:off x="1039962" y="3635384"/>
            <a:ext cx="1270001" cy="1270001"/>
          </a:xfrm>
          <a:prstGeom prst="ellipse">
            <a:avLst/>
          </a:prstGeom>
          <a:solidFill>
            <a:schemeClr val="accent6">
              <a:hueOff val="-4819455"/>
              <a:satOff val="65494"/>
              <a:lumOff val="-6765"/>
              <a:alpha val="80000"/>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1</a:t>
            </a:r>
          </a:p>
        </p:txBody>
      </p:sp>
      <p:sp>
        <p:nvSpPr>
          <p:cNvPr id="434" name="2"/>
          <p:cNvSpPr>
            <a:spLocks noGrp="1"/>
          </p:cNvSpPr>
          <p:nvPr>
            <p:ph type="body" sz="quarter" idx="22"/>
          </p:nvPr>
        </p:nvSpPr>
        <p:spPr>
          <a:xfrm>
            <a:off x="5794554" y="3635384"/>
            <a:ext cx="1270001" cy="1270001"/>
          </a:xfrm>
          <a:prstGeom prst="ellipse">
            <a:avLst/>
          </a:prstGeom>
          <a:solidFill>
            <a:schemeClr val="accent6">
              <a:hueOff val="-4819455"/>
              <a:satOff val="65494"/>
              <a:lumOff val="-6765"/>
              <a:alpha val="80000"/>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2</a:t>
            </a:r>
          </a:p>
        </p:txBody>
      </p:sp>
      <p:sp>
        <p:nvSpPr>
          <p:cNvPr id="435"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3"/>
          </p:nvPr>
        </p:nvSpPr>
        <p:spPr>
          <a:xfrm>
            <a:off x="915838" y="5352520"/>
            <a:ext cx="3810001" cy="5080001"/>
          </a:xfrm>
          <a:prstGeom prst="rect">
            <a:avLst/>
          </a:prstGeom>
        </p:spPr>
        <p:txBody>
          <a:bodyPr/>
          <a:lstStyle>
            <a:lvl1pPr marL="0" indent="0" defTabSz="701675">
              <a:lnSpc>
                <a:spcPts val="3800"/>
              </a:lnSpc>
              <a:spcBef>
                <a:spcPts val="0"/>
              </a:spcBef>
              <a:buSzTx/>
              <a:buNone/>
              <a:defRPr sz="2380" spc="-23"/>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36"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4"/>
          </p:nvPr>
        </p:nvSpPr>
        <p:spPr>
          <a:xfrm>
            <a:off x="5601418" y="5352520"/>
            <a:ext cx="3810001" cy="5080001"/>
          </a:xfrm>
          <a:prstGeom prst="rect">
            <a:avLst/>
          </a:prstGeom>
        </p:spPr>
        <p:txBody>
          <a:bodyPr/>
          <a:lstStyle>
            <a:lvl1pPr marL="0" indent="0" defTabSz="701675">
              <a:lnSpc>
                <a:spcPts val="3800"/>
              </a:lnSpc>
              <a:spcBef>
                <a:spcPts val="0"/>
              </a:spcBef>
              <a:buSzTx/>
              <a:buNone/>
              <a:defRPr sz="2380" spc="-23"/>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37" name="3"/>
          <p:cNvSpPr>
            <a:spLocks noGrp="1"/>
          </p:cNvSpPr>
          <p:nvPr>
            <p:ph type="body" sz="quarter" idx="25"/>
          </p:nvPr>
        </p:nvSpPr>
        <p:spPr>
          <a:xfrm>
            <a:off x="10480135" y="3635384"/>
            <a:ext cx="1270001" cy="1270001"/>
          </a:xfrm>
          <a:prstGeom prst="ellipse">
            <a:avLst/>
          </a:prstGeom>
          <a:solidFill>
            <a:schemeClr val="accent6">
              <a:hueOff val="-4819455"/>
              <a:satOff val="65494"/>
              <a:lumOff val="-6765"/>
              <a:alpha val="80000"/>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3</a:t>
            </a:r>
          </a:p>
        </p:txBody>
      </p:sp>
      <p:sp>
        <p:nvSpPr>
          <p:cNvPr id="438"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0287000" y="5352520"/>
            <a:ext cx="3810000" cy="508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701675">
              <a:lnSpc>
                <a:spcPts val="3800"/>
              </a:lnSpc>
              <a:spcBef>
                <a:spcPts val="0"/>
              </a:spcBef>
              <a:defRPr sz="2380" spc="-23">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39" name="4"/>
          <p:cNvSpPr/>
          <p:nvPr/>
        </p:nvSpPr>
        <p:spPr>
          <a:xfrm>
            <a:off x="15165716" y="3635384"/>
            <a:ext cx="1270001" cy="1270001"/>
          </a:xfrm>
          <a:prstGeom prst="ellipse">
            <a:avLst/>
          </a:prstGeom>
          <a:solidFill>
            <a:schemeClr val="accent6">
              <a:hueOff val="-4819455"/>
              <a:satOff val="65494"/>
              <a:lumOff val="-6765"/>
              <a:alpha val="8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4</a:t>
            </a:r>
          </a:p>
        </p:txBody>
      </p:sp>
      <p:sp>
        <p:nvSpPr>
          <p:cNvPr id="440"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4972580" y="5352520"/>
            <a:ext cx="3810001" cy="508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701675">
              <a:lnSpc>
                <a:spcPts val="3800"/>
              </a:lnSpc>
              <a:spcBef>
                <a:spcPts val="0"/>
              </a:spcBef>
              <a:defRPr sz="2380" spc="-23">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41" name="5"/>
          <p:cNvSpPr/>
          <p:nvPr/>
        </p:nvSpPr>
        <p:spPr>
          <a:xfrm>
            <a:off x="19851296" y="3635384"/>
            <a:ext cx="1270001" cy="1270001"/>
          </a:xfrm>
          <a:prstGeom prst="ellipse">
            <a:avLst/>
          </a:prstGeom>
          <a:solidFill>
            <a:schemeClr val="accent6">
              <a:hueOff val="-4819455"/>
              <a:satOff val="65494"/>
              <a:lumOff val="-6765"/>
              <a:alpha val="8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5</a:t>
            </a:r>
          </a:p>
        </p:txBody>
      </p:sp>
      <p:sp>
        <p:nvSpPr>
          <p:cNvPr id="442" name="Lorem ipsum dolor sit amet, consectetur adipiscing elit. Donec mattis ex ut molestie vulputate. Aliquam interdum dui eu nisl venenatis volutpat. Curabitur interdum vel augue nec lobortis. Etiam quis erat odio. Fusce ullamcorper elit sed eleifend bibendum"/>
          <p:cNvSpPr txBox="1"/>
          <p:nvPr/>
        </p:nvSpPr>
        <p:spPr>
          <a:xfrm>
            <a:off x="19658161" y="5352520"/>
            <a:ext cx="3810001" cy="5080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701675">
              <a:lnSpc>
                <a:spcPts val="3800"/>
              </a:lnSpc>
              <a:spcBef>
                <a:spcPts val="0"/>
              </a:spcBef>
              <a:defRPr sz="2380" spc="-23">
                <a:solidFill>
                  <a:srgbClr val="FFFFFF"/>
                </a:solidFill>
              </a:defRPr>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443"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Section Title">
    <p:bg>
      <p:bgPr>
        <a:gradFill flip="none" rotWithShape="1">
          <a:gsLst>
            <a:gs pos="0">
              <a:schemeClr val="accent1">
                <a:hueOff val="-16024651"/>
                <a:satOff val="13407"/>
                <a:lumOff val="-6032"/>
                <a:alpha val="52243"/>
              </a:schemeClr>
            </a:gs>
            <a:gs pos="12420">
              <a:srgbClr val="B40FD8">
                <a:alpha val="65665"/>
              </a:srgbClr>
            </a:gs>
            <a:gs pos="48186">
              <a:srgbClr val="9600FF">
                <a:alpha val="79086"/>
              </a:srgbClr>
            </a:gs>
            <a:gs pos="69958">
              <a:srgbClr val="5B3FCE">
                <a:alpha val="89543"/>
              </a:srgbClr>
            </a:gs>
            <a:gs pos="100000">
              <a:schemeClr val="accent1">
                <a:hueOff val="-1363049"/>
                <a:satOff val="4544"/>
                <a:lumOff val="-16032"/>
              </a:schemeClr>
            </a:gs>
          </a:gsLst>
          <a:lin ang="18952102" scaled="0"/>
        </a:gradFill>
        <a:effectLst/>
      </p:bgPr>
    </p:bg>
    <p:spTree>
      <p:nvGrpSpPr>
        <p:cNvPr id="1" name=""/>
        <p:cNvGrpSpPr/>
        <p:nvPr/>
      </p:nvGrpSpPr>
      <p:grpSpPr>
        <a:xfrm>
          <a:off x="0" y="0"/>
          <a:ext cx="0" cy="0"/>
          <a:chOff x="0" y="0"/>
          <a:chExt cx="0" cy="0"/>
        </a:xfrm>
      </p:grpSpPr>
      <p:sp>
        <p:nvSpPr>
          <p:cNvPr id="450" name="Section Title"/>
          <p:cNvSpPr txBox="1">
            <a:spLocks noGrp="1"/>
          </p:cNvSpPr>
          <p:nvPr>
            <p:ph type="body" sz="quarter" idx="21" hasCustomPrompt="1"/>
          </p:nvPr>
        </p:nvSpPr>
        <p:spPr>
          <a:xfrm>
            <a:off x="7449057" y="5589777"/>
            <a:ext cx="9485885" cy="2536445"/>
          </a:xfrm>
          <a:prstGeom prst="rect">
            <a:avLst/>
          </a:prstGeom>
        </p:spPr>
        <p:txBody>
          <a:bodyPr wrap="none" anchor="ctr">
            <a:spAutoFit/>
          </a:bodyPr>
          <a:lstStyle>
            <a:lvl1pPr marL="0" indent="0" algn="ctr" defTabSz="2438400">
              <a:lnSpc>
                <a:spcPts val="16500"/>
              </a:lnSpc>
              <a:spcBef>
                <a:spcPts val="0"/>
              </a:spcBef>
              <a:buSzTx/>
              <a:buNone/>
              <a:defRPr sz="12800">
                <a:latin typeface="+mn-lt"/>
                <a:ea typeface="+mn-ea"/>
                <a:cs typeface="+mn-cs"/>
                <a:sym typeface="Canela Bold"/>
              </a:defRPr>
            </a:lvl1pPr>
          </a:lstStyle>
          <a:p>
            <a:r>
              <a:t>Section Title</a:t>
            </a:r>
          </a:p>
        </p:txBody>
      </p:sp>
      <p:sp>
        <p:nvSpPr>
          <p:cNvPr id="451"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Section Title (Dark)">
    <p:bg>
      <p:bgPr>
        <a:gradFill flip="none" rotWithShape="1">
          <a:gsLst>
            <a:gs pos="0">
              <a:srgbClr val="5E5E5E">
                <a:alpha val="52243"/>
              </a:srgbClr>
            </a:gs>
            <a:gs pos="0">
              <a:srgbClr val="2F2F2F">
                <a:alpha val="76121"/>
              </a:srgbClr>
            </a:gs>
            <a:gs pos="100000">
              <a:srgbClr val="000000"/>
            </a:gs>
          </a:gsLst>
          <a:path path="circle">
            <a:fillToRect l="50000" t="50000" r="50000" b="50000"/>
          </a:path>
        </a:gradFill>
        <a:effectLst/>
      </p:bgPr>
    </p:bg>
    <p:spTree>
      <p:nvGrpSpPr>
        <p:cNvPr id="1" name=""/>
        <p:cNvGrpSpPr/>
        <p:nvPr/>
      </p:nvGrpSpPr>
      <p:grpSpPr>
        <a:xfrm>
          <a:off x="0" y="0"/>
          <a:ext cx="0" cy="0"/>
          <a:chOff x="0" y="0"/>
          <a:chExt cx="0" cy="0"/>
        </a:xfrm>
      </p:grpSpPr>
      <p:sp>
        <p:nvSpPr>
          <p:cNvPr id="458" name="Section Title"/>
          <p:cNvSpPr txBox="1">
            <a:spLocks noGrp="1"/>
          </p:cNvSpPr>
          <p:nvPr>
            <p:ph type="body" sz="quarter" idx="21" hasCustomPrompt="1"/>
          </p:nvPr>
        </p:nvSpPr>
        <p:spPr>
          <a:xfrm>
            <a:off x="7449057" y="5589777"/>
            <a:ext cx="9485885" cy="2536445"/>
          </a:xfrm>
          <a:prstGeom prst="rect">
            <a:avLst/>
          </a:prstGeom>
        </p:spPr>
        <p:txBody>
          <a:bodyPr wrap="none" anchor="ctr">
            <a:spAutoFit/>
          </a:bodyPr>
          <a:lstStyle>
            <a:lvl1pPr marL="0" indent="0" algn="ctr" defTabSz="2438400">
              <a:lnSpc>
                <a:spcPts val="16500"/>
              </a:lnSpc>
              <a:spcBef>
                <a:spcPts val="0"/>
              </a:spcBef>
              <a:buSzTx/>
              <a:buNone/>
              <a:defRPr sz="12800">
                <a:solidFill>
                  <a:schemeClr val="accent6">
                    <a:hueOff val="-4819455"/>
                    <a:satOff val="65494"/>
                    <a:lumOff val="-6765"/>
                  </a:schemeClr>
                </a:solidFill>
                <a:latin typeface="+mn-lt"/>
                <a:ea typeface="+mn-ea"/>
                <a:cs typeface="+mn-cs"/>
                <a:sym typeface="Canela Bold"/>
              </a:defRPr>
            </a:lvl1pPr>
          </a:lstStyle>
          <a:p>
            <a:r>
              <a:t>Section Title</a:t>
            </a:r>
          </a:p>
        </p:txBody>
      </p:sp>
      <p:sp>
        <p:nvSpPr>
          <p:cNvPr id="459"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Subsection Title">
    <p:spTree>
      <p:nvGrpSpPr>
        <p:cNvPr id="1" name=""/>
        <p:cNvGrpSpPr/>
        <p:nvPr/>
      </p:nvGrpSpPr>
      <p:grpSpPr>
        <a:xfrm>
          <a:off x="0" y="0"/>
          <a:ext cx="0" cy="0"/>
          <a:chOff x="0" y="0"/>
          <a:chExt cx="0" cy="0"/>
        </a:xfrm>
      </p:grpSpPr>
      <p:sp>
        <p:nvSpPr>
          <p:cNvPr id="466" name="Subsection Title"/>
          <p:cNvSpPr txBox="1">
            <a:spLocks noGrp="1"/>
          </p:cNvSpPr>
          <p:nvPr>
            <p:ph type="title" hasCustomPrompt="1"/>
          </p:nvPr>
        </p:nvSpPr>
        <p:spPr>
          <a:prstGeom prst="rect">
            <a:avLst/>
          </a:prstGeom>
        </p:spPr>
        <p:txBody>
          <a:bodyPr/>
          <a:lstStyle/>
          <a:p>
            <a:r>
              <a:t>Subsection Title</a:t>
            </a:r>
          </a:p>
        </p:txBody>
      </p:sp>
      <p:sp>
        <p:nvSpPr>
          <p:cNvPr id="467"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6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Subsection Title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475" name="Subsection Title"/>
          <p:cNvSpPr txBox="1">
            <a:spLocks noGrp="1"/>
          </p:cNvSpPr>
          <p:nvPr>
            <p:ph type="title" hasCustomPrompt="1"/>
          </p:nvPr>
        </p:nvSpPr>
        <p:spPr>
          <a:xfrm>
            <a:off x="1219200" y="774700"/>
            <a:ext cx="9753600" cy="1562100"/>
          </a:xfrm>
          <a:prstGeom prst="rect">
            <a:avLst/>
          </a:prstGeom>
        </p:spPr>
        <p:txBody>
          <a:bodyPr/>
          <a:lstStyle>
            <a:lvl1pPr algn="ctr">
              <a:defRPr>
                <a:solidFill>
                  <a:schemeClr val="accent6">
                    <a:hueOff val="-4819455"/>
                    <a:satOff val="65494"/>
                    <a:lumOff val="-6765"/>
                  </a:schemeClr>
                </a:solidFill>
              </a:defRPr>
            </a:lvl1pPr>
          </a:lstStyle>
          <a:p>
            <a:r>
              <a:t>Subsection Title</a:t>
            </a:r>
          </a:p>
        </p:txBody>
      </p:sp>
      <p:sp>
        <p:nvSpPr>
          <p:cNvPr id="476" name="Body Level One…"/>
          <p:cNvSpPr txBox="1">
            <a:spLocks noGrp="1"/>
          </p:cNvSpPr>
          <p:nvPr>
            <p:ph type="body" sz="half" idx="1" hasCustomPrompt="1"/>
          </p:nvPr>
        </p:nvSpPr>
        <p:spPr>
          <a:xfrm>
            <a:off x="2668437" y="3128752"/>
            <a:ext cx="9753601" cy="8382001"/>
          </a:xfrm>
          <a:prstGeom prst="rect">
            <a:avLst/>
          </a:prstGeom>
        </p:spPr>
        <p:txBody>
          <a:bodyPr/>
          <a:lstStyle>
            <a:lvl1pPr>
              <a:lnSpc>
                <a:spcPts val="6000"/>
              </a:lnSpc>
              <a:spcBef>
                <a:spcPts val="2400"/>
              </a:spcBef>
            </a:lvl1pPr>
            <a:lvl2pPr>
              <a:lnSpc>
                <a:spcPts val="6000"/>
              </a:lnSpc>
              <a:spcBef>
                <a:spcPts val="2400"/>
              </a:spcBef>
            </a:lvl2pPr>
            <a:lvl3pPr>
              <a:lnSpc>
                <a:spcPts val="6000"/>
              </a:lnSpc>
              <a:spcBef>
                <a:spcPts val="2400"/>
              </a:spcBef>
            </a:lvl3pPr>
            <a:lvl4pPr>
              <a:lnSpc>
                <a:spcPts val="6000"/>
              </a:lnSpc>
              <a:spcBef>
                <a:spcPts val="2400"/>
              </a:spcBef>
            </a:lvl4pPr>
            <a:lvl5pPr>
              <a:lnSpc>
                <a:spcPts val="6000"/>
              </a:lnSpc>
              <a:spcBef>
                <a:spcPts val="2400"/>
              </a:spcBef>
            </a:lvl5pPr>
          </a:lstStyle>
          <a:p>
            <a:r>
              <a:t>Slide bullet text</a:t>
            </a:r>
          </a:p>
          <a:p>
            <a:pPr lvl="1"/>
            <a:endParaRPr/>
          </a:p>
          <a:p>
            <a:pPr lvl="2"/>
            <a:endParaRPr/>
          </a:p>
          <a:p>
            <a:pPr lvl="3"/>
            <a:endParaRPr/>
          </a:p>
          <a:p>
            <a:pPr lvl="4"/>
            <a:endParaRPr/>
          </a:p>
        </p:txBody>
      </p:sp>
      <p:sp>
        <p:nvSpPr>
          <p:cNvPr id="47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Quote">
    <p:bg>
      <p:bgPr>
        <a:gradFill flip="none" rotWithShape="1">
          <a:gsLst>
            <a:gs pos="0">
              <a:schemeClr val="accent1">
                <a:hueOff val="-1363049"/>
                <a:satOff val="4544"/>
                <a:lumOff val="-16032"/>
              </a:schemeClr>
            </a:gs>
            <a:gs pos="100000">
              <a:schemeClr val="accent1">
                <a:hueOff val="-16024651"/>
                <a:satOff val="13407"/>
                <a:lumOff val="-6032"/>
                <a:alpha val="52243"/>
              </a:schemeClr>
            </a:gs>
          </a:gsLst>
          <a:lin ang="2221670" scaled="0"/>
        </a:gradFill>
        <a:effectLst/>
      </p:bgPr>
    </p:bg>
    <p:spTree>
      <p:nvGrpSpPr>
        <p:cNvPr id="1" name=""/>
        <p:cNvGrpSpPr/>
        <p:nvPr/>
      </p:nvGrpSpPr>
      <p:grpSpPr>
        <a:xfrm>
          <a:off x="0" y="0"/>
          <a:ext cx="0" cy="0"/>
          <a:chOff x="0" y="0"/>
          <a:chExt cx="0" cy="0"/>
        </a:xfrm>
      </p:grpSpPr>
      <p:sp>
        <p:nvSpPr>
          <p:cNvPr id="484"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z="4400" b="1" spc="-44"/>
            </a:lvl1pPr>
          </a:lstStyle>
          <a:p>
            <a:r>
              <a:t>Attribution</a:t>
            </a:r>
          </a:p>
        </p:txBody>
      </p:sp>
      <p:sp>
        <p:nvSpPr>
          <p:cNvPr id="485"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48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Quote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493" name="Attribution"/>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825500">
              <a:lnSpc>
                <a:spcPct val="100000"/>
              </a:lnSpc>
              <a:spcBef>
                <a:spcPts val="0"/>
              </a:spcBef>
              <a:buSzTx/>
              <a:buNone/>
              <a:defRPr sz="4400" b="1" spc="-44"/>
            </a:lvl1pPr>
          </a:lstStyle>
          <a:p>
            <a:r>
              <a:t>Attribution</a:t>
            </a:r>
          </a:p>
        </p:txBody>
      </p:sp>
      <p:sp>
        <p:nvSpPr>
          <p:cNvPr id="494" name="Body Level One…"/>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“Notable Quote”</a:t>
            </a:r>
          </a:p>
          <a:p>
            <a:pPr lvl="1"/>
            <a:endParaRPr/>
          </a:p>
          <a:p>
            <a:pPr lvl="2"/>
            <a:endParaRPr/>
          </a:p>
          <a:p>
            <a:pPr lvl="3"/>
            <a:endParaRPr/>
          </a:p>
          <a:p>
            <a:pPr lvl="4"/>
            <a:endParaRPr/>
          </a:p>
        </p:txBody>
      </p:sp>
      <p:sp>
        <p:nvSpPr>
          <p:cNvPr id="49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Code Sample">
    <p:bg>
      <p:bgPr>
        <a:solidFill>
          <a:srgbClr val="F5F6F1"/>
        </a:solidFill>
        <a:effectLst/>
      </p:bgPr>
    </p:bg>
    <p:spTree>
      <p:nvGrpSpPr>
        <p:cNvPr id="1" name=""/>
        <p:cNvGrpSpPr/>
        <p:nvPr/>
      </p:nvGrpSpPr>
      <p:grpSpPr>
        <a:xfrm>
          <a:off x="0" y="0"/>
          <a:ext cx="0" cy="0"/>
          <a:chOff x="0" y="0"/>
          <a:chExt cx="0" cy="0"/>
        </a:xfrm>
      </p:grpSpPr>
      <p:sp>
        <p:nvSpPr>
          <p:cNvPr id="502" name="&lt;button class=&quot;button button--m button--flat bg-regular&gt;…&lt;/button&gt;…"/>
          <p:cNvSpPr txBox="1">
            <a:spLocks noGrp="1"/>
          </p:cNvSpPr>
          <p:nvPr>
            <p:ph type="body" sz="quarter" idx="21"/>
          </p:nvPr>
        </p:nvSpPr>
        <p:spPr>
          <a:xfrm>
            <a:off x="2190420" y="4440334"/>
            <a:ext cx="15937707" cy="3911601"/>
          </a:xfrm>
          <a:prstGeom prst="rect">
            <a:avLst/>
          </a:prstGeom>
        </p:spPr>
        <p:txBody>
          <a:bodyPr anchor="ctr">
            <a:spAutoFit/>
          </a:bodyP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800">
                <a:solidFill>
                  <a:srgbClr val="D33382"/>
                </a:solidFill>
                <a:latin typeface="Roboto Mono"/>
                <a:ea typeface="Roboto Mono"/>
                <a:cs typeface="Roboto Mono"/>
                <a:sym typeface="Roboto Mono"/>
              </a:defRPr>
            </a:pPr>
            <a:r>
              <a:rPr>
                <a:solidFill>
                  <a:srgbClr val="4A4A4A"/>
                </a:solidFill>
              </a:rPr>
              <a:t>&lt;button </a:t>
            </a:r>
            <a:r>
              <a:rPr>
                <a:solidFill>
                  <a:srgbClr val="4361EE"/>
                </a:solidFill>
              </a:rPr>
              <a:t>class</a:t>
            </a:r>
            <a:r>
              <a:rPr>
                <a:solidFill>
                  <a:srgbClr val="4A4A4A"/>
                </a:solidFill>
              </a:rPr>
              <a:t>=</a:t>
            </a:r>
            <a:r>
              <a:rPr>
                <a:solidFill>
                  <a:srgbClr val="F72585"/>
                </a:solidFill>
              </a:rPr>
              <a:t>"button button--m button--flat bg-regular</a:t>
            </a:r>
            <a:r>
              <a:rPr>
                <a:solidFill>
                  <a:srgbClr val="4A4A4A"/>
                </a:solidFill>
              </a:rPr>
              <a:t>&gt;…&lt;/button&gt;</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800">
                <a:solidFill>
                  <a:srgbClr val="D33382"/>
                </a:solidFill>
                <a:latin typeface="Roboto Mono"/>
                <a:ea typeface="Roboto Mono"/>
                <a:cs typeface="Roboto Mono"/>
                <a:sym typeface="Roboto Mono"/>
              </a:defRPr>
            </a:pPr>
            <a:r>
              <a:rPr>
                <a:solidFill>
                  <a:srgbClr val="4A4A4A"/>
                </a:solidFill>
              </a:rPr>
              <a:t>&lt;button </a:t>
            </a:r>
            <a:r>
              <a:rPr>
                <a:solidFill>
                  <a:srgbClr val="4361EE"/>
                </a:solidFill>
              </a:rPr>
              <a:t>class</a:t>
            </a:r>
            <a:r>
              <a:rPr>
                <a:solidFill>
                  <a:srgbClr val="4A4A4A"/>
                </a:solidFill>
              </a:rPr>
              <a:t>=</a:t>
            </a:r>
            <a:r>
              <a:rPr>
                <a:solidFill>
                  <a:srgbClr val="F72585"/>
                </a:solidFill>
              </a:rPr>
              <a:t>"button button--m button--flat bg-marvel is-disabled"</a:t>
            </a:r>
            <a:r>
              <a:rPr>
                <a:solidFill>
                  <a:srgbClr val="4A4A4A"/>
                </a:solidFill>
              </a:rPr>
              <a:t>&gt;...&lt;/button&gt;</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800">
                <a:solidFill>
                  <a:srgbClr val="D33382"/>
                </a:solidFill>
                <a:latin typeface="Roboto Mono"/>
                <a:ea typeface="Roboto Mono"/>
                <a:cs typeface="Roboto Mono"/>
                <a:sym typeface="Roboto Mono"/>
              </a:defRPr>
            </a:pPr>
            <a:r>
              <a:rPr>
                <a:solidFill>
                  <a:srgbClr val="4A4A4A"/>
                </a:solidFill>
              </a:rPr>
              <a:t>&lt;button </a:t>
            </a:r>
            <a:r>
              <a:rPr>
                <a:solidFill>
                  <a:srgbClr val="4361EE"/>
                </a:solidFill>
              </a:rPr>
              <a:t>class</a:t>
            </a:r>
            <a:r>
              <a:rPr>
                <a:solidFill>
                  <a:srgbClr val="4A4A4A"/>
                </a:solidFill>
              </a:rPr>
              <a:t>=</a:t>
            </a:r>
            <a:r>
              <a:rPr>
                <a:solidFill>
                  <a:srgbClr val="F72585"/>
                </a:solidFill>
              </a:rPr>
              <a:t>"button button--m button--outlined bg-white bg-marvel--hover" type="</a:t>
            </a:r>
            <a:r>
              <a:rPr>
                <a:solidFill>
                  <a:srgbClr val="4A4A4A"/>
                </a:solidFill>
              </a:rPr>
              <a:t>&gt;...&lt;/button&gt;</a:t>
            </a:r>
          </a:p>
        </p:txBody>
      </p:sp>
      <p:sp>
        <p:nvSpPr>
          <p:cNvPr id="50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Agenda v.1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57" name="Agenda Title"/>
          <p:cNvSpPr txBox="1">
            <a:spLocks noGrp="1"/>
          </p:cNvSpPr>
          <p:nvPr>
            <p:ph type="title" hasCustomPrompt="1"/>
          </p:nvPr>
        </p:nvSpPr>
        <p:spPr>
          <a:xfrm>
            <a:off x="1219200" y="9778491"/>
            <a:ext cx="21945600" cy="2246972"/>
          </a:xfrm>
          <a:prstGeom prst="rect">
            <a:avLst/>
          </a:prstGeom>
        </p:spPr>
        <p:txBody>
          <a:bodyPr/>
          <a:lstStyle>
            <a:lvl1pPr algn="ctr">
              <a:lnSpc>
                <a:spcPts val="16000"/>
              </a:lnSpc>
              <a:defRPr sz="12400" spc="-124"/>
            </a:lvl1pPr>
          </a:lstStyle>
          <a:p>
            <a:r>
              <a:t>Agenda Title</a:t>
            </a:r>
          </a:p>
        </p:txBody>
      </p:sp>
      <p:sp>
        <p:nvSpPr>
          <p:cNvPr id="58" name="1"/>
          <p:cNvSpPr>
            <a:spLocks noGrp="1"/>
          </p:cNvSpPr>
          <p:nvPr>
            <p:ph type="body" sz="quarter" idx="21"/>
          </p:nvPr>
        </p:nvSpPr>
        <p:spPr>
          <a:xfrm>
            <a:off x="2286479" y="1504350"/>
            <a:ext cx="1270001" cy="1270001"/>
          </a:xfrm>
          <a:prstGeom prst="ellipse">
            <a:avLst/>
          </a:prstGeom>
          <a:solidFill>
            <a:schemeClr val="accent6">
              <a:hueOff val="-4819455"/>
              <a:satOff val="65494"/>
              <a:lumOff val="-6765"/>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1</a:t>
            </a:r>
          </a:p>
        </p:txBody>
      </p:sp>
      <p:sp>
        <p:nvSpPr>
          <p:cNvPr id="59" name="2"/>
          <p:cNvSpPr>
            <a:spLocks noGrp="1"/>
          </p:cNvSpPr>
          <p:nvPr>
            <p:ph type="body" sz="quarter" idx="22"/>
          </p:nvPr>
        </p:nvSpPr>
        <p:spPr>
          <a:xfrm>
            <a:off x="9670690" y="1504350"/>
            <a:ext cx="1270001" cy="1270001"/>
          </a:xfrm>
          <a:prstGeom prst="ellipse">
            <a:avLst/>
          </a:prstGeom>
          <a:solidFill>
            <a:schemeClr val="accent6">
              <a:hueOff val="-4819455"/>
              <a:satOff val="65494"/>
              <a:lumOff val="-6765"/>
              <a:alpha val="80000"/>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2</a:t>
            </a:r>
          </a:p>
        </p:txBody>
      </p:sp>
      <p:sp>
        <p:nvSpPr>
          <p:cNvPr id="60" name="3"/>
          <p:cNvSpPr>
            <a:spLocks noGrp="1"/>
          </p:cNvSpPr>
          <p:nvPr>
            <p:ph type="body" sz="quarter" idx="23"/>
          </p:nvPr>
        </p:nvSpPr>
        <p:spPr>
          <a:xfrm>
            <a:off x="17054901" y="1504350"/>
            <a:ext cx="1270001" cy="1270001"/>
          </a:xfrm>
          <a:prstGeom prst="ellipse">
            <a:avLst/>
          </a:prstGeom>
          <a:solidFill>
            <a:schemeClr val="accent6">
              <a:hueOff val="-4819455"/>
              <a:satOff val="65494"/>
              <a:lumOff val="-6765"/>
              <a:alpha val="80000"/>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3</a:t>
            </a:r>
          </a:p>
        </p:txBody>
      </p:sp>
      <p:sp>
        <p:nvSpPr>
          <p:cNvPr id="61"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4"/>
          </p:nvPr>
        </p:nvSpPr>
        <p:spPr>
          <a:xfrm>
            <a:off x="2162354" y="3520267"/>
            <a:ext cx="6582707" cy="4728096"/>
          </a:xfrm>
          <a:prstGeom prst="rect">
            <a:avLst/>
          </a:prstGeom>
        </p:spPr>
        <p:txBody>
          <a:bodyPr/>
          <a:lstStyle>
            <a:lvl1pPr marL="0" indent="0" defTabSz="825500">
              <a:lnSpc>
                <a:spcPts val="4500"/>
              </a:lnSpc>
              <a:spcBef>
                <a:spcPts val="0"/>
              </a:spcBef>
              <a:buSzTx/>
              <a:buNone/>
              <a:defRPr sz="2800" spc="-28"/>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62"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5"/>
          </p:nvPr>
        </p:nvSpPr>
        <p:spPr>
          <a:xfrm>
            <a:off x="9477554" y="3520267"/>
            <a:ext cx="6328291" cy="4728096"/>
          </a:xfrm>
          <a:prstGeom prst="rect">
            <a:avLst/>
          </a:prstGeom>
        </p:spPr>
        <p:txBody>
          <a:bodyPr/>
          <a:lstStyle>
            <a:lvl1pPr marL="0" indent="0" defTabSz="825500">
              <a:lnSpc>
                <a:spcPts val="4500"/>
              </a:lnSpc>
              <a:spcBef>
                <a:spcPts val="0"/>
              </a:spcBef>
              <a:buSzTx/>
              <a:buNone/>
              <a:defRPr sz="2800" spc="-28"/>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63" name="Lorem ipsum dolor sit amet, consectetur adipiscing elit. Donec mattis ex ut molestie vulputate. Aliquam interdum dui eu nisl venenatis volutpat. Curabitur interdum vel augue nec lobortis. Etiam quis erat odio. Fusce ullamcorper elit sed eleifend bibendum"/>
          <p:cNvSpPr txBox="1">
            <a:spLocks noGrp="1"/>
          </p:cNvSpPr>
          <p:nvPr>
            <p:ph type="body" sz="quarter" idx="26"/>
          </p:nvPr>
        </p:nvSpPr>
        <p:spPr>
          <a:xfrm>
            <a:off x="16861766" y="3520267"/>
            <a:ext cx="6328290" cy="4728096"/>
          </a:xfrm>
          <a:prstGeom prst="rect">
            <a:avLst/>
          </a:prstGeom>
        </p:spPr>
        <p:txBody>
          <a:bodyPr/>
          <a:lstStyle>
            <a:lvl1pPr marL="0" indent="0" defTabSz="825500">
              <a:lnSpc>
                <a:spcPts val="4500"/>
              </a:lnSpc>
              <a:spcBef>
                <a:spcPts val="0"/>
              </a:spcBef>
              <a:buSzTx/>
              <a:buNone/>
              <a:defRPr sz="2800" spc="-28"/>
            </a:lvl1pPr>
          </a:lstStyle>
          <a:p>
            <a:r>
              <a:t>Lorem ipsum dolor sit amet, consectetur adipiscing elit. Donec mattis ex ut molestie vulputate. Aliquam interdum dui eu nisl venenatis volutpat. Curabitur interdum vel augue nec lobortis. Etiam quis erat odio. Fusce ullamcorper elit sed eleifend bibendum.</a:t>
            </a:r>
          </a:p>
        </p:txBody>
      </p:sp>
      <p:sp>
        <p:nvSpPr>
          <p:cNvPr id="64"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Code Sample (Dark)">
    <p:bg>
      <p:bgPr>
        <a:solidFill>
          <a:srgbClr val="000000"/>
        </a:solidFill>
        <a:effectLst/>
      </p:bgPr>
    </p:bg>
    <p:spTree>
      <p:nvGrpSpPr>
        <p:cNvPr id="1" name=""/>
        <p:cNvGrpSpPr/>
        <p:nvPr/>
      </p:nvGrpSpPr>
      <p:grpSpPr>
        <a:xfrm>
          <a:off x="0" y="0"/>
          <a:ext cx="0" cy="0"/>
          <a:chOff x="0" y="0"/>
          <a:chExt cx="0" cy="0"/>
        </a:xfrm>
      </p:grpSpPr>
      <p:sp>
        <p:nvSpPr>
          <p:cNvPr id="510" name="{…"/>
          <p:cNvSpPr txBox="1">
            <a:spLocks noGrp="1"/>
          </p:cNvSpPr>
          <p:nvPr>
            <p:ph type="body" idx="21"/>
          </p:nvPr>
        </p:nvSpPr>
        <p:spPr>
          <a:xfrm>
            <a:off x="1592322" y="1003299"/>
            <a:ext cx="21461794" cy="11709401"/>
          </a:xfrm>
          <a:prstGeom prst="rect">
            <a:avLst/>
          </a:prstGeom>
        </p:spPr>
        <p:txBody>
          <a:bodyPr anchor="ctr">
            <a:spAutoFit/>
          </a:bodyPr>
          <a:lstStyle/>
          <a:p>
            <a:pPr marL="0" indent="0">
              <a:lnSpc>
                <a:spcPct val="100000"/>
              </a:lnSpc>
              <a:spcBef>
                <a:spcPts val="2400"/>
              </a:spcBef>
              <a:buSzTx/>
              <a:buNone/>
              <a:defRPr sz="3200">
                <a:latin typeface="Roboto Mono"/>
                <a:ea typeface="Roboto Mono"/>
                <a:cs typeface="Roboto Mono"/>
                <a:sym typeface="Roboto Mono"/>
              </a:defRPr>
            </a:pPr>
            <a: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"bgColor"</a:t>
            </a:r>
            <a:r>
              <a:t>: "#1a1a1c"</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"textColor"</a:t>
            </a:r>
            <a:r>
              <a:t>: "#f2f2f2"</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"punctuationColor"</a:t>
            </a:r>
            <a:r>
              <a:t>: "#adacaf"</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"stringAndValueColor"</a:t>
            </a:r>
            <a:r>
              <a:t>: "#ffe648"</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"keywordTagColor"</a:t>
            </a:r>
            <a:r>
              <a:t>: "#ff508c"</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"commentColor"</a:t>
            </a:r>
            <a:r>
              <a:t>: "#adacaf"</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"typeColor"</a:t>
            </a:r>
            <a:r>
              <a:t>: "#00d7e9"</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"numberColor"</a:t>
            </a:r>
            <a:r>
              <a:t>: "#ffe648"</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"declarationColor"</a:t>
            </a:r>
            <a:r>
              <a:t>: "#9786e9"</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"dimmedColor"</a:t>
            </a:r>
            <a:r>
              <a:t>: "#adacaf"</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"highlightColor"</a:t>
            </a:r>
            <a:r>
              <a:t>: "#ff508c"</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"lineHeight"</a:t>
            </a:r>
            <a:r>
              <a:rPr>
                <a:solidFill>
                  <a:srgbClr val="00D7E9"/>
                </a:solidFill>
              </a:rPr>
              <a:t>:</a:t>
            </a:r>
            <a:r>
              <a:t> </a:t>
            </a:r>
            <a:r>
              <a:rPr>
                <a:solidFill>
                  <a:srgbClr val="9786E9"/>
                </a:solidFill>
              </a:rPr>
              <a:t>1.5</a:t>
            </a:r>
          </a:p>
          <a:p>
            <a:pPr marL="0" indent="0">
              <a:lnSpc>
                <a:spcPct val="100000"/>
              </a:lnSpc>
              <a:spcBef>
                <a:spcPts val="2400"/>
              </a:spcBef>
              <a:buSzTx/>
              <a:buNone/>
              <a:defRPr sz="3200">
                <a:latin typeface="Roboto Mono"/>
                <a:ea typeface="Roboto Mono"/>
                <a:cs typeface="Roboto Mono"/>
                <a:sym typeface="Roboto Mono"/>
              </a:defRPr>
            </a:pPr>
            <a:r>
              <a:t>}</a:t>
            </a:r>
          </a:p>
        </p:txBody>
      </p:sp>
      <p:sp>
        <p:nvSpPr>
          <p:cNvPr id="5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1.xml><?xml version="1.0" encoding="utf-8"?>
<p:sldLayout xmlns:a="http://schemas.openxmlformats.org/drawingml/2006/main" xmlns:r="http://schemas.openxmlformats.org/officeDocument/2006/relationships" xmlns:p="http://schemas.openxmlformats.org/presentationml/2006/main" type="tx">
  <p:cSld name="Code Sample / Categories">
    <p:bg>
      <p:bgPr>
        <a:solidFill>
          <a:srgbClr val="F5F6F1"/>
        </a:solidFill>
        <a:effectLst/>
      </p:bgPr>
    </p:bg>
    <p:spTree>
      <p:nvGrpSpPr>
        <p:cNvPr id="1" name=""/>
        <p:cNvGrpSpPr/>
        <p:nvPr/>
      </p:nvGrpSpPr>
      <p:grpSpPr>
        <a:xfrm>
          <a:off x="0" y="0"/>
          <a:ext cx="0" cy="0"/>
          <a:chOff x="0" y="0"/>
          <a:chExt cx="0" cy="0"/>
        </a:xfrm>
      </p:grpSpPr>
      <p:sp>
        <p:nvSpPr>
          <p:cNvPr id="518" name="&lt;button class=&quot;button button--m button--flat bg-regular&gt;…&lt;/button&gt;…"/>
          <p:cNvSpPr txBox="1">
            <a:spLocks noGrp="1"/>
          </p:cNvSpPr>
          <p:nvPr>
            <p:ph type="body" sz="quarter" idx="21"/>
          </p:nvPr>
        </p:nvSpPr>
        <p:spPr>
          <a:xfrm>
            <a:off x="13347250" y="3170334"/>
            <a:ext cx="9283673" cy="6451601"/>
          </a:xfrm>
          <a:prstGeom prst="rect">
            <a:avLst/>
          </a:prstGeom>
        </p:spPr>
        <p:txBody>
          <a:bodyPr anchor="ctr">
            <a:spAutoFit/>
          </a:bodyPr>
          <a:lstStyle/>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800">
                <a:solidFill>
                  <a:srgbClr val="D33382"/>
                </a:solidFill>
                <a:latin typeface="Roboto Mono"/>
                <a:ea typeface="Roboto Mono"/>
                <a:cs typeface="Roboto Mono"/>
                <a:sym typeface="Roboto Mono"/>
              </a:defRPr>
            </a:pPr>
            <a:r>
              <a:rPr>
                <a:solidFill>
                  <a:srgbClr val="4A4A4A"/>
                </a:solidFill>
              </a:rPr>
              <a:t>&lt;button </a:t>
            </a:r>
            <a:r>
              <a:rPr>
                <a:solidFill>
                  <a:srgbClr val="4361EE"/>
                </a:solidFill>
              </a:rPr>
              <a:t>class</a:t>
            </a:r>
            <a:r>
              <a:rPr>
                <a:solidFill>
                  <a:srgbClr val="4A4A4A"/>
                </a:solidFill>
              </a:rPr>
              <a:t>=</a:t>
            </a:r>
            <a:r>
              <a:rPr>
                <a:solidFill>
                  <a:srgbClr val="F72585"/>
                </a:solidFill>
              </a:rPr>
              <a:t>"button button--m button--flat bg-regular</a:t>
            </a:r>
            <a:r>
              <a:rPr>
                <a:solidFill>
                  <a:srgbClr val="4A4A4A"/>
                </a:solidFill>
              </a:rPr>
              <a:t>&gt;…&lt;/button&gt;</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800">
                <a:solidFill>
                  <a:srgbClr val="F72585"/>
                </a:solidFill>
                <a:latin typeface="Roboto Mono"/>
                <a:ea typeface="Roboto Mono"/>
                <a:cs typeface="Roboto Mono"/>
                <a:sym typeface="Roboto Mono"/>
              </a:defRPr>
            </a:pPr>
            <a:r>
              <a:rPr>
                <a:solidFill>
                  <a:srgbClr val="4A4A4A"/>
                </a:solidFill>
              </a:rPr>
              <a:t>&lt;button </a:t>
            </a:r>
            <a:r>
              <a:rPr>
                <a:solidFill>
                  <a:srgbClr val="4361EE"/>
                </a:solidFill>
              </a:rPr>
              <a:t>class</a:t>
            </a:r>
            <a:r>
              <a:t>="button button--m button--flat bg-marvel is-disabled"&gt;...</a:t>
            </a:r>
            <a:r>
              <a:rPr>
                <a:solidFill>
                  <a:srgbClr val="4A4A4A"/>
                </a:solidFill>
              </a:rPr>
              <a:t>&lt;/button&gt;</a:t>
            </a:r>
          </a:p>
          <a:p>
            <a:pPr marL="0" indent="0" defTabSz="12700">
              <a:lnSpc>
                <a:spcPct val="100000"/>
              </a:lnSpc>
              <a:spcBef>
                <a:spcPts val="0"/>
              </a:spcBef>
              <a:buSzTx/>
              <a:buNone/>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3800">
                <a:solidFill>
                  <a:srgbClr val="D33382"/>
                </a:solidFill>
                <a:latin typeface="Roboto Mono"/>
                <a:ea typeface="Roboto Mono"/>
                <a:cs typeface="Roboto Mono"/>
                <a:sym typeface="Roboto Mono"/>
              </a:defRPr>
            </a:pPr>
            <a:r>
              <a:rPr>
                <a:solidFill>
                  <a:srgbClr val="4A4A4A"/>
                </a:solidFill>
              </a:rPr>
              <a:t>&lt;button </a:t>
            </a:r>
            <a:r>
              <a:rPr>
                <a:solidFill>
                  <a:srgbClr val="4361EE"/>
                </a:solidFill>
              </a:rPr>
              <a:t>class</a:t>
            </a:r>
            <a:r>
              <a:rPr>
                <a:solidFill>
                  <a:srgbClr val="4A4A4A"/>
                </a:solidFill>
              </a:rPr>
              <a:t>=</a:t>
            </a:r>
            <a:r>
              <a:rPr>
                <a:solidFill>
                  <a:srgbClr val="F72585"/>
                </a:solidFill>
              </a:rPr>
              <a:t>"button button--m button--outlined bg-white bg-marvel--hover" type="</a:t>
            </a:r>
            <a:r>
              <a:rPr>
                <a:solidFill>
                  <a:srgbClr val="4A4A4A"/>
                </a:solidFill>
              </a:rPr>
              <a:t>&gt;...&lt;/button&gt;</a:t>
            </a:r>
          </a:p>
        </p:txBody>
      </p:sp>
      <p:sp>
        <p:nvSpPr>
          <p:cNvPr id="519" name="Rectangle"/>
          <p:cNvSpPr/>
          <p:nvPr/>
        </p:nvSpPr>
        <p:spPr>
          <a:xfrm>
            <a:off x="0" y="-1"/>
            <a:ext cx="11076380" cy="13716001"/>
          </a:xfrm>
          <a:prstGeom prst="rect">
            <a:avLst/>
          </a:prstGeom>
          <a:gradFill>
            <a:gsLst>
              <a:gs pos="0">
                <a:schemeClr val="accent5">
                  <a:hueOff val="16118784"/>
                  <a:satOff val="22839"/>
                </a:schemeClr>
              </a:gs>
              <a:gs pos="100000">
                <a:schemeClr val="accent1">
                  <a:hueOff val="-16024651"/>
                  <a:satOff val="13407"/>
                  <a:lumOff val="-6032"/>
                  <a:alpha val="73454"/>
                </a:schemeClr>
              </a:gs>
            </a:gsLst>
            <a:lin ang="2393807"/>
          </a:gradFill>
          <a:ln w="12700">
            <a:miter lim="400000"/>
          </a:ln>
        </p:spPr>
        <p:txBody>
          <a:bodyPr lIns="50800" tIns="50800" rIns="50800" bIns="50800" anchor="ctr"/>
          <a:lstStyle/>
          <a:p>
            <a:pPr algn="r" defTabSz="1130300">
              <a:spcBef>
                <a:spcPts val="0"/>
              </a:spcBef>
              <a:defRPr sz="3200">
                <a:solidFill>
                  <a:srgbClr val="FFFFFF"/>
                </a:solidFill>
                <a:latin typeface="Graphik"/>
                <a:ea typeface="Graphik"/>
                <a:cs typeface="Graphik"/>
                <a:sym typeface="Graphik"/>
              </a:defRPr>
            </a:pPr>
            <a:endParaRPr/>
          </a:p>
        </p:txBody>
      </p:sp>
      <p:sp>
        <p:nvSpPr>
          <p:cNvPr id="520" name="Subsection Title"/>
          <p:cNvSpPr txBox="1">
            <a:spLocks noGrp="1"/>
          </p:cNvSpPr>
          <p:nvPr>
            <p:ph type="body" sz="quarter" idx="22" hasCustomPrompt="1"/>
          </p:nvPr>
        </p:nvSpPr>
        <p:spPr>
          <a:xfrm>
            <a:off x="1576322" y="1489973"/>
            <a:ext cx="8385903" cy="1562101"/>
          </a:xfrm>
          <a:prstGeom prst="rect">
            <a:avLst/>
          </a:prstGeom>
        </p:spPr>
        <p:txBody>
          <a:bodyPr/>
          <a:lstStyle>
            <a:lvl1pPr marL="0" indent="0" defTabSz="2194559">
              <a:lnSpc>
                <a:spcPts val="10100"/>
              </a:lnSpc>
              <a:spcBef>
                <a:spcPts val="0"/>
              </a:spcBef>
              <a:buSzTx/>
              <a:buNone/>
              <a:defRPr sz="7560" spc="-75">
                <a:latin typeface="+mn-lt"/>
                <a:ea typeface="+mn-ea"/>
                <a:cs typeface="+mn-cs"/>
                <a:sym typeface="Canela Bold"/>
              </a:defRPr>
            </a:lvl1pPr>
          </a:lstStyle>
          <a:p>
            <a:r>
              <a:t>Subsection Title</a:t>
            </a:r>
          </a:p>
        </p:txBody>
      </p:sp>
      <p:sp>
        <p:nvSpPr>
          <p:cNvPr id="521" name="Body Level One…"/>
          <p:cNvSpPr txBox="1">
            <a:spLocks noGrp="1"/>
          </p:cNvSpPr>
          <p:nvPr>
            <p:ph type="body" sz="quarter" idx="23" hasCustomPrompt="1"/>
          </p:nvPr>
        </p:nvSpPr>
        <p:spPr>
          <a:xfrm>
            <a:off x="1612373" y="3844026"/>
            <a:ext cx="7680793" cy="7713131"/>
          </a:xfrm>
          <a:prstGeom prst="rect">
            <a:avLst/>
          </a:prstGeom>
        </p:spPr>
        <p:txBody>
          <a:bodyPr/>
          <a:lstStyle>
            <a:lvl1pPr>
              <a:lnSpc>
                <a:spcPts val="6000"/>
              </a:lnSpc>
              <a:spcBef>
                <a:spcPts val="2400"/>
              </a:spcBef>
            </a:lvl1pPr>
            <a:lvl2pPr>
              <a:lnSpc>
                <a:spcPts val="6000"/>
              </a:lnSpc>
              <a:spcBef>
                <a:spcPts val="2400"/>
              </a:spcBef>
            </a:lvl2pPr>
            <a:lvl3pPr>
              <a:lnSpc>
                <a:spcPts val="6000"/>
              </a:lnSpc>
              <a:spcBef>
                <a:spcPts val="2400"/>
              </a:spcBef>
            </a:lvl3pPr>
            <a:lvl4pPr>
              <a:lnSpc>
                <a:spcPts val="6000"/>
              </a:lnSpc>
              <a:spcBef>
                <a:spcPts val="2400"/>
              </a:spcBef>
            </a:lvl4pPr>
            <a:lvl5pPr>
              <a:lnSpc>
                <a:spcPts val="6000"/>
              </a:lnSpc>
              <a:spcBef>
                <a:spcPts val="2400"/>
              </a:spcBef>
            </a:lvl5pPr>
          </a:lstStyle>
          <a:p>
            <a:r>
              <a:t>Bullet Point</a:t>
            </a:r>
          </a:p>
          <a:p>
            <a:pPr lvl="1"/>
            <a:endParaRPr/>
          </a:p>
          <a:p>
            <a:pPr lvl="2"/>
            <a:endParaRPr/>
          </a:p>
          <a:p>
            <a:pPr lvl="3"/>
            <a:endParaRPr/>
          </a:p>
          <a:p>
            <a:pPr lvl="4"/>
            <a:endParaRPr/>
          </a:p>
        </p:txBody>
      </p:sp>
      <p:sp>
        <p:nvSpPr>
          <p:cNvPr id="5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2.xml><?xml version="1.0" encoding="utf-8"?>
<p:sldLayout xmlns:a="http://schemas.openxmlformats.org/drawingml/2006/main" xmlns:r="http://schemas.openxmlformats.org/officeDocument/2006/relationships" xmlns:p="http://schemas.openxmlformats.org/presentationml/2006/main" type="tx">
  <p:cSld name="Code Sample (Dark) / Categories">
    <p:bg>
      <p:bgPr>
        <a:solidFill>
          <a:srgbClr val="000000"/>
        </a:solidFill>
        <a:effectLst/>
      </p:bgPr>
    </p:bg>
    <p:spTree>
      <p:nvGrpSpPr>
        <p:cNvPr id="1" name=""/>
        <p:cNvGrpSpPr/>
        <p:nvPr/>
      </p:nvGrpSpPr>
      <p:grpSpPr>
        <a:xfrm>
          <a:off x="0" y="0"/>
          <a:ext cx="0" cy="0"/>
          <a:chOff x="0" y="0"/>
          <a:chExt cx="0" cy="0"/>
        </a:xfrm>
      </p:grpSpPr>
      <p:sp>
        <p:nvSpPr>
          <p:cNvPr id="529" name="Rectangle"/>
          <p:cNvSpPr/>
          <p:nvPr/>
        </p:nvSpPr>
        <p:spPr>
          <a:xfrm>
            <a:off x="0" y="-1"/>
            <a:ext cx="11076380" cy="13716001"/>
          </a:xfrm>
          <a:prstGeom prst="rect">
            <a:avLst/>
          </a:prstGeom>
          <a:solidFill>
            <a:srgbClr val="F5F6F1"/>
          </a:solidFill>
          <a:ln w="12700">
            <a:miter lim="400000"/>
          </a:ln>
        </p:spPr>
        <p:txBody>
          <a:bodyPr lIns="50800" tIns="50800" rIns="50800" bIns="50800" anchor="ctr"/>
          <a:lstStyle/>
          <a:p>
            <a:pPr algn="r" defTabSz="1130300">
              <a:spcBef>
                <a:spcPts val="0"/>
              </a:spcBef>
              <a:defRPr sz="3200">
                <a:solidFill>
                  <a:srgbClr val="929292"/>
                </a:solidFill>
                <a:latin typeface="Graphik"/>
                <a:ea typeface="Graphik"/>
                <a:cs typeface="Graphik"/>
                <a:sym typeface="Graphik"/>
              </a:defRPr>
            </a:pPr>
            <a:endParaRPr/>
          </a:p>
        </p:txBody>
      </p:sp>
      <p:sp>
        <p:nvSpPr>
          <p:cNvPr id="530" name="{…"/>
          <p:cNvSpPr txBox="1">
            <a:spLocks noGrp="1"/>
          </p:cNvSpPr>
          <p:nvPr>
            <p:ph type="body" sz="half" idx="21"/>
          </p:nvPr>
        </p:nvSpPr>
        <p:spPr>
          <a:xfrm>
            <a:off x="13163221" y="1003299"/>
            <a:ext cx="10236711" cy="11709401"/>
          </a:xfrm>
          <a:prstGeom prst="rect">
            <a:avLst/>
          </a:prstGeom>
        </p:spPr>
        <p:txBody>
          <a:bodyPr anchor="ctr">
            <a:spAutoFit/>
          </a:bodyPr>
          <a:lstStyle/>
          <a:p>
            <a:pPr marL="0" indent="0">
              <a:lnSpc>
                <a:spcPct val="100000"/>
              </a:lnSpc>
              <a:spcBef>
                <a:spcPts val="2400"/>
              </a:spcBef>
              <a:buSzTx/>
              <a:buNone/>
              <a:defRPr sz="3200">
                <a:latin typeface="Roboto Mono"/>
                <a:ea typeface="Roboto Mono"/>
                <a:cs typeface="Roboto Mono"/>
                <a:sym typeface="Roboto Mono"/>
              </a:defRPr>
            </a:pPr>
            <a: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"bgColor"</a:t>
            </a:r>
            <a:r>
              <a:t>: "#1a1a1c"</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"textColor"</a:t>
            </a:r>
            <a:r>
              <a:t>: "#f2f2f2"</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"punctuationColor"</a:t>
            </a:r>
            <a:r>
              <a:t>: "#adacaf"</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"stringAndValueColor"</a:t>
            </a:r>
            <a:r>
              <a:t>: "#ffe648"</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"keywordTagColor"</a:t>
            </a:r>
            <a:r>
              <a:t>: "#ff508c"</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"commentColor"</a:t>
            </a:r>
            <a:r>
              <a:t>: "#adacaf"</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"typeColor"</a:t>
            </a:r>
            <a:r>
              <a:t>: "#00d7e9"</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"numberColor"</a:t>
            </a:r>
            <a:r>
              <a:t>: "#ffe648"</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"declarationColor"</a:t>
            </a:r>
            <a:r>
              <a:t>: "#9786e9"</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"dimmedColor"</a:t>
            </a:r>
            <a:r>
              <a:t>: "#adacaf"</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"highlightColor"</a:t>
            </a:r>
            <a:r>
              <a:t>: "#ff508c"</a:t>
            </a:r>
            <a:r>
              <a:rPr>
                <a:solidFill>
                  <a:srgbClr val="929292"/>
                </a:solidFill>
              </a:rPr>
              <a:t>,</a:t>
            </a:r>
          </a:p>
          <a:p>
            <a:pPr marL="0" indent="0">
              <a:lnSpc>
                <a:spcPct val="100000"/>
              </a:lnSpc>
              <a:spcBef>
                <a:spcPts val="2400"/>
              </a:spcBef>
              <a:buSzTx/>
              <a:buNone/>
              <a:defRPr sz="3200">
                <a:solidFill>
                  <a:srgbClr val="4CC9F0"/>
                </a:solidFill>
                <a:latin typeface="Roboto Mono"/>
                <a:ea typeface="Roboto Mono"/>
                <a:cs typeface="Roboto Mono"/>
                <a:sym typeface="Roboto Mono"/>
              </a:defRPr>
            </a:pPr>
            <a:r>
              <a:t>  </a:t>
            </a:r>
            <a:r>
              <a:rPr>
                <a:solidFill>
                  <a:srgbClr val="F72585"/>
                </a:solidFill>
              </a:rPr>
              <a:t>"lineHeight"</a:t>
            </a:r>
            <a:r>
              <a:rPr>
                <a:solidFill>
                  <a:srgbClr val="00D7E9"/>
                </a:solidFill>
              </a:rPr>
              <a:t>:</a:t>
            </a:r>
            <a:r>
              <a:t> </a:t>
            </a:r>
            <a:r>
              <a:rPr>
                <a:solidFill>
                  <a:srgbClr val="9786E9"/>
                </a:solidFill>
              </a:rPr>
              <a:t>1.5</a:t>
            </a:r>
          </a:p>
          <a:p>
            <a:pPr marL="0" indent="0">
              <a:lnSpc>
                <a:spcPct val="100000"/>
              </a:lnSpc>
              <a:spcBef>
                <a:spcPts val="2400"/>
              </a:spcBef>
              <a:buSzTx/>
              <a:buNone/>
              <a:defRPr sz="3200">
                <a:latin typeface="Roboto Mono"/>
                <a:ea typeface="Roboto Mono"/>
                <a:cs typeface="Roboto Mono"/>
                <a:sym typeface="Roboto Mono"/>
              </a:defRPr>
            </a:pPr>
            <a:r>
              <a:t>}</a:t>
            </a:r>
          </a:p>
        </p:txBody>
      </p:sp>
      <p:sp>
        <p:nvSpPr>
          <p:cNvPr id="531" name="Subsection Title"/>
          <p:cNvSpPr txBox="1"/>
          <p:nvPr/>
        </p:nvSpPr>
        <p:spPr>
          <a:xfrm>
            <a:off x="1576322" y="1489973"/>
            <a:ext cx="8385903" cy="15621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defTabSz="2194559">
              <a:lnSpc>
                <a:spcPts val="10100"/>
              </a:lnSpc>
              <a:spcBef>
                <a:spcPts val="0"/>
              </a:spcBef>
              <a:defRPr sz="7560" spc="-75">
                <a:solidFill>
                  <a:srgbClr val="000000"/>
                </a:solidFill>
                <a:latin typeface="+mn-lt"/>
                <a:ea typeface="+mn-ea"/>
                <a:cs typeface="+mn-cs"/>
                <a:sym typeface="Canela Bold"/>
              </a:defRPr>
            </a:lvl1pPr>
          </a:lstStyle>
          <a:p>
            <a:r>
              <a:t>Subsection Title</a:t>
            </a:r>
          </a:p>
        </p:txBody>
      </p:sp>
      <p:sp>
        <p:nvSpPr>
          <p:cNvPr id="532" name="Body Level One…"/>
          <p:cNvSpPr txBox="1"/>
          <p:nvPr/>
        </p:nvSpPr>
        <p:spPr>
          <a:xfrm>
            <a:off x="1612373" y="3844026"/>
            <a:ext cx="7680793" cy="7713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lvl1pPr marL="496454" indent="-496454">
              <a:lnSpc>
                <a:spcPts val="6000"/>
              </a:lnSpc>
              <a:buSzPct val="150000"/>
              <a:buChar char="•"/>
              <a:defRPr sz="4000">
                <a:solidFill>
                  <a:srgbClr val="000000"/>
                </a:solidFill>
              </a:defRPr>
            </a:lvl1pPr>
            <a:lvl2pPr marL="1042554" indent="-496454">
              <a:lnSpc>
                <a:spcPts val="6000"/>
              </a:lnSpc>
              <a:buSzPct val="150000"/>
              <a:buChar char="•"/>
              <a:defRPr sz="4000">
                <a:solidFill>
                  <a:srgbClr val="000000"/>
                </a:solidFill>
              </a:defRPr>
            </a:lvl2pPr>
            <a:lvl3pPr marL="1588654" indent="-496454">
              <a:lnSpc>
                <a:spcPts val="6000"/>
              </a:lnSpc>
              <a:buSzPct val="150000"/>
              <a:buChar char="•"/>
              <a:defRPr sz="4000">
                <a:solidFill>
                  <a:srgbClr val="000000"/>
                </a:solidFill>
              </a:defRPr>
            </a:lvl3pPr>
            <a:lvl4pPr marL="2134754" indent="-496454">
              <a:lnSpc>
                <a:spcPts val="6000"/>
              </a:lnSpc>
              <a:buSzPct val="150000"/>
              <a:buChar char="•"/>
              <a:defRPr sz="4000">
                <a:solidFill>
                  <a:srgbClr val="000000"/>
                </a:solidFill>
              </a:defRPr>
            </a:lvl4pPr>
            <a:lvl5pPr marL="2680854" indent="-496454">
              <a:lnSpc>
                <a:spcPts val="6000"/>
              </a:lnSpc>
              <a:buSzPct val="150000"/>
              <a:buChar char="•"/>
              <a:defRPr sz="4000">
                <a:solidFill>
                  <a:srgbClr val="000000"/>
                </a:solidFill>
              </a:defRPr>
            </a:lvl5pPr>
          </a:lstStyle>
          <a:p>
            <a:r>
              <a:t>Body Level One</a:t>
            </a:r>
          </a:p>
          <a:p>
            <a:pPr lvl="1"/>
            <a:r>
              <a:t>Body Level Two</a:t>
            </a:r>
          </a:p>
          <a:p>
            <a:pPr lvl="2"/>
            <a:r>
              <a:t>Body Level Three</a:t>
            </a:r>
          </a:p>
          <a:p>
            <a:pPr lvl="3"/>
            <a:r>
              <a:t>Body Level Four</a:t>
            </a:r>
          </a:p>
          <a:p>
            <a:pPr lvl="4"/>
            <a:r>
              <a:t>Body Level Five</a:t>
            </a:r>
          </a:p>
        </p:txBody>
      </p:sp>
      <p:sp>
        <p:nvSpPr>
          <p:cNvPr id="53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3.xml><?xml version="1.0" encoding="utf-8"?>
<p:sldLayout xmlns:a="http://schemas.openxmlformats.org/drawingml/2006/main" xmlns:r="http://schemas.openxmlformats.org/officeDocument/2006/relationships" xmlns:p="http://schemas.openxmlformats.org/presentationml/2006/main" type="tx">
  <p:cSld name="Two Column Right">
    <p:bg>
      <p:bgPr>
        <a:solidFill>
          <a:srgbClr val="F5F6F1"/>
        </a:solidFill>
        <a:effectLst/>
      </p:bgPr>
    </p:bg>
    <p:spTree>
      <p:nvGrpSpPr>
        <p:cNvPr id="1" name=""/>
        <p:cNvGrpSpPr/>
        <p:nvPr/>
      </p:nvGrpSpPr>
      <p:grpSpPr>
        <a:xfrm>
          <a:off x="0" y="0"/>
          <a:ext cx="0" cy="0"/>
          <a:chOff x="0" y="0"/>
          <a:chExt cx="0" cy="0"/>
        </a:xfrm>
      </p:grpSpPr>
      <p:sp>
        <p:nvSpPr>
          <p:cNvPr id="540" name="Rectangle"/>
          <p:cNvSpPr/>
          <p:nvPr/>
        </p:nvSpPr>
        <p:spPr>
          <a:xfrm>
            <a:off x="-27254" y="-5621"/>
            <a:ext cx="14050109" cy="13727242"/>
          </a:xfrm>
          <a:prstGeom prst="rect">
            <a:avLst/>
          </a:prstGeom>
          <a:gradFill>
            <a:gsLst>
              <a:gs pos="0">
                <a:schemeClr val="accent1">
                  <a:hueOff val="-1363049"/>
                  <a:satOff val="4544"/>
                  <a:lumOff val="-16032"/>
                </a:schemeClr>
              </a:gs>
              <a:gs pos="100000">
                <a:schemeClr val="accent1">
                  <a:hueOff val="-16024651"/>
                  <a:satOff val="13407"/>
                  <a:lumOff val="-6032"/>
                </a:schemeClr>
              </a:gs>
            </a:gsLst>
            <a:lin ang="2221670"/>
          </a:gradFill>
          <a:ln w="12700">
            <a:miter lim="400000"/>
          </a:ln>
        </p:spPr>
        <p:txBody>
          <a:bodyPr lIns="50800" tIns="50800" rIns="50800" bIns="50800" anchor="ctr"/>
          <a:lstStyle/>
          <a:p>
            <a:pPr algn="ctr" defTabSz="1130300">
              <a:spcBef>
                <a:spcPts val="0"/>
              </a:spcBef>
              <a:defRPr sz="3200">
                <a:solidFill>
                  <a:srgbClr val="FFFFFF"/>
                </a:solidFill>
                <a:latin typeface="Graphik"/>
                <a:ea typeface="Graphik"/>
                <a:cs typeface="Graphik"/>
                <a:sym typeface="Graphik"/>
              </a:defRPr>
            </a:pPr>
            <a:endParaRPr/>
          </a:p>
        </p:txBody>
      </p:sp>
      <p:sp>
        <p:nvSpPr>
          <p:cNvPr id="541" name="Header"/>
          <p:cNvSpPr txBox="1"/>
          <p:nvPr/>
        </p:nvSpPr>
        <p:spPr>
          <a:xfrm>
            <a:off x="16227304" y="3345435"/>
            <a:ext cx="3634741" cy="17038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ts val="11200"/>
              </a:lnSpc>
              <a:spcBef>
                <a:spcPts val="0"/>
              </a:spcBef>
              <a:defRPr sz="8400" spc="-84">
                <a:solidFill>
                  <a:srgbClr val="9600FF"/>
                </a:solidFill>
                <a:latin typeface="+mn-lt"/>
                <a:ea typeface="+mn-ea"/>
                <a:cs typeface="+mn-cs"/>
                <a:sym typeface="Canela Bold"/>
              </a:defRPr>
            </a:lvl1pPr>
          </a:lstStyle>
          <a:p>
            <a:r>
              <a:t>Header</a:t>
            </a:r>
          </a:p>
        </p:txBody>
      </p:sp>
      <p:sp>
        <p:nvSpPr>
          <p:cNvPr id="542" name="Lorem ipsum dolor sit amet, consectetur adipiscing elit. Aenean eu interdum tortor. Sed volutpat elementum malesuada. Nam blandit commodo ipsum. Lorem ipsum dolor sit amet, consectetur adipiscing elit. Aenean eu interdum tortor. Sed volutpat elementum ma"/>
          <p:cNvSpPr txBox="1"/>
          <p:nvPr/>
        </p:nvSpPr>
        <p:spPr>
          <a:xfrm>
            <a:off x="16296386" y="5413554"/>
            <a:ext cx="6515437" cy="477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ts val="3800"/>
              </a:lnSpc>
            </a:lvl1pPr>
          </a:lstStyle>
          <a:p>
            <a:r>
              <a:t>Lorem ipsum dolor sit amet, consectetur adipiscing elit. Aenean eu interdum tortor. Sed volutpat elementum malesuada. Nam blandit commodo ipsum. Lorem ipsum dolor sit amet, consectetur adipiscing elit. Aenean eu interdum tortor. Sed volutpat elementum malesuada. Nam blandit commodo ipsum.Lorem ipsum dolor sit amet, consectetur adipiscing elit. Aenean eu interdum tortor. Sed volutpat elementum malesuada. Nam blandit commodo ipsum.</a:t>
            </a:r>
          </a:p>
        </p:txBody>
      </p:sp>
      <p:sp>
        <p:nvSpPr>
          <p:cNvPr id="543"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4.xml><?xml version="1.0" encoding="utf-8"?>
<p:sldLayout xmlns:a="http://schemas.openxmlformats.org/drawingml/2006/main" xmlns:r="http://schemas.openxmlformats.org/officeDocument/2006/relationships" xmlns:p="http://schemas.openxmlformats.org/presentationml/2006/main" type="tx">
  <p:cSld name="Two Column Right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550" name="Header"/>
          <p:cNvSpPr txBox="1"/>
          <p:nvPr/>
        </p:nvSpPr>
        <p:spPr>
          <a:xfrm>
            <a:off x="16227304" y="3345435"/>
            <a:ext cx="3634741" cy="17038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ts val="11200"/>
              </a:lnSpc>
              <a:spcBef>
                <a:spcPts val="0"/>
              </a:spcBef>
              <a:defRPr sz="8400" spc="-84">
                <a:solidFill>
                  <a:schemeClr val="accent6">
                    <a:hueOff val="-4819455"/>
                    <a:satOff val="65494"/>
                    <a:lumOff val="-6765"/>
                  </a:schemeClr>
                </a:solidFill>
                <a:latin typeface="+mn-lt"/>
                <a:ea typeface="+mn-ea"/>
                <a:cs typeface="+mn-cs"/>
                <a:sym typeface="Canela Bold"/>
              </a:defRPr>
            </a:lvl1pPr>
          </a:lstStyle>
          <a:p>
            <a:r>
              <a:t>Header</a:t>
            </a:r>
          </a:p>
        </p:txBody>
      </p:sp>
      <p:sp>
        <p:nvSpPr>
          <p:cNvPr id="551" name="Lorem ipsum dolor sit amet, consectetur adipiscing elit. Aenean eu interdum tortor. Sed volutpat elementum malesuada. Nam blandit commodo ipsum. Lorem ipsum dolor sit amet, consectetur adipiscing elit. Aenean eu interdum tortor. Sed volutpat elementum ma"/>
          <p:cNvSpPr txBox="1"/>
          <p:nvPr/>
        </p:nvSpPr>
        <p:spPr>
          <a:xfrm>
            <a:off x="16296386" y="5413554"/>
            <a:ext cx="6515437" cy="477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ts val="3800"/>
              </a:lnSpc>
              <a:defRPr>
                <a:solidFill>
                  <a:srgbClr val="FFFFFF"/>
                </a:solidFill>
              </a:defRPr>
            </a:lvl1pPr>
          </a:lstStyle>
          <a:p>
            <a:r>
              <a:t>Lorem ipsum dolor sit amet, consectetur adipiscing elit. Aenean eu interdum tortor. Sed volutpat elementum malesuada. Nam blandit commodo ipsum. Lorem ipsum dolor sit amet, consectetur adipiscing elit. Aenean eu interdum tortor. Sed volutpat elementum malesuada. Nam blandit commodo ipsum.Lorem ipsum dolor sit amet, consectetur adipiscing elit. Aenean eu interdum tortor. Sed volutpat elementum malesuada. Nam blandit commodo ipsum.</a:t>
            </a:r>
          </a:p>
        </p:txBody>
      </p:sp>
      <p:sp>
        <p:nvSpPr>
          <p:cNvPr id="552"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5.xml><?xml version="1.0" encoding="utf-8"?>
<p:sldLayout xmlns:a="http://schemas.openxmlformats.org/drawingml/2006/main" xmlns:r="http://schemas.openxmlformats.org/officeDocument/2006/relationships" xmlns:p="http://schemas.openxmlformats.org/presentationml/2006/main" type="tx">
  <p:cSld name="Two Column Left">
    <p:bg>
      <p:bgPr>
        <a:solidFill>
          <a:srgbClr val="F5F6F1"/>
        </a:solidFill>
        <a:effectLst/>
      </p:bgPr>
    </p:bg>
    <p:spTree>
      <p:nvGrpSpPr>
        <p:cNvPr id="1" name=""/>
        <p:cNvGrpSpPr/>
        <p:nvPr/>
      </p:nvGrpSpPr>
      <p:grpSpPr>
        <a:xfrm>
          <a:off x="0" y="0"/>
          <a:ext cx="0" cy="0"/>
          <a:chOff x="0" y="0"/>
          <a:chExt cx="0" cy="0"/>
        </a:xfrm>
      </p:grpSpPr>
      <p:sp>
        <p:nvSpPr>
          <p:cNvPr id="559" name="Rectangle"/>
          <p:cNvSpPr/>
          <p:nvPr/>
        </p:nvSpPr>
        <p:spPr>
          <a:xfrm>
            <a:off x="11891245" y="-5621"/>
            <a:ext cx="12653204" cy="13727242"/>
          </a:xfrm>
          <a:prstGeom prst="rect">
            <a:avLst/>
          </a:prstGeom>
          <a:gradFill>
            <a:gsLst>
              <a:gs pos="0">
                <a:schemeClr val="accent1">
                  <a:hueOff val="-16024651"/>
                  <a:satOff val="13407"/>
                  <a:lumOff val="-6032"/>
                </a:schemeClr>
              </a:gs>
              <a:gs pos="9019">
                <a:srgbClr val="B40FD8"/>
              </a:gs>
              <a:gs pos="34991">
                <a:srgbClr val="9600FF"/>
              </a:gs>
              <a:gs pos="62307">
                <a:srgbClr val="5B3FCE"/>
              </a:gs>
              <a:gs pos="100000">
                <a:schemeClr val="accent1">
                  <a:hueOff val="-1363049"/>
                  <a:satOff val="4544"/>
                  <a:lumOff val="-16032"/>
                </a:schemeClr>
              </a:gs>
            </a:gsLst>
            <a:lin ang="18952102"/>
          </a:gradFill>
          <a:ln w="12700">
            <a:miter lim="400000"/>
          </a:ln>
        </p:spPr>
        <p:txBody>
          <a:bodyPr lIns="50800" tIns="50800" rIns="50800" bIns="50800" anchor="ctr"/>
          <a:lstStyle/>
          <a:p>
            <a:pPr algn="ctr" defTabSz="1130300">
              <a:spcBef>
                <a:spcPts val="0"/>
              </a:spcBef>
              <a:defRPr sz="3200">
                <a:solidFill>
                  <a:srgbClr val="FFFFFF"/>
                </a:solidFill>
                <a:latin typeface="Graphik"/>
                <a:ea typeface="Graphik"/>
                <a:cs typeface="Graphik"/>
                <a:sym typeface="Graphik"/>
              </a:defRPr>
            </a:pPr>
            <a:endParaRPr/>
          </a:p>
        </p:txBody>
      </p:sp>
      <p:sp>
        <p:nvSpPr>
          <p:cNvPr id="560" name="Header"/>
          <p:cNvSpPr txBox="1"/>
          <p:nvPr/>
        </p:nvSpPr>
        <p:spPr>
          <a:xfrm>
            <a:off x="2772982" y="3345435"/>
            <a:ext cx="3634741" cy="17038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ts val="11200"/>
              </a:lnSpc>
              <a:spcBef>
                <a:spcPts val="0"/>
              </a:spcBef>
              <a:defRPr sz="8400" spc="-84">
                <a:solidFill>
                  <a:schemeClr val="accent5">
                    <a:hueOff val="16118784"/>
                    <a:satOff val="22839"/>
                  </a:schemeClr>
                </a:solidFill>
                <a:latin typeface="+mn-lt"/>
                <a:ea typeface="+mn-ea"/>
                <a:cs typeface="+mn-cs"/>
                <a:sym typeface="Canela Bold"/>
              </a:defRPr>
            </a:lvl1pPr>
          </a:lstStyle>
          <a:p>
            <a:r>
              <a:t>Header</a:t>
            </a:r>
          </a:p>
        </p:txBody>
      </p:sp>
      <p:sp>
        <p:nvSpPr>
          <p:cNvPr id="561" name="Lorem ipsum dolor sit amet, consectetur adipiscing elit. Aenean eu interdum tortor. Sed volutpat elementum malesuada. Nam blandit commodo ipsum. Lorem ipsum dolor sit amet, consectetur adipiscing elit. Aenean eu interdum tortor. Sed volutpat elementum ma"/>
          <p:cNvSpPr txBox="1"/>
          <p:nvPr/>
        </p:nvSpPr>
        <p:spPr>
          <a:xfrm>
            <a:off x="2842065" y="5413554"/>
            <a:ext cx="6515437" cy="477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ts val="3800"/>
              </a:lnSpc>
            </a:lvl1pPr>
          </a:lstStyle>
          <a:p>
            <a:r>
              <a:t>Lorem ipsum dolor sit amet, consectetur adipiscing elit. Aenean eu interdum tortor. Sed volutpat elementum malesuada. Nam blandit commodo ipsum. Lorem ipsum dolor sit amet, consectetur adipiscing elit. Aenean eu interdum tortor. Sed volutpat elementum malesuada. Nam blandit commodo ipsum.Lorem ipsum dolor sit amet, consectetur adipiscing elit. Aenean eu interdum tortor. Sed volutpat elementum malesuada. Nam blandit commodo ipsum.</a:t>
            </a:r>
          </a:p>
        </p:txBody>
      </p:sp>
      <p:sp>
        <p:nvSpPr>
          <p:cNvPr id="562"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6.xml><?xml version="1.0" encoding="utf-8"?>
<p:sldLayout xmlns:a="http://schemas.openxmlformats.org/drawingml/2006/main" xmlns:r="http://schemas.openxmlformats.org/officeDocument/2006/relationships" xmlns:p="http://schemas.openxmlformats.org/presentationml/2006/main" type="tx">
  <p:cSld name="Two Column (Dark)">
    <p:bg>
      <p:bgPr>
        <a:gradFill flip="none" rotWithShape="1">
          <a:gsLst>
            <a:gs pos="0">
              <a:srgbClr val="5E5E5E">
                <a:alpha val="52243"/>
              </a:srgbClr>
            </a:gs>
            <a:gs pos="0">
              <a:srgbClr val="2F2F2F">
                <a:alpha val="76121"/>
              </a:srgbClr>
            </a:gs>
            <a:gs pos="100000">
              <a:srgbClr val="000000"/>
            </a:gs>
          </a:gsLst>
          <a:path path="circle">
            <a:fillToRect l="50000" t="50000" r="50000" b="50000"/>
          </a:path>
        </a:gradFill>
        <a:effectLst/>
      </p:bgPr>
    </p:bg>
    <p:spTree>
      <p:nvGrpSpPr>
        <p:cNvPr id="1" name=""/>
        <p:cNvGrpSpPr/>
        <p:nvPr/>
      </p:nvGrpSpPr>
      <p:grpSpPr>
        <a:xfrm>
          <a:off x="0" y="0"/>
          <a:ext cx="0" cy="0"/>
          <a:chOff x="0" y="0"/>
          <a:chExt cx="0" cy="0"/>
        </a:xfrm>
      </p:grpSpPr>
      <p:sp>
        <p:nvSpPr>
          <p:cNvPr id="569" name="Header"/>
          <p:cNvSpPr txBox="1"/>
          <p:nvPr/>
        </p:nvSpPr>
        <p:spPr>
          <a:xfrm>
            <a:off x="2772982" y="3345435"/>
            <a:ext cx="3634741" cy="170383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lnSpc>
                <a:spcPts val="11200"/>
              </a:lnSpc>
              <a:spcBef>
                <a:spcPts val="0"/>
              </a:spcBef>
              <a:defRPr sz="8400" spc="-84">
                <a:solidFill>
                  <a:schemeClr val="accent6">
                    <a:hueOff val="-4819455"/>
                    <a:satOff val="65494"/>
                    <a:lumOff val="-6765"/>
                  </a:schemeClr>
                </a:solidFill>
                <a:latin typeface="+mn-lt"/>
                <a:ea typeface="+mn-ea"/>
                <a:cs typeface="+mn-cs"/>
                <a:sym typeface="Canela Bold"/>
              </a:defRPr>
            </a:lvl1pPr>
          </a:lstStyle>
          <a:p>
            <a:r>
              <a:t>Header</a:t>
            </a:r>
          </a:p>
        </p:txBody>
      </p:sp>
      <p:sp>
        <p:nvSpPr>
          <p:cNvPr id="570" name="Lorem ipsum dolor sit amet, consectetur adipiscing elit. Aenean eu interdum tortor. Sed volutpat elementum malesuada. Nam blandit commodo ipsum. Lorem ipsum dolor sit amet, consectetur adipiscing elit. Aenean eu interdum tortor. Sed volutpat elementum ma"/>
          <p:cNvSpPr txBox="1"/>
          <p:nvPr/>
        </p:nvSpPr>
        <p:spPr>
          <a:xfrm>
            <a:off x="2842065" y="5413554"/>
            <a:ext cx="6515437" cy="4775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ts val="3800"/>
              </a:lnSpc>
              <a:defRPr>
                <a:solidFill>
                  <a:srgbClr val="FFFFFF"/>
                </a:solidFill>
              </a:defRPr>
            </a:lvl1pPr>
          </a:lstStyle>
          <a:p>
            <a:r>
              <a:t>Lorem ipsum dolor sit amet, consectetur adipiscing elit. Aenean eu interdum tortor. Sed volutpat elementum malesuada. Nam blandit commodo ipsum. Lorem ipsum dolor sit amet, consectetur adipiscing elit. Aenean eu interdum tortor. Sed volutpat elementum malesuada. Nam blandit commodo ipsum.Lorem ipsum dolor sit amet, consectetur adipiscing elit. Aenean eu interdum tortor. Sed volutpat elementum malesuada. Nam blandit commodo ipsum.</a:t>
            </a:r>
          </a:p>
        </p:txBody>
      </p:sp>
      <p:sp>
        <p:nvSpPr>
          <p:cNvPr id="571"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7.xml><?xml version="1.0" encoding="utf-8"?>
<p:sldLayout xmlns:a="http://schemas.openxmlformats.org/drawingml/2006/main" xmlns:r="http://schemas.openxmlformats.org/officeDocument/2006/relationships" xmlns:p="http://schemas.openxmlformats.org/presentationml/2006/main" type="tx">
  <p:cSld name="Summary Slide">
    <p:bg>
      <p:bgPr>
        <a:solidFill>
          <a:srgbClr val="F5F6F1"/>
        </a:solidFill>
        <a:effectLst/>
      </p:bgPr>
    </p:bg>
    <p:spTree>
      <p:nvGrpSpPr>
        <p:cNvPr id="1" name=""/>
        <p:cNvGrpSpPr/>
        <p:nvPr/>
      </p:nvGrpSpPr>
      <p:grpSpPr>
        <a:xfrm>
          <a:off x="0" y="0"/>
          <a:ext cx="0" cy="0"/>
          <a:chOff x="0" y="0"/>
          <a:chExt cx="0" cy="0"/>
        </a:xfrm>
      </p:grpSpPr>
      <p:sp>
        <p:nvSpPr>
          <p:cNvPr id="578" name="Summary"/>
          <p:cNvSpPr txBox="1">
            <a:spLocks noGrp="1"/>
          </p:cNvSpPr>
          <p:nvPr>
            <p:ph type="body" sz="quarter" idx="21" hasCustomPrompt="1"/>
          </p:nvPr>
        </p:nvSpPr>
        <p:spPr>
          <a:xfrm>
            <a:off x="9839096" y="3345435"/>
            <a:ext cx="4705808" cy="1703833"/>
          </a:xfrm>
          <a:prstGeom prst="rect">
            <a:avLst/>
          </a:prstGeom>
        </p:spPr>
        <p:txBody>
          <a:bodyPr wrap="none" anchor="ctr">
            <a:spAutoFit/>
          </a:bodyPr>
          <a:lstStyle>
            <a:lvl1pPr marL="0" indent="0" algn="ctr" defTabSz="2438400">
              <a:lnSpc>
                <a:spcPts val="11200"/>
              </a:lnSpc>
              <a:spcBef>
                <a:spcPts val="0"/>
              </a:spcBef>
              <a:buSzTx/>
              <a:buNone/>
              <a:defRPr sz="8400" spc="-84">
                <a:solidFill>
                  <a:srgbClr val="1E7050"/>
                </a:solidFill>
                <a:latin typeface="+mn-lt"/>
                <a:ea typeface="+mn-ea"/>
                <a:cs typeface="+mn-cs"/>
                <a:sym typeface="Canela Bold"/>
              </a:defRPr>
            </a:lvl1pPr>
          </a:lstStyle>
          <a:p>
            <a:r>
              <a:t>Summary</a:t>
            </a:r>
          </a:p>
        </p:txBody>
      </p:sp>
      <p:sp>
        <p:nvSpPr>
          <p:cNvPr id="579" name="Lorem ipsum dolor sit amet, consectetur adipiscing elit. Aenean eu interdum tortor. Sed volutpat elementum malesuada. Nam blandit commodo ipsum. Lorem ipsum dolor sit amet, consectetur adipiscing elit. Aenean eu interdum tortor."/>
          <p:cNvSpPr txBox="1"/>
          <p:nvPr/>
        </p:nvSpPr>
        <p:spPr>
          <a:xfrm>
            <a:off x="1637132" y="6126601"/>
            <a:ext cx="6515437" cy="403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ts val="4500"/>
              </a:lnSpc>
              <a:defRPr sz="2800"/>
            </a:lvl1pPr>
          </a:lstStyle>
          <a:p>
            <a:r>
              <a:t>Lorem ipsum dolor sit amet, consectetur adipiscing elit. Aenean eu interdum tortor. Sed volutpat elementum malesuada. Nam blandit commodo ipsum. Lorem ipsum dolor sit amet, consectetur adipiscing elit. Aenean eu interdum tortor.</a:t>
            </a:r>
          </a:p>
        </p:txBody>
      </p:sp>
      <p:sp>
        <p:nvSpPr>
          <p:cNvPr id="580" name="Lorem ipsum dolor sit amet, consectetur adipiscing elit. Aenean eu interdum tortor. Sed volutpat elementum malesuada. Nam blandit commodo ipsum. Lorem ipsum dolor sit amet, consectetur adipiscing elit. Aenean eu interdum tortor."/>
          <p:cNvSpPr txBox="1"/>
          <p:nvPr/>
        </p:nvSpPr>
        <p:spPr>
          <a:xfrm>
            <a:off x="9060689" y="6126601"/>
            <a:ext cx="6515437" cy="403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ts val="4500"/>
              </a:lnSpc>
              <a:defRPr sz="2800"/>
            </a:lvl1pPr>
          </a:lstStyle>
          <a:p>
            <a:r>
              <a:t>Lorem ipsum dolor sit amet, consectetur adipiscing elit. Aenean eu interdum tortor. Sed volutpat elementum malesuada. Nam blandit commodo ipsum. Lorem ipsum dolor sit amet, consectetur adipiscing elit. Aenean eu interdum tortor.</a:t>
            </a:r>
          </a:p>
        </p:txBody>
      </p:sp>
      <p:sp>
        <p:nvSpPr>
          <p:cNvPr id="581" name="Lorem ipsum dolor sit amet, consectetur adipiscing elit. Aenean eu interdum tortor. Sed volutpat elementum malesuada. Nam blandit commodo ipsum. Lorem ipsum dolor sit amet, consectetur adipiscing elit. Aenean eu interdum tortor."/>
          <p:cNvSpPr txBox="1"/>
          <p:nvPr/>
        </p:nvSpPr>
        <p:spPr>
          <a:xfrm>
            <a:off x="16231430" y="6126601"/>
            <a:ext cx="6515437" cy="403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ts val="4500"/>
              </a:lnSpc>
              <a:defRPr sz="2800"/>
            </a:lvl1pPr>
          </a:lstStyle>
          <a:p>
            <a:r>
              <a:t>Lorem ipsum dolor sit amet, consectetur adipiscing elit. Aenean eu interdum tortor. Sed volutpat elementum malesuada. Nam blandit commodo ipsum. Lorem ipsum dolor sit amet, consectetur adipiscing elit. Aenean eu interdum tortor.</a:t>
            </a:r>
          </a:p>
        </p:txBody>
      </p:sp>
      <p:sp>
        <p:nvSpPr>
          <p:cNvPr id="58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Summary Slide (Dark)">
    <p:bg>
      <p:bgPr>
        <a:gradFill flip="none" rotWithShape="1">
          <a:gsLst>
            <a:gs pos="0">
              <a:srgbClr val="5E5E5E">
                <a:alpha val="52243"/>
              </a:srgbClr>
            </a:gs>
            <a:gs pos="0">
              <a:srgbClr val="2F2F2F">
                <a:alpha val="76121"/>
              </a:srgbClr>
            </a:gs>
            <a:gs pos="100000">
              <a:srgbClr val="000000"/>
            </a:gs>
          </a:gsLst>
          <a:path path="circle">
            <a:fillToRect l="50000" t="50000" r="50000" b="50000"/>
          </a:path>
        </a:gradFill>
        <a:effectLst/>
      </p:bgPr>
    </p:bg>
    <p:spTree>
      <p:nvGrpSpPr>
        <p:cNvPr id="1" name=""/>
        <p:cNvGrpSpPr/>
        <p:nvPr/>
      </p:nvGrpSpPr>
      <p:grpSpPr>
        <a:xfrm>
          <a:off x="0" y="0"/>
          <a:ext cx="0" cy="0"/>
          <a:chOff x="0" y="0"/>
          <a:chExt cx="0" cy="0"/>
        </a:xfrm>
      </p:grpSpPr>
      <p:sp>
        <p:nvSpPr>
          <p:cNvPr id="589" name="Summary"/>
          <p:cNvSpPr txBox="1">
            <a:spLocks noGrp="1"/>
          </p:cNvSpPr>
          <p:nvPr>
            <p:ph type="body" sz="quarter" idx="21" hasCustomPrompt="1"/>
          </p:nvPr>
        </p:nvSpPr>
        <p:spPr>
          <a:xfrm>
            <a:off x="9839096" y="3345435"/>
            <a:ext cx="4705808" cy="1703833"/>
          </a:xfrm>
          <a:prstGeom prst="rect">
            <a:avLst/>
          </a:prstGeom>
        </p:spPr>
        <p:txBody>
          <a:bodyPr wrap="none" anchor="ctr">
            <a:spAutoFit/>
          </a:bodyPr>
          <a:lstStyle>
            <a:lvl1pPr marL="0" indent="0" algn="ctr" defTabSz="2438400">
              <a:lnSpc>
                <a:spcPts val="11200"/>
              </a:lnSpc>
              <a:spcBef>
                <a:spcPts val="0"/>
              </a:spcBef>
              <a:buSzTx/>
              <a:buNone/>
              <a:defRPr sz="8400" spc="-84">
                <a:solidFill>
                  <a:schemeClr val="accent6">
                    <a:hueOff val="-4819455"/>
                    <a:satOff val="65494"/>
                    <a:lumOff val="-6765"/>
                  </a:schemeClr>
                </a:solidFill>
                <a:latin typeface="+mn-lt"/>
                <a:ea typeface="+mn-ea"/>
                <a:cs typeface="+mn-cs"/>
                <a:sym typeface="Canela Bold"/>
              </a:defRPr>
            </a:lvl1pPr>
          </a:lstStyle>
          <a:p>
            <a:r>
              <a:t>Summary</a:t>
            </a:r>
          </a:p>
        </p:txBody>
      </p:sp>
      <p:sp>
        <p:nvSpPr>
          <p:cNvPr id="590" name="Lorem ipsum dolor sit amet, consectetur adipiscing elit. Aenean eu interdum tortor. Sed volutpat elementum malesuada. Nam blandit commodo ipsum. Lorem ipsum dolor sit amet, consectetur adipiscing elit. Aenean eu interdum tortor."/>
          <p:cNvSpPr txBox="1"/>
          <p:nvPr/>
        </p:nvSpPr>
        <p:spPr>
          <a:xfrm>
            <a:off x="1637132" y="6126601"/>
            <a:ext cx="6515437" cy="403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ts val="4500"/>
              </a:lnSpc>
              <a:defRPr sz="2800">
                <a:solidFill>
                  <a:srgbClr val="FFFFFF"/>
                </a:solidFill>
              </a:defRPr>
            </a:lvl1pPr>
          </a:lstStyle>
          <a:p>
            <a:r>
              <a:t>Lorem ipsum dolor sit amet, consectetur adipiscing elit. Aenean eu interdum tortor. Sed volutpat elementum malesuada. Nam blandit commodo ipsum. Lorem ipsum dolor sit amet, consectetur adipiscing elit. Aenean eu interdum tortor.</a:t>
            </a:r>
          </a:p>
        </p:txBody>
      </p:sp>
      <p:sp>
        <p:nvSpPr>
          <p:cNvPr id="591" name="Lorem ipsum dolor sit amet, consectetur adipiscing elit. Aenean eu interdum tortor. Sed volutpat elementum malesuada. Nam blandit commodo ipsum. Lorem ipsum dolor sit amet, consectetur adipiscing elit. Aenean eu interdum tortor."/>
          <p:cNvSpPr txBox="1"/>
          <p:nvPr/>
        </p:nvSpPr>
        <p:spPr>
          <a:xfrm>
            <a:off x="9060689" y="6126601"/>
            <a:ext cx="6515437" cy="403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ts val="4500"/>
              </a:lnSpc>
              <a:defRPr sz="2800">
                <a:solidFill>
                  <a:srgbClr val="FFFFFF"/>
                </a:solidFill>
              </a:defRPr>
            </a:lvl1pPr>
          </a:lstStyle>
          <a:p>
            <a:r>
              <a:t>Lorem ipsum dolor sit amet, consectetur adipiscing elit. Aenean eu interdum tortor. Sed volutpat elementum malesuada. Nam blandit commodo ipsum. Lorem ipsum dolor sit amet, consectetur adipiscing elit. Aenean eu interdum tortor.</a:t>
            </a:r>
          </a:p>
        </p:txBody>
      </p:sp>
      <p:sp>
        <p:nvSpPr>
          <p:cNvPr id="592" name="Lorem ipsum dolor sit amet, consectetur adipiscing elit. Aenean eu interdum tortor. Sed volutpat elementum malesuada. Nam blandit commodo ipsum. Lorem ipsum dolor sit amet, consectetur adipiscing elit. Aenean eu interdum tortor."/>
          <p:cNvSpPr txBox="1"/>
          <p:nvPr/>
        </p:nvSpPr>
        <p:spPr>
          <a:xfrm>
            <a:off x="16231430" y="6126601"/>
            <a:ext cx="6515437" cy="4038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spAutoFit/>
          </a:bodyPr>
          <a:lstStyle>
            <a:lvl1pPr>
              <a:lnSpc>
                <a:spcPts val="4500"/>
              </a:lnSpc>
              <a:defRPr sz="2800">
                <a:solidFill>
                  <a:srgbClr val="FFFFFF"/>
                </a:solidFill>
              </a:defRPr>
            </a:lvl1pPr>
          </a:lstStyle>
          <a:p>
            <a:r>
              <a:t>Lorem ipsum dolor sit amet, consectetur adipiscing elit. Aenean eu interdum tortor. Sed volutpat elementum malesuada. Nam blandit commodo ipsum. Lorem ipsum dolor sit amet, consectetur adipiscing elit. Aenean eu interdum tortor.</a:t>
            </a:r>
          </a:p>
        </p:txBody>
      </p:sp>
      <p:sp>
        <p:nvSpPr>
          <p:cNvPr id="5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9.xml><?xml version="1.0" encoding="utf-8"?>
<p:sldLayout xmlns:a="http://schemas.openxmlformats.org/drawingml/2006/main" xmlns:r="http://schemas.openxmlformats.org/officeDocument/2006/relationships" xmlns:p="http://schemas.openxmlformats.org/presentationml/2006/main" type="tx">
  <p:cSld name="Thank You">
    <p:bg>
      <p:bgPr>
        <a:gradFill flip="none" rotWithShape="1">
          <a:gsLst>
            <a:gs pos="0">
              <a:schemeClr val="accent1">
                <a:hueOff val="-1363049"/>
                <a:satOff val="4544"/>
                <a:lumOff val="-16032"/>
              </a:schemeClr>
            </a:gs>
            <a:gs pos="100000">
              <a:schemeClr val="accent1">
                <a:hueOff val="-16024651"/>
                <a:satOff val="13407"/>
                <a:lumOff val="-6032"/>
                <a:alpha val="93260"/>
              </a:schemeClr>
            </a:gs>
          </a:gsLst>
          <a:lin ang="2221670" scaled="0"/>
        </a:gradFill>
        <a:effectLst/>
      </p:bgPr>
    </p:bg>
    <p:spTree>
      <p:nvGrpSpPr>
        <p:cNvPr id="1" name=""/>
        <p:cNvGrpSpPr/>
        <p:nvPr/>
      </p:nvGrpSpPr>
      <p:grpSpPr>
        <a:xfrm>
          <a:off x="0" y="0"/>
          <a:ext cx="0" cy="0"/>
          <a:chOff x="0" y="0"/>
          <a:chExt cx="0" cy="0"/>
        </a:xfrm>
      </p:grpSpPr>
      <p:sp>
        <p:nvSpPr>
          <p:cNvPr id="600" name="Thank You"/>
          <p:cNvSpPr txBox="1"/>
          <p:nvPr/>
        </p:nvSpPr>
        <p:spPr>
          <a:xfrm>
            <a:off x="1219200" y="3536553"/>
            <a:ext cx="21945600" cy="4267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lvl1pPr algn="ctr" defTabSz="2438400">
              <a:lnSpc>
                <a:spcPct val="80000"/>
              </a:lnSpc>
              <a:spcBef>
                <a:spcPts val="0"/>
              </a:spcBef>
              <a:defRPr sz="12800" spc="-128">
                <a:solidFill>
                  <a:srgbClr val="FFFFFF"/>
                </a:solidFill>
                <a:latin typeface="+mn-lt"/>
                <a:ea typeface="+mn-ea"/>
                <a:cs typeface="+mn-cs"/>
                <a:sym typeface="Canela Bold"/>
              </a:defRPr>
            </a:lvl1pPr>
          </a:lstStyle>
          <a:p>
            <a:r>
              <a:t>Thank You</a:t>
            </a:r>
          </a:p>
        </p:txBody>
      </p:sp>
      <p:sp>
        <p:nvSpPr>
          <p:cNvPr id="601" name="Rectangle"/>
          <p:cNvSpPr/>
          <p:nvPr/>
        </p:nvSpPr>
        <p:spPr>
          <a:xfrm>
            <a:off x="0" y="12208350"/>
            <a:ext cx="24384000" cy="1507650"/>
          </a:xfrm>
          <a:prstGeom prst="rect">
            <a:avLst/>
          </a:prstGeom>
          <a:solidFill>
            <a:srgbClr val="F5F6F1"/>
          </a:solidFill>
          <a:ln w="12700">
            <a:miter lim="400000"/>
          </a:ln>
        </p:spPr>
        <p:txBody>
          <a:bodyPr lIns="50800" tIns="50800" rIns="50800" bIns="50800" anchor="ctr"/>
          <a:lstStyle/>
          <a:p>
            <a:pPr algn="ctr" defTabSz="1130300">
              <a:spcBef>
                <a:spcPts val="0"/>
              </a:spcBef>
              <a:defRPr sz="3200">
                <a:solidFill>
                  <a:srgbClr val="FFFFFF"/>
                </a:solidFill>
                <a:latin typeface="Graphik"/>
                <a:ea typeface="Graphik"/>
                <a:cs typeface="Graphik"/>
                <a:sym typeface="Graphik"/>
              </a:defRPr>
            </a:pPr>
            <a:endParaRPr/>
          </a:p>
        </p:txBody>
      </p:sp>
      <p:sp>
        <p:nvSpPr>
          <p:cNvPr id="602" name="Linkedin"/>
          <p:cNvSpPr txBox="1">
            <a:spLocks noGrp="1"/>
          </p:cNvSpPr>
          <p:nvPr>
            <p:ph type="body" sz="quarter" idx="21" hasCustomPrompt="1"/>
          </p:nvPr>
        </p:nvSpPr>
        <p:spPr>
          <a:xfrm>
            <a:off x="8889540" y="12727225"/>
            <a:ext cx="1249711" cy="469901"/>
          </a:xfrm>
          <a:prstGeom prst="rect">
            <a:avLst/>
          </a:prstGeom>
        </p:spPr>
        <p:txBody>
          <a:bodyPr wrap="none" anchor="ctr">
            <a:spAutoFit/>
          </a:bodyPr>
          <a:lstStyle>
            <a:lvl1pPr marL="0" indent="0">
              <a:lnSpc>
                <a:spcPct val="100000"/>
              </a:lnSpc>
              <a:spcBef>
                <a:spcPts val="2400"/>
              </a:spcBef>
              <a:buSzTx/>
              <a:buNone/>
              <a:defRPr sz="2400">
                <a:solidFill>
                  <a:srgbClr val="181616"/>
                </a:solidFill>
              </a:defRPr>
            </a:lvl1pPr>
          </a:lstStyle>
          <a:p>
            <a:r>
              <a:t>Linkedin</a:t>
            </a:r>
          </a:p>
        </p:txBody>
      </p:sp>
      <p:sp>
        <p:nvSpPr>
          <p:cNvPr id="603" name="Your Name"/>
          <p:cNvSpPr txBox="1">
            <a:spLocks noGrp="1"/>
          </p:cNvSpPr>
          <p:nvPr>
            <p:ph type="body" sz="quarter" idx="22" hasCustomPrompt="1"/>
          </p:nvPr>
        </p:nvSpPr>
        <p:spPr>
          <a:xfrm>
            <a:off x="1119018" y="12453236"/>
            <a:ext cx="5682738" cy="1017879"/>
          </a:xfrm>
          <a:prstGeom prst="rect">
            <a:avLst/>
          </a:prstGeom>
        </p:spPr>
        <p:txBody>
          <a:bodyPr/>
          <a:lstStyle/>
          <a:p>
            <a:pPr marL="0" lvl="2" indent="0" defTabSz="2438400">
              <a:lnSpc>
                <a:spcPts val="6000"/>
              </a:lnSpc>
              <a:spcBef>
                <a:spcPts val="0"/>
              </a:spcBef>
              <a:buClr>
                <a:srgbClr val="181616"/>
              </a:buClr>
              <a:buSzTx/>
              <a:buNone/>
              <a:defRPr spc="-39">
                <a:solidFill>
                  <a:srgbClr val="000000"/>
                </a:solidFill>
                <a:latin typeface="+mn-lt"/>
                <a:ea typeface="+mn-ea"/>
                <a:cs typeface="+mn-cs"/>
                <a:sym typeface="Canela Bold"/>
              </a:defRPr>
            </a:pPr>
            <a:r>
              <a:t>Your Name</a:t>
            </a:r>
          </a:p>
        </p:txBody>
      </p:sp>
      <p:sp>
        <p:nvSpPr>
          <p:cNvPr id="604" name="Website"/>
          <p:cNvSpPr txBox="1">
            <a:spLocks noGrp="1"/>
          </p:cNvSpPr>
          <p:nvPr>
            <p:ph type="body" sz="quarter" idx="23" hasCustomPrompt="1"/>
          </p:nvPr>
        </p:nvSpPr>
        <p:spPr>
          <a:xfrm>
            <a:off x="22067656" y="12727225"/>
            <a:ext cx="1209973" cy="469901"/>
          </a:xfrm>
          <a:prstGeom prst="rect">
            <a:avLst/>
          </a:prstGeom>
        </p:spPr>
        <p:txBody>
          <a:bodyPr wrap="none" anchor="ctr">
            <a:spAutoFit/>
          </a:bodyPr>
          <a:lstStyle>
            <a:lvl1pPr marL="0" indent="0" algn="r">
              <a:lnSpc>
                <a:spcPct val="100000"/>
              </a:lnSpc>
              <a:spcBef>
                <a:spcPts val="2400"/>
              </a:spcBef>
              <a:buSzTx/>
              <a:buNone/>
              <a:defRPr sz="2400">
                <a:solidFill>
                  <a:srgbClr val="181616"/>
                </a:solidFill>
              </a:defRPr>
            </a:lvl1pPr>
          </a:lstStyle>
          <a:p>
            <a:r>
              <a:t>Website</a:t>
            </a:r>
          </a:p>
        </p:txBody>
      </p:sp>
      <p:sp>
        <p:nvSpPr>
          <p:cNvPr id="605" name="Social 1"/>
          <p:cNvSpPr txBox="1">
            <a:spLocks noGrp="1"/>
          </p:cNvSpPr>
          <p:nvPr>
            <p:ph type="body" sz="quarter" idx="24" hasCustomPrompt="1"/>
          </p:nvPr>
        </p:nvSpPr>
        <p:spPr>
          <a:xfrm>
            <a:off x="13581739" y="12727225"/>
            <a:ext cx="1198663" cy="469901"/>
          </a:xfrm>
          <a:prstGeom prst="rect">
            <a:avLst/>
          </a:prstGeom>
        </p:spPr>
        <p:txBody>
          <a:bodyPr wrap="none" anchor="ctr">
            <a:spAutoFit/>
          </a:bodyPr>
          <a:lstStyle>
            <a:lvl1pPr marL="0" indent="0">
              <a:lnSpc>
                <a:spcPct val="100000"/>
              </a:lnSpc>
              <a:spcBef>
                <a:spcPts val="2400"/>
              </a:spcBef>
              <a:buSzTx/>
              <a:buNone/>
              <a:defRPr sz="2400">
                <a:solidFill>
                  <a:srgbClr val="181616"/>
                </a:solidFill>
              </a:defRPr>
            </a:lvl1pPr>
          </a:lstStyle>
          <a:p>
            <a:r>
              <a:t>Social 1</a:t>
            </a:r>
          </a:p>
        </p:txBody>
      </p:sp>
      <p:sp>
        <p:nvSpPr>
          <p:cNvPr id="606" name="Social 2"/>
          <p:cNvSpPr txBox="1">
            <a:spLocks noGrp="1"/>
          </p:cNvSpPr>
          <p:nvPr>
            <p:ph type="body" sz="quarter" idx="25" hasCustomPrompt="1"/>
          </p:nvPr>
        </p:nvSpPr>
        <p:spPr>
          <a:xfrm>
            <a:off x="16397960" y="12727225"/>
            <a:ext cx="1198663" cy="469901"/>
          </a:xfrm>
          <a:prstGeom prst="rect">
            <a:avLst/>
          </a:prstGeom>
        </p:spPr>
        <p:txBody>
          <a:bodyPr wrap="none" anchor="ctr">
            <a:spAutoFit/>
          </a:bodyPr>
          <a:lstStyle>
            <a:lvl1pPr marL="0" indent="0">
              <a:lnSpc>
                <a:spcPct val="100000"/>
              </a:lnSpc>
              <a:spcBef>
                <a:spcPts val="2400"/>
              </a:spcBef>
              <a:buSzTx/>
              <a:buNone/>
              <a:defRPr sz="2400">
                <a:solidFill>
                  <a:srgbClr val="181616"/>
                </a:solidFill>
              </a:defRPr>
            </a:lvl1pPr>
          </a:lstStyle>
          <a:p>
            <a:r>
              <a:t>Social 2</a:t>
            </a:r>
          </a:p>
        </p:txBody>
      </p:sp>
      <p:sp>
        <p:nvSpPr>
          <p:cNvPr id="60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Agenda v.2">
    <p:bg>
      <p:bgPr>
        <a:gradFill flip="none" rotWithShape="1">
          <a:gsLst>
            <a:gs pos="0">
              <a:schemeClr val="accent5">
                <a:hueOff val="16118784"/>
                <a:satOff val="22839"/>
              </a:schemeClr>
            </a:gs>
            <a:gs pos="100000">
              <a:schemeClr val="accent1">
                <a:hueOff val="-16024651"/>
                <a:satOff val="13407"/>
                <a:lumOff val="-6032"/>
                <a:alpha val="69608"/>
              </a:schemeClr>
            </a:gs>
          </a:gsLst>
          <a:lin ang="14162043" scaled="0"/>
        </a:gradFill>
        <a:effectLst/>
      </p:bgPr>
    </p:bg>
    <p:spTree>
      <p:nvGrpSpPr>
        <p:cNvPr id="1" name=""/>
        <p:cNvGrpSpPr/>
        <p:nvPr/>
      </p:nvGrpSpPr>
      <p:grpSpPr>
        <a:xfrm>
          <a:off x="0" y="0"/>
          <a:ext cx="0" cy="0"/>
          <a:chOff x="0" y="0"/>
          <a:chExt cx="0" cy="0"/>
        </a:xfrm>
      </p:grpSpPr>
      <p:sp>
        <p:nvSpPr>
          <p:cNvPr id="71" name="Agenda Title"/>
          <p:cNvSpPr txBox="1">
            <a:spLocks noGrp="1"/>
          </p:cNvSpPr>
          <p:nvPr>
            <p:ph type="title" hasCustomPrompt="1"/>
          </p:nvPr>
        </p:nvSpPr>
        <p:spPr>
          <a:xfrm>
            <a:off x="1219200" y="923837"/>
            <a:ext cx="21945600" cy="2246972"/>
          </a:xfrm>
          <a:prstGeom prst="rect">
            <a:avLst/>
          </a:prstGeom>
        </p:spPr>
        <p:txBody>
          <a:bodyPr/>
          <a:lstStyle>
            <a:lvl1pPr algn="ctr">
              <a:lnSpc>
                <a:spcPts val="16000"/>
              </a:lnSpc>
              <a:defRPr sz="12400" spc="-124"/>
            </a:lvl1pPr>
          </a:lstStyle>
          <a:p>
            <a:r>
              <a:t>Agenda Title</a:t>
            </a:r>
          </a:p>
        </p:txBody>
      </p:sp>
      <p:sp>
        <p:nvSpPr>
          <p:cNvPr id="72" name="1"/>
          <p:cNvSpPr>
            <a:spLocks noGrp="1"/>
          </p:cNvSpPr>
          <p:nvPr>
            <p:ph type="body" sz="quarter" idx="21"/>
          </p:nvPr>
        </p:nvSpPr>
        <p:spPr>
          <a:xfrm>
            <a:off x="3686561" y="4199802"/>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1</a:t>
            </a:r>
          </a:p>
        </p:txBody>
      </p:sp>
      <p:sp>
        <p:nvSpPr>
          <p:cNvPr id="73" name="2"/>
          <p:cNvSpPr>
            <a:spLocks noGrp="1"/>
          </p:cNvSpPr>
          <p:nvPr>
            <p:ph type="body" sz="quarter" idx="22"/>
          </p:nvPr>
        </p:nvSpPr>
        <p:spPr>
          <a:xfrm>
            <a:off x="3686561" y="6611235"/>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2</a:t>
            </a:r>
          </a:p>
        </p:txBody>
      </p:sp>
      <p:sp>
        <p:nvSpPr>
          <p:cNvPr id="74" name="3"/>
          <p:cNvSpPr>
            <a:spLocks noGrp="1"/>
          </p:cNvSpPr>
          <p:nvPr>
            <p:ph type="body" sz="quarter" idx="23"/>
          </p:nvPr>
        </p:nvSpPr>
        <p:spPr>
          <a:xfrm>
            <a:off x="3686560" y="9022666"/>
            <a:ext cx="1270001" cy="1270001"/>
          </a:xfrm>
          <a:prstGeom prst="ellipse">
            <a:avLst/>
          </a:prstGeom>
          <a:solidFill>
            <a:srgbClr val="FFFFFF"/>
          </a:solidFill>
        </p:spPr>
        <p:txBody>
          <a:bodyPr anchor="ctr">
            <a:noAutofit/>
          </a:bodyPr>
          <a:lstStyle>
            <a:lvl1pPr marL="0" indent="0" algn="ctr" defTabSz="1130300">
              <a:lnSpc>
                <a:spcPct val="100000"/>
              </a:lnSpc>
              <a:spcBef>
                <a:spcPts val="0"/>
              </a:spcBef>
              <a:buSzTx/>
              <a:buNone/>
              <a:defRPr sz="4800">
                <a:solidFill>
                  <a:srgbClr val="000000"/>
                </a:solidFill>
                <a:latin typeface="+mn-lt"/>
                <a:ea typeface="+mn-ea"/>
                <a:cs typeface="+mn-cs"/>
                <a:sym typeface="Canela Bold"/>
              </a:defRPr>
            </a:lvl1pPr>
          </a:lstStyle>
          <a:p>
            <a:r>
              <a:t>3</a:t>
            </a:r>
          </a:p>
        </p:txBody>
      </p:sp>
      <p:sp>
        <p:nvSpPr>
          <p:cNvPr id="75" name="Agenda Item 1"/>
          <p:cNvSpPr txBox="1"/>
          <p:nvPr/>
        </p:nvSpPr>
        <p:spPr>
          <a:xfrm>
            <a:off x="5610902" y="4329850"/>
            <a:ext cx="3960877" cy="1009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defRPr sz="4800">
                <a:solidFill>
                  <a:srgbClr val="FFFFFF"/>
                </a:solidFill>
                <a:latin typeface="+mn-lt"/>
                <a:ea typeface="+mn-ea"/>
                <a:cs typeface="+mn-cs"/>
                <a:sym typeface="Canela Bold"/>
              </a:defRPr>
            </a:lvl1pPr>
          </a:lstStyle>
          <a:p>
            <a:r>
              <a:t>Agenda Item 1</a:t>
            </a:r>
          </a:p>
        </p:txBody>
      </p:sp>
      <p:sp>
        <p:nvSpPr>
          <p:cNvPr id="76" name="Agenda Item 2"/>
          <p:cNvSpPr txBox="1"/>
          <p:nvPr/>
        </p:nvSpPr>
        <p:spPr>
          <a:xfrm>
            <a:off x="5610902" y="6697795"/>
            <a:ext cx="4069996" cy="1009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defRPr sz="4800">
                <a:solidFill>
                  <a:srgbClr val="FFFFFF"/>
                </a:solidFill>
                <a:latin typeface="+mn-lt"/>
                <a:ea typeface="+mn-ea"/>
                <a:cs typeface="+mn-cs"/>
                <a:sym typeface="Canela Bold"/>
              </a:defRPr>
            </a:lvl1pPr>
          </a:lstStyle>
          <a:p>
            <a:r>
              <a:t>Agenda Item 2</a:t>
            </a:r>
          </a:p>
        </p:txBody>
      </p:sp>
      <p:sp>
        <p:nvSpPr>
          <p:cNvPr id="77" name="Agenda Item 3"/>
          <p:cNvSpPr txBox="1"/>
          <p:nvPr/>
        </p:nvSpPr>
        <p:spPr>
          <a:xfrm>
            <a:off x="5610902" y="9152714"/>
            <a:ext cx="4078530" cy="1009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defRPr sz="4800">
                <a:solidFill>
                  <a:srgbClr val="FFFFFF"/>
                </a:solidFill>
                <a:latin typeface="+mn-lt"/>
                <a:ea typeface="+mn-ea"/>
                <a:cs typeface="+mn-cs"/>
                <a:sym typeface="Canela Bold"/>
              </a:defRPr>
            </a:lvl1pPr>
          </a:lstStyle>
          <a:p>
            <a:r>
              <a:t>Agenda Item 3</a:t>
            </a:r>
          </a:p>
        </p:txBody>
      </p:sp>
      <p:sp>
        <p:nvSpPr>
          <p:cNvPr id="78" name="4"/>
          <p:cNvSpPr/>
          <p:nvPr/>
        </p:nvSpPr>
        <p:spPr>
          <a:xfrm>
            <a:off x="13348146" y="4199802"/>
            <a:ext cx="1270001" cy="1270001"/>
          </a:xfrm>
          <a:prstGeom prst="ellipse">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800">
                <a:solidFill>
                  <a:srgbClr val="000000"/>
                </a:solidFill>
                <a:latin typeface="+mn-lt"/>
                <a:ea typeface="+mn-ea"/>
                <a:cs typeface="+mn-cs"/>
                <a:sym typeface="Canela Bold"/>
              </a:defRPr>
            </a:lvl1pPr>
          </a:lstStyle>
          <a:p>
            <a:r>
              <a:t>4</a:t>
            </a:r>
          </a:p>
        </p:txBody>
      </p:sp>
      <p:sp>
        <p:nvSpPr>
          <p:cNvPr id="79" name="5"/>
          <p:cNvSpPr/>
          <p:nvPr/>
        </p:nvSpPr>
        <p:spPr>
          <a:xfrm>
            <a:off x="13348146" y="6611235"/>
            <a:ext cx="1270001" cy="1270001"/>
          </a:xfrm>
          <a:prstGeom prst="ellipse">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800">
                <a:solidFill>
                  <a:srgbClr val="000000"/>
                </a:solidFill>
                <a:latin typeface="+mn-lt"/>
                <a:ea typeface="+mn-ea"/>
                <a:cs typeface="+mn-cs"/>
                <a:sym typeface="Canela Bold"/>
              </a:defRPr>
            </a:lvl1pPr>
          </a:lstStyle>
          <a:p>
            <a:r>
              <a:t>5</a:t>
            </a:r>
          </a:p>
        </p:txBody>
      </p:sp>
      <p:sp>
        <p:nvSpPr>
          <p:cNvPr id="80" name="6"/>
          <p:cNvSpPr/>
          <p:nvPr/>
        </p:nvSpPr>
        <p:spPr>
          <a:xfrm>
            <a:off x="13348146" y="9022666"/>
            <a:ext cx="1270001" cy="1270001"/>
          </a:xfrm>
          <a:prstGeom prst="ellipse">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800">
                <a:solidFill>
                  <a:srgbClr val="000000"/>
                </a:solidFill>
                <a:latin typeface="+mn-lt"/>
                <a:ea typeface="+mn-ea"/>
                <a:cs typeface="+mn-cs"/>
                <a:sym typeface="Canela Bold"/>
              </a:defRPr>
            </a:lvl1pPr>
          </a:lstStyle>
          <a:p>
            <a:r>
              <a:t>6</a:t>
            </a:r>
          </a:p>
        </p:txBody>
      </p:sp>
      <p:sp>
        <p:nvSpPr>
          <p:cNvPr id="81" name="Agenda Item 4"/>
          <p:cNvSpPr txBox="1"/>
          <p:nvPr/>
        </p:nvSpPr>
        <p:spPr>
          <a:xfrm>
            <a:off x="15272487" y="4329850"/>
            <a:ext cx="4096209" cy="1009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defRPr sz="4800">
                <a:solidFill>
                  <a:srgbClr val="FFFFFF"/>
                </a:solidFill>
                <a:latin typeface="+mn-lt"/>
                <a:ea typeface="+mn-ea"/>
                <a:cs typeface="+mn-cs"/>
                <a:sym typeface="Canela Bold"/>
              </a:defRPr>
            </a:lvl1pPr>
          </a:lstStyle>
          <a:p>
            <a:r>
              <a:t>Agenda Item 4</a:t>
            </a:r>
          </a:p>
        </p:txBody>
      </p:sp>
      <p:sp>
        <p:nvSpPr>
          <p:cNvPr id="82" name="Agenda Item 5"/>
          <p:cNvSpPr txBox="1"/>
          <p:nvPr/>
        </p:nvSpPr>
        <p:spPr>
          <a:xfrm>
            <a:off x="15272487" y="6697795"/>
            <a:ext cx="4060852" cy="1009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defRPr sz="4800">
                <a:solidFill>
                  <a:srgbClr val="FFFFFF"/>
                </a:solidFill>
                <a:latin typeface="+mn-lt"/>
                <a:ea typeface="+mn-ea"/>
                <a:cs typeface="+mn-cs"/>
                <a:sym typeface="Canela Bold"/>
              </a:defRPr>
            </a:lvl1pPr>
          </a:lstStyle>
          <a:p>
            <a:r>
              <a:t>Agenda Item 5</a:t>
            </a:r>
          </a:p>
        </p:txBody>
      </p:sp>
      <p:sp>
        <p:nvSpPr>
          <p:cNvPr id="83" name="Agenda Item 6"/>
          <p:cNvSpPr txBox="1"/>
          <p:nvPr/>
        </p:nvSpPr>
        <p:spPr>
          <a:xfrm>
            <a:off x="15272487" y="9152714"/>
            <a:ext cx="4111449" cy="1009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defRPr sz="4800">
                <a:solidFill>
                  <a:srgbClr val="FFFFFF"/>
                </a:solidFill>
                <a:latin typeface="+mn-lt"/>
                <a:ea typeface="+mn-ea"/>
                <a:cs typeface="+mn-cs"/>
                <a:sym typeface="Canela Bold"/>
              </a:defRPr>
            </a:lvl1pPr>
          </a:lstStyle>
          <a:p>
            <a:r>
              <a:t>Agenda Item 6</a:t>
            </a:r>
          </a:p>
        </p:txBody>
      </p:sp>
      <p:sp>
        <p:nvSpPr>
          <p:cNvPr id="84"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0.xml><?xml version="1.0" encoding="utf-8"?>
<p:sldLayout xmlns:a="http://schemas.openxmlformats.org/drawingml/2006/main" xmlns:r="http://schemas.openxmlformats.org/officeDocument/2006/relationships" xmlns:p="http://schemas.openxmlformats.org/presentationml/2006/main" type="tx">
  <p:cSld name="Thank You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614" name="Thank You"/>
          <p:cNvSpPr txBox="1">
            <a:spLocks noGrp="1"/>
          </p:cNvSpPr>
          <p:nvPr>
            <p:ph type="title" hasCustomPrompt="1"/>
          </p:nvPr>
        </p:nvSpPr>
        <p:spPr>
          <a:xfrm>
            <a:off x="1219200" y="3536553"/>
            <a:ext cx="21945600" cy="4267201"/>
          </a:xfrm>
          <a:prstGeom prst="rect">
            <a:avLst/>
          </a:prstGeom>
        </p:spPr>
        <p:txBody>
          <a:bodyPr anchor="b"/>
          <a:lstStyle>
            <a:lvl1pPr algn="ctr">
              <a:lnSpc>
                <a:spcPct val="80000"/>
              </a:lnSpc>
              <a:defRPr sz="12800" spc="-128"/>
            </a:lvl1pPr>
          </a:lstStyle>
          <a:p>
            <a:r>
              <a:t>Thank You</a:t>
            </a:r>
          </a:p>
        </p:txBody>
      </p:sp>
      <p:sp>
        <p:nvSpPr>
          <p:cNvPr id="615" name="linkedin.com/in/gerardkcohen/"/>
          <p:cNvSpPr txBox="1">
            <a:spLocks noGrp="1"/>
          </p:cNvSpPr>
          <p:nvPr>
            <p:ph type="body" sz="quarter" idx="21" hasCustomPrompt="1"/>
          </p:nvPr>
        </p:nvSpPr>
        <p:spPr>
          <a:xfrm>
            <a:off x="8889540" y="12727225"/>
            <a:ext cx="4163616" cy="469901"/>
          </a:xfrm>
          <a:prstGeom prst="rect">
            <a:avLst/>
          </a:prstGeom>
        </p:spPr>
        <p:txBody>
          <a:bodyPr wrap="none" anchor="ctr">
            <a:spAutoFit/>
          </a:bodyPr>
          <a:lstStyle>
            <a:lvl1pPr marL="0" indent="0">
              <a:lnSpc>
                <a:spcPct val="100000"/>
              </a:lnSpc>
              <a:spcBef>
                <a:spcPts val="2400"/>
              </a:spcBef>
              <a:buSzTx/>
              <a:buNone/>
              <a:defRPr sz="2400"/>
            </a:lvl1pPr>
          </a:lstStyle>
          <a:p>
            <a:r>
              <a:t>linkedin.com/in/gerardkcohen/</a:t>
            </a:r>
          </a:p>
        </p:txBody>
      </p:sp>
      <p:sp>
        <p:nvSpPr>
          <p:cNvPr id="616" name="Name"/>
          <p:cNvSpPr txBox="1">
            <a:spLocks noGrp="1"/>
          </p:cNvSpPr>
          <p:nvPr>
            <p:ph type="body" sz="quarter" idx="22" hasCustomPrompt="1"/>
          </p:nvPr>
        </p:nvSpPr>
        <p:spPr>
          <a:xfrm>
            <a:off x="1119018" y="12453236"/>
            <a:ext cx="5682738" cy="1017879"/>
          </a:xfrm>
          <a:prstGeom prst="rect">
            <a:avLst/>
          </a:prstGeom>
        </p:spPr>
        <p:txBody>
          <a:bodyPr/>
          <a:lstStyle/>
          <a:p>
            <a:pPr marL="0" lvl="2" indent="0" defTabSz="2438400">
              <a:lnSpc>
                <a:spcPts val="6000"/>
              </a:lnSpc>
              <a:spcBef>
                <a:spcPts val="0"/>
              </a:spcBef>
              <a:buClr>
                <a:srgbClr val="181616"/>
              </a:buClr>
              <a:buSzTx/>
              <a:buNone/>
              <a:defRPr spc="-39">
                <a:latin typeface="+mn-lt"/>
                <a:ea typeface="+mn-ea"/>
                <a:cs typeface="+mn-cs"/>
                <a:sym typeface="Canela Bold"/>
              </a:defRPr>
            </a:pPr>
            <a:r>
              <a:t>Name</a:t>
            </a:r>
          </a:p>
        </p:txBody>
      </p:sp>
      <p:sp>
        <p:nvSpPr>
          <p:cNvPr id="617" name="https://gerardkcohen.me/"/>
          <p:cNvSpPr txBox="1">
            <a:spLocks noGrp="1"/>
          </p:cNvSpPr>
          <p:nvPr>
            <p:ph type="body" sz="quarter" idx="23" hasCustomPrompt="1"/>
          </p:nvPr>
        </p:nvSpPr>
        <p:spPr>
          <a:xfrm>
            <a:off x="19791776" y="12727225"/>
            <a:ext cx="3485853" cy="469901"/>
          </a:xfrm>
          <a:prstGeom prst="rect">
            <a:avLst/>
          </a:prstGeom>
        </p:spPr>
        <p:txBody>
          <a:bodyPr wrap="none" anchor="ctr">
            <a:spAutoFit/>
          </a:bodyPr>
          <a:lstStyle>
            <a:lvl1pPr marL="0" indent="0" algn="r">
              <a:lnSpc>
                <a:spcPct val="100000"/>
              </a:lnSpc>
              <a:spcBef>
                <a:spcPts val="2400"/>
              </a:spcBef>
              <a:buSzTx/>
              <a:buNone/>
              <a:defRPr sz="2400"/>
            </a:lvl1pPr>
          </a:lstStyle>
          <a:p>
            <a:r>
              <a:t>https://gerardkcohen.me/</a:t>
            </a:r>
          </a:p>
        </p:txBody>
      </p:sp>
      <p:sp>
        <p:nvSpPr>
          <p:cNvPr id="618" name="@gerardkcohen"/>
          <p:cNvSpPr txBox="1">
            <a:spLocks noGrp="1"/>
          </p:cNvSpPr>
          <p:nvPr>
            <p:ph type="body" sz="quarter" idx="24" hasCustomPrompt="1"/>
          </p:nvPr>
        </p:nvSpPr>
        <p:spPr>
          <a:xfrm>
            <a:off x="13581739" y="12727225"/>
            <a:ext cx="2287639" cy="469901"/>
          </a:xfrm>
          <a:prstGeom prst="rect">
            <a:avLst/>
          </a:prstGeom>
        </p:spPr>
        <p:txBody>
          <a:bodyPr wrap="none" anchor="ctr">
            <a:spAutoFit/>
          </a:bodyPr>
          <a:lstStyle>
            <a:lvl1pPr marL="0" indent="0">
              <a:lnSpc>
                <a:spcPct val="100000"/>
              </a:lnSpc>
              <a:spcBef>
                <a:spcPts val="2400"/>
              </a:spcBef>
              <a:buSzTx/>
              <a:buNone/>
              <a:defRPr sz="2400"/>
            </a:lvl1pPr>
          </a:lstStyle>
          <a:p>
            <a:r>
              <a:t>@gerardkcohen</a:t>
            </a:r>
          </a:p>
        </p:txBody>
      </p:sp>
      <p:sp>
        <p:nvSpPr>
          <p:cNvPr id="619" name="Social 2"/>
          <p:cNvSpPr txBox="1">
            <a:spLocks noGrp="1"/>
          </p:cNvSpPr>
          <p:nvPr>
            <p:ph type="body" sz="quarter" idx="25" hasCustomPrompt="1"/>
          </p:nvPr>
        </p:nvSpPr>
        <p:spPr>
          <a:xfrm>
            <a:off x="16397960" y="12727225"/>
            <a:ext cx="1198663" cy="469901"/>
          </a:xfrm>
          <a:prstGeom prst="rect">
            <a:avLst/>
          </a:prstGeom>
        </p:spPr>
        <p:txBody>
          <a:bodyPr wrap="none" anchor="ctr">
            <a:spAutoFit/>
          </a:bodyPr>
          <a:lstStyle>
            <a:lvl1pPr marL="0" indent="0">
              <a:lnSpc>
                <a:spcPct val="100000"/>
              </a:lnSpc>
              <a:spcBef>
                <a:spcPts val="2400"/>
              </a:spcBef>
              <a:buSzTx/>
              <a:buNone/>
              <a:defRPr sz="2400"/>
            </a:lvl1pPr>
          </a:lstStyle>
          <a:p>
            <a:r>
              <a:t>Social 2</a:t>
            </a:r>
          </a:p>
        </p:txBody>
      </p:sp>
      <p:sp>
        <p:nvSpPr>
          <p:cNvPr id="620" name="Rectangle"/>
          <p:cNvSpPr/>
          <p:nvPr/>
        </p:nvSpPr>
        <p:spPr>
          <a:xfrm>
            <a:off x="9017000" y="7711675"/>
            <a:ext cx="6350000" cy="177801"/>
          </a:xfrm>
          <a:prstGeom prst="rect">
            <a:avLst/>
          </a:prstGeom>
          <a:solidFill>
            <a:schemeClr val="accent6">
              <a:hueOff val="-4819455"/>
              <a:satOff val="65494"/>
              <a:lumOff val="-6765"/>
            </a:schemeClr>
          </a:solidFill>
          <a:ln w="12700">
            <a:miter lim="400000"/>
          </a:ln>
        </p:spPr>
        <p:txBody>
          <a:bodyPr lIns="50800" tIns="50800" rIns="50800" bIns="50800" anchor="ctr"/>
          <a:lstStyle/>
          <a:p>
            <a:pPr algn="ctr" defTabSz="1130300">
              <a:spcBef>
                <a:spcPts val="0"/>
              </a:spcBef>
              <a:defRPr sz="3200">
                <a:solidFill>
                  <a:srgbClr val="FFFFFF"/>
                </a:solidFill>
                <a:latin typeface="Graphik"/>
                <a:ea typeface="Graphik"/>
                <a:cs typeface="Graphik"/>
                <a:sym typeface="Graphik"/>
              </a:defRPr>
            </a:pPr>
            <a:endParaRPr/>
          </a:p>
        </p:txBody>
      </p:sp>
      <p:sp>
        <p:nvSpPr>
          <p:cNvPr id="621" name="Slide Number"/>
          <p:cNvSpPr txBox="1">
            <a:spLocks noGrp="1"/>
          </p:cNvSpPr>
          <p:nvPr>
            <p:ph type="sldNum" sz="quarter" idx="2"/>
          </p:nvPr>
        </p:nvSpPr>
        <p:spPr>
          <a:xfrm>
            <a:off x="11997689" y="12700000"/>
            <a:ext cx="388621" cy="429261"/>
          </a:xfrm>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51.xml><?xml version="1.0" encoding="utf-8"?>
<p:sldLayout xmlns:a="http://schemas.openxmlformats.org/drawingml/2006/main" xmlns:r="http://schemas.openxmlformats.org/officeDocument/2006/relationships" xmlns:p="http://schemas.openxmlformats.org/presentationml/2006/main" type="tx">
  <p:cSld name="Gradient 1">
    <p:bg>
      <p:bgPr>
        <a:gradFill flip="none" rotWithShape="1">
          <a:gsLst>
            <a:gs pos="0">
              <a:schemeClr val="accent1">
                <a:hueOff val="-1363049"/>
                <a:satOff val="4544"/>
                <a:lumOff val="-16032"/>
              </a:schemeClr>
            </a:gs>
            <a:gs pos="100000">
              <a:schemeClr val="accent1">
                <a:hueOff val="-16024651"/>
                <a:satOff val="13407"/>
                <a:lumOff val="-6032"/>
                <a:alpha val="74431"/>
              </a:schemeClr>
            </a:gs>
          </a:gsLst>
          <a:lin ang="2221670" scaled="0"/>
        </a:gradFill>
        <a:effectLst/>
      </p:bgPr>
    </p:bg>
    <p:spTree>
      <p:nvGrpSpPr>
        <p:cNvPr id="1" name=""/>
        <p:cNvGrpSpPr/>
        <p:nvPr/>
      </p:nvGrpSpPr>
      <p:grpSpPr>
        <a:xfrm>
          <a:off x="0" y="0"/>
          <a:ext cx="0" cy="0"/>
          <a:chOff x="0" y="0"/>
          <a:chExt cx="0" cy="0"/>
        </a:xfrm>
      </p:grpSpPr>
      <p:sp>
        <p:nvSpPr>
          <p:cNvPr id="62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2.xml><?xml version="1.0" encoding="utf-8"?>
<p:sldLayout xmlns:a="http://schemas.openxmlformats.org/drawingml/2006/main" xmlns:r="http://schemas.openxmlformats.org/officeDocument/2006/relationships" xmlns:p="http://schemas.openxmlformats.org/presentationml/2006/main" type="tx">
  <p:cSld name="Gradient 2">
    <p:bg>
      <p:bgPr>
        <a:gradFill flip="none" rotWithShape="1">
          <a:gsLst>
            <a:gs pos="0">
              <a:schemeClr val="accent5">
                <a:hueOff val="16118784"/>
                <a:satOff val="22839"/>
                <a:alpha val="91998"/>
              </a:schemeClr>
            </a:gs>
            <a:gs pos="100000">
              <a:schemeClr val="accent1">
                <a:hueOff val="-16024651"/>
                <a:satOff val="13407"/>
                <a:lumOff val="-6032"/>
                <a:alpha val="81030"/>
              </a:schemeClr>
            </a:gs>
          </a:gsLst>
          <a:lin ang="13003489" scaled="0"/>
        </a:gradFill>
        <a:effectLst/>
      </p:bgPr>
    </p:bg>
    <p:spTree>
      <p:nvGrpSpPr>
        <p:cNvPr id="1" name=""/>
        <p:cNvGrpSpPr/>
        <p:nvPr/>
      </p:nvGrpSpPr>
      <p:grpSpPr>
        <a:xfrm>
          <a:off x="0" y="0"/>
          <a:ext cx="0" cy="0"/>
          <a:chOff x="0" y="0"/>
          <a:chExt cx="0" cy="0"/>
        </a:xfrm>
      </p:grpSpPr>
      <p:sp>
        <p:nvSpPr>
          <p:cNvPr id="63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3.xml><?xml version="1.0" encoding="utf-8"?>
<p:sldLayout xmlns:a="http://schemas.openxmlformats.org/drawingml/2006/main" xmlns:r="http://schemas.openxmlformats.org/officeDocument/2006/relationships" xmlns:p="http://schemas.openxmlformats.org/presentationml/2006/main" type="tx">
  <p:cSld name="Gradient 3">
    <p:bg>
      <p:bgPr>
        <a:gradFill flip="none" rotWithShape="1">
          <a:gsLst>
            <a:gs pos="0">
              <a:schemeClr val="accent1">
                <a:hueOff val="-16024651"/>
                <a:satOff val="13407"/>
                <a:lumOff val="-6032"/>
                <a:alpha val="52243"/>
              </a:schemeClr>
            </a:gs>
            <a:gs pos="9019">
              <a:srgbClr val="B40FD8">
                <a:alpha val="65665"/>
              </a:srgbClr>
            </a:gs>
            <a:gs pos="34991">
              <a:srgbClr val="9600FF">
                <a:alpha val="79086"/>
              </a:srgbClr>
            </a:gs>
            <a:gs pos="62307">
              <a:srgbClr val="5B3FCE">
                <a:alpha val="89543"/>
              </a:srgbClr>
            </a:gs>
            <a:gs pos="100000">
              <a:schemeClr val="accent1">
                <a:hueOff val="-1363049"/>
                <a:satOff val="4544"/>
                <a:lumOff val="-16032"/>
              </a:schemeClr>
            </a:gs>
          </a:gsLst>
          <a:lin ang="18952102" scaled="0"/>
        </a:gradFill>
        <a:effectLst/>
      </p:bgPr>
    </p:bg>
    <p:spTree>
      <p:nvGrpSpPr>
        <p:cNvPr id="1" name=""/>
        <p:cNvGrpSpPr/>
        <p:nvPr/>
      </p:nvGrpSpPr>
      <p:grpSpPr>
        <a:xfrm>
          <a:off x="0" y="0"/>
          <a:ext cx="0" cy="0"/>
          <a:chOff x="0" y="0"/>
          <a:chExt cx="0" cy="0"/>
        </a:xfrm>
      </p:grpSpPr>
      <p:sp>
        <p:nvSpPr>
          <p:cNvPr id="64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4.xml><?xml version="1.0" encoding="utf-8"?>
<p:sldLayout xmlns:a="http://schemas.openxmlformats.org/drawingml/2006/main" xmlns:r="http://schemas.openxmlformats.org/officeDocument/2006/relationships" xmlns:p="http://schemas.openxmlformats.org/presentationml/2006/main" type="tx">
  <p:cSld name="Gradient 4">
    <p:bg>
      <p:bgPr>
        <a:gradFill flip="none" rotWithShape="1">
          <a:gsLst>
            <a:gs pos="0">
              <a:schemeClr val="accent1">
                <a:hueOff val="-16024651"/>
                <a:satOff val="13407"/>
                <a:lumOff val="-6032"/>
                <a:alpha val="52243"/>
              </a:schemeClr>
            </a:gs>
            <a:gs pos="8441">
              <a:srgbClr val="B40FD8">
                <a:alpha val="65665"/>
              </a:srgbClr>
            </a:gs>
            <a:gs pos="32750">
              <a:srgbClr val="9600FF">
                <a:alpha val="79086"/>
              </a:srgbClr>
            </a:gs>
            <a:gs pos="53926">
              <a:srgbClr val="7000FF">
                <a:alpha val="89543"/>
              </a:srgbClr>
            </a:gs>
            <a:gs pos="70059">
              <a:schemeClr val="accent5">
                <a:hueOff val="16118784"/>
                <a:satOff val="22839"/>
              </a:schemeClr>
            </a:gs>
            <a:gs pos="100000">
              <a:schemeClr val="accent1">
                <a:hueOff val="-1363049"/>
                <a:satOff val="4544"/>
                <a:lumOff val="-16032"/>
              </a:schemeClr>
            </a:gs>
          </a:gsLst>
          <a:lin ang="19403874" scaled="0"/>
        </a:gradFill>
        <a:effectLst/>
      </p:bgPr>
    </p:bg>
    <p:spTree>
      <p:nvGrpSpPr>
        <p:cNvPr id="1" name=""/>
        <p:cNvGrpSpPr/>
        <p:nvPr/>
      </p:nvGrpSpPr>
      <p:grpSpPr>
        <a:xfrm>
          <a:off x="0" y="0"/>
          <a:ext cx="0" cy="0"/>
          <a:chOff x="0" y="0"/>
          <a:chExt cx="0" cy="0"/>
        </a:xfrm>
      </p:grpSpPr>
      <p:sp>
        <p:nvSpPr>
          <p:cNvPr id="6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5.xml><?xml version="1.0" encoding="utf-8"?>
<p:sldLayout xmlns:a="http://schemas.openxmlformats.org/drawingml/2006/main" xmlns:r="http://schemas.openxmlformats.org/officeDocument/2006/relationships" xmlns:p="http://schemas.openxmlformats.org/presentationml/2006/main" type="tx">
  <p:cSld name="Gradient 5">
    <p:bg>
      <p:bgPr>
        <a:gradFill flip="none" rotWithShape="1">
          <a:gsLst>
            <a:gs pos="0">
              <a:schemeClr val="accent1">
                <a:hueOff val="-1363049"/>
                <a:satOff val="4544"/>
                <a:lumOff val="-16032"/>
              </a:schemeClr>
            </a:gs>
            <a:gs pos="100000">
              <a:schemeClr val="accent1">
                <a:hueOff val="-16024651"/>
                <a:satOff val="13407"/>
                <a:lumOff val="-6032"/>
                <a:alpha val="83054"/>
              </a:schemeClr>
            </a:gs>
          </a:gsLst>
          <a:lin ang="2221670" scaled="0"/>
        </a:gradFill>
        <a:effectLst/>
      </p:bgPr>
    </p:bg>
    <p:spTree>
      <p:nvGrpSpPr>
        <p:cNvPr id="1" name=""/>
        <p:cNvGrpSpPr/>
        <p:nvPr/>
      </p:nvGrpSpPr>
      <p:grpSpPr>
        <a:xfrm>
          <a:off x="0" y="0"/>
          <a:ext cx="0" cy="0"/>
          <a:chOff x="0" y="0"/>
          <a:chExt cx="0" cy="0"/>
        </a:xfrm>
      </p:grpSpPr>
      <p:sp>
        <p:nvSpPr>
          <p:cNvPr id="6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6.xml><?xml version="1.0" encoding="utf-8"?>
<p:sldLayout xmlns:a="http://schemas.openxmlformats.org/drawingml/2006/main" xmlns:r="http://schemas.openxmlformats.org/officeDocument/2006/relationships" xmlns:p="http://schemas.openxmlformats.org/presentationml/2006/main" type="tx">
  <p:cSld name="Blank (Purple)">
    <p:bg>
      <p:bgPr>
        <a:solidFill>
          <a:srgbClr val="9600FF"/>
        </a:solidFill>
        <a:effectLst/>
      </p:bgPr>
    </p:bg>
    <p:spTree>
      <p:nvGrpSpPr>
        <p:cNvPr id="1" name=""/>
        <p:cNvGrpSpPr/>
        <p:nvPr/>
      </p:nvGrpSpPr>
      <p:grpSpPr>
        <a:xfrm>
          <a:off x="0" y="0"/>
          <a:ext cx="0" cy="0"/>
          <a:chOff x="0" y="0"/>
          <a:chExt cx="0" cy="0"/>
        </a:xfrm>
      </p:grpSpPr>
      <p:sp>
        <p:nvSpPr>
          <p:cNvPr id="6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type="tx">
  <p:cSld name="Blank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67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Agenda v.2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1" name="Agenda Title"/>
          <p:cNvSpPr txBox="1">
            <a:spLocks noGrp="1"/>
          </p:cNvSpPr>
          <p:nvPr>
            <p:ph type="title" hasCustomPrompt="1"/>
          </p:nvPr>
        </p:nvSpPr>
        <p:spPr>
          <a:xfrm>
            <a:off x="1219200" y="900853"/>
            <a:ext cx="21945600" cy="2246972"/>
          </a:xfrm>
          <a:prstGeom prst="rect">
            <a:avLst/>
          </a:prstGeom>
        </p:spPr>
        <p:txBody>
          <a:bodyPr/>
          <a:lstStyle>
            <a:lvl1pPr algn="ctr">
              <a:lnSpc>
                <a:spcPts val="16000"/>
              </a:lnSpc>
              <a:defRPr sz="12400" spc="-124"/>
            </a:lvl1pPr>
          </a:lstStyle>
          <a:p>
            <a:r>
              <a:t>Agenda Title</a:t>
            </a:r>
          </a:p>
        </p:txBody>
      </p:sp>
      <p:sp>
        <p:nvSpPr>
          <p:cNvPr id="92" name="1"/>
          <p:cNvSpPr>
            <a:spLocks noGrp="1"/>
          </p:cNvSpPr>
          <p:nvPr>
            <p:ph type="body" sz="quarter" idx="21"/>
          </p:nvPr>
        </p:nvSpPr>
        <p:spPr>
          <a:xfrm>
            <a:off x="3686561" y="4222786"/>
            <a:ext cx="1270001" cy="1270001"/>
          </a:xfrm>
          <a:prstGeom prst="ellipse">
            <a:avLst/>
          </a:prstGeom>
          <a:solidFill>
            <a:schemeClr val="accent6">
              <a:hueOff val="-4819455"/>
              <a:satOff val="65494"/>
              <a:lumOff val="-6765"/>
              <a:alpha val="80000"/>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1</a:t>
            </a:r>
          </a:p>
        </p:txBody>
      </p:sp>
      <p:sp>
        <p:nvSpPr>
          <p:cNvPr id="93" name="2"/>
          <p:cNvSpPr>
            <a:spLocks noGrp="1"/>
          </p:cNvSpPr>
          <p:nvPr>
            <p:ph type="body" sz="quarter" idx="22"/>
          </p:nvPr>
        </p:nvSpPr>
        <p:spPr>
          <a:xfrm>
            <a:off x="3686561" y="6634218"/>
            <a:ext cx="1270001" cy="1270001"/>
          </a:xfrm>
          <a:prstGeom prst="ellipse">
            <a:avLst/>
          </a:prstGeom>
          <a:solidFill>
            <a:schemeClr val="accent6">
              <a:hueOff val="-4819455"/>
              <a:satOff val="65494"/>
              <a:lumOff val="-6765"/>
              <a:alpha val="80000"/>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2</a:t>
            </a:r>
          </a:p>
        </p:txBody>
      </p:sp>
      <p:sp>
        <p:nvSpPr>
          <p:cNvPr id="94" name="3"/>
          <p:cNvSpPr>
            <a:spLocks noGrp="1"/>
          </p:cNvSpPr>
          <p:nvPr>
            <p:ph type="body" sz="quarter" idx="23"/>
          </p:nvPr>
        </p:nvSpPr>
        <p:spPr>
          <a:xfrm>
            <a:off x="3686560" y="9045649"/>
            <a:ext cx="1270001" cy="1270001"/>
          </a:xfrm>
          <a:prstGeom prst="ellipse">
            <a:avLst/>
          </a:prstGeom>
          <a:solidFill>
            <a:schemeClr val="accent6">
              <a:hueOff val="-4819455"/>
              <a:satOff val="65494"/>
              <a:lumOff val="-6765"/>
              <a:alpha val="80000"/>
            </a:schemeClr>
          </a:solidFill>
        </p:spPr>
        <p:txBody>
          <a:bodyPr anchor="ctr">
            <a:noAutofit/>
          </a:bodyPr>
          <a:lstStyle>
            <a:lvl1pPr marL="0" indent="0" algn="ctr" defTabSz="1130300">
              <a:lnSpc>
                <a:spcPct val="100000"/>
              </a:lnSpc>
              <a:spcBef>
                <a:spcPts val="0"/>
              </a:spcBef>
              <a:buSzTx/>
              <a:buNone/>
              <a:defRPr>
                <a:solidFill>
                  <a:srgbClr val="000000"/>
                </a:solidFill>
                <a:latin typeface="+mn-lt"/>
                <a:ea typeface="+mn-ea"/>
                <a:cs typeface="+mn-cs"/>
                <a:sym typeface="Canela Bold"/>
              </a:defRPr>
            </a:lvl1pPr>
          </a:lstStyle>
          <a:p>
            <a:r>
              <a:t>3</a:t>
            </a:r>
          </a:p>
        </p:txBody>
      </p:sp>
      <p:sp>
        <p:nvSpPr>
          <p:cNvPr id="95" name="Agenda Item 1"/>
          <p:cNvSpPr txBox="1"/>
          <p:nvPr/>
        </p:nvSpPr>
        <p:spPr>
          <a:xfrm>
            <a:off x="5610902" y="4352834"/>
            <a:ext cx="3960877" cy="1009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defRPr sz="4800">
                <a:solidFill>
                  <a:srgbClr val="FFFFFF"/>
                </a:solidFill>
                <a:latin typeface="+mn-lt"/>
                <a:ea typeface="+mn-ea"/>
                <a:cs typeface="+mn-cs"/>
                <a:sym typeface="Canela Bold"/>
              </a:defRPr>
            </a:lvl1pPr>
          </a:lstStyle>
          <a:p>
            <a:r>
              <a:t>Agenda Item 1</a:t>
            </a:r>
          </a:p>
        </p:txBody>
      </p:sp>
      <p:sp>
        <p:nvSpPr>
          <p:cNvPr id="96" name="Agenda Item 2"/>
          <p:cNvSpPr txBox="1"/>
          <p:nvPr/>
        </p:nvSpPr>
        <p:spPr>
          <a:xfrm>
            <a:off x="5610902" y="6720778"/>
            <a:ext cx="4069996" cy="1009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defRPr sz="4800">
                <a:solidFill>
                  <a:srgbClr val="FFFFFF"/>
                </a:solidFill>
                <a:latin typeface="+mn-lt"/>
                <a:ea typeface="+mn-ea"/>
                <a:cs typeface="+mn-cs"/>
                <a:sym typeface="Canela Bold"/>
              </a:defRPr>
            </a:lvl1pPr>
          </a:lstStyle>
          <a:p>
            <a:r>
              <a:t>Agenda Item 2</a:t>
            </a:r>
          </a:p>
        </p:txBody>
      </p:sp>
      <p:sp>
        <p:nvSpPr>
          <p:cNvPr id="97" name="Agenda Item 3"/>
          <p:cNvSpPr txBox="1"/>
          <p:nvPr/>
        </p:nvSpPr>
        <p:spPr>
          <a:xfrm>
            <a:off x="5610902" y="9175697"/>
            <a:ext cx="4078530" cy="1009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defRPr sz="4800">
                <a:solidFill>
                  <a:srgbClr val="FFFFFF"/>
                </a:solidFill>
                <a:latin typeface="+mn-lt"/>
                <a:ea typeface="+mn-ea"/>
                <a:cs typeface="+mn-cs"/>
                <a:sym typeface="Canela Bold"/>
              </a:defRPr>
            </a:lvl1pPr>
          </a:lstStyle>
          <a:p>
            <a:r>
              <a:t>Agenda Item 3</a:t>
            </a:r>
          </a:p>
        </p:txBody>
      </p:sp>
      <p:sp>
        <p:nvSpPr>
          <p:cNvPr id="98" name="4"/>
          <p:cNvSpPr/>
          <p:nvPr/>
        </p:nvSpPr>
        <p:spPr>
          <a:xfrm>
            <a:off x="13348146" y="4222786"/>
            <a:ext cx="1270001" cy="1270001"/>
          </a:xfrm>
          <a:prstGeom prst="ellipse">
            <a:avLst/>
          </a:prstGeom>
          <a:solidFill>
            <a:schemeClr val="accent6">
              <a:hueOff val="-4819455"/>
              <a:satOff val="65494"/>
              <a:lumOff val="-6765"/>
              <a:alpha val="8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4</a:t>
            </a:r>
          </a:p>
        </p:txBody>
      </p:sp>
      <p:sp>
        <p:nvSpPr>
          <p:cNvPr id="99" name="5"/>
          <p:cNvSpPr/>
          <p:nvPr/>
        </p:nvSpPr>
        <p:spPr>
          <a:xfrm>
            <a:off x="13348146" y="6634218"/>
            <a:ext cx="1270001" cy="1270001"/>
          </a:xfrm>
          <a:prstGeom prst="ellipse">
            <a:avLst/>
          </a:prstGeom>
          <a:solidFill>
            <a:schemeClr val="accent6">
              <a:hueOff val="-4819455"/>
              <a:satOff val="65494"/>
              <a:lumOff val="-6765"/>
              <a:alpha val="8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5</a:t>
            </a:r>
          </a:p>
        </p:txBody>
      </p:sp>
      <p:sp>
        <p:nvSpPr>
          <p:cNvPr id="100" name="6"/>
          <p:cNvSpPr/>
          <p:nvPr/>
        </p:nvSpPr>
        <p:spPr>
          <a:xfrm>
            <a:off x="13348146" y="9045649"/>
            <a:ext cx="1270001" cy="1270001"/>
          </a:xfrm>
          <a:prstGeom prst="ellipse">
            <a:avLst/>
          </a:prstGeom>
          <a:solidFill>
            <a:schemeClr val="accent6">
              <a:hueOff val="-4819455"/>
              <a:satOff val="65494"/>
              <a:lumOff val="-6765"/>
              <a:alpha val="80000"/>
            </a:schemeClr>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defTabSz="1130300">
              <a:spcBef>
                <a:spcPts val="0"/>
              </a:spcBef>
              <a:defRPr sz="4000">
                <a:solidFill>
                  <a:srgbClr val="000000"/>
                </a:solidFill>
                <a:latin typeface="+mn-lt"/>
                <a:ea typeface="+mn-ea"/>
                <a:cs typeface="+mn-cs"/>
                <a:sym typeface="Canela Bold"/>
              </a:defRPr>
            </a:lvl1pPr>
          </a:lstStyle>
          <a:p>
            <a:r>
              <a:t>6</a:t>
            </a:r>
          </a:p>
        </p:txBody>
      </p:sp>
      <p:sp>
        <p:nvSpPr>
          <p:cNvPr id="101" name="Agenda Item 4"/>
          <p:cNvSpPr txBox="1"/>
          <p:nvPr/>
        </p:nvSpPr>
        <p:spPr>
          <a:xfrm>
            <a:off x="15272487" y="4352834"/>
            <a:ext cx="4096209" cy="1009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defRPr sz="4800">
                <a:solidFill>
                  <a:srgbClr val="FFFFFF"/>
                </a:solidFill>
                <a:latin typeface="+mn-lt"/>
                <a:ea typeface="+mn-ea"/>
                <a:cs typeface="+mn-cs"/>
                <a:sym typeface="Canela Bold"/>
              </a:defRPr>
            </a:lvl1pPr>
          </a:lstStyle>
          <a:p>
            <a:r>
              <a:t>Agenda Item 4</a:t>
            </a:r>
          </a:p>
        </p:txBody>
      </p:sp>
      <p:sp>
        <p:nvSpPr>
          <p:cNvPr id="102" name="Agenda Item 5"/>
          <p:cNvSpPr txBox="1"/>
          <p:nvPr/>
        </p:nvSpPr>
        <p:spPr>
          <a:xfrm>
            <a:off x="15272487" y="6720778"/>
            <a:ext cx="4060852" cy="1009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defRPr sz="4800">
                <a:solidFill>
                  <a:srgbClr val="FFFFFF"/>
                </a:solidFill>
                <a:latin typeface="+mn-lt"/>
                <a:ea typeface="+mn-ea"/>
                <a:cs typeface="+mn-cs"/>
                <a:sym typeface="Canela Bold"/>
              </a:defRPr>
            </a:lvl1pPr>
          </a:lstStyle>
          <a:p>
            <a:r>
              <a:t>Agenda Item 5</a:t>
            </a:r>
          </a:p>
        </p:txBody>
      </p:sp>
      <p:sp>
        <p:nvSpPr>
          <p:cNvPr id="103" name="Agenda Item 6"/>
          <p:cNvSpPr txBox="1"/>
          <p:nvPr/>
        </p:nvSpPr>
        <p:spPr>
          <a:xfrm>
            <a:off x="15272487" y="9175697"/>
            <a:ext cx="4111449" cy="10099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defTabSz="2438400">
              <a:defRPr sz="4800">
                <a:solidFill>
                  <a:srgbClr val="FFFFFF"/>
                </a:solidFill>
                <a:latin typeface="+mn-lt"/>
                <a:ea typeface="+mn-ea"/>
                <a:cs typeface="+mn-cs"/>
                <a:sym typeface="Canela Bold"/>
              </a:defRPr>
            </a:lvl1pPr>
          </a:lstStyle>
          <a:p>
            <a:r>
              <a:t>Agenda Item 6</a:t>
            </a:r>
          </a:p>
        </p:txBody>
      </p:sp>
      <p:sp>
        <p:nvSpPr>
          <p:cNvPr id="104" name="Slide Number"/>
          <p:cNvSpPr txBox="1">
            <a:spLocks noGrp="1"/>
          </p:cNvSpPr>
          <p:nvPr>
            <p:ph type="sldNum" sz="quarter" idx="2"/>
          </p:nvPr>
        </p:nvSpPr>
        <p:spPr>
          <a:xfrm>
            <a:off x="11997689" y="12700000"/>
            <a:ext cx="388621" cy="42926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ategory Steps">
    <p:bg>
      <p:bgPr>
        <a:gradFill flip="none" rotWithShape="1">
          <a:gsLst>
            <a:gs pos="0">
              <a:schemeClr val="accent1">
                <a:hueOff val="-16024651"/>
                <a:satOff val="13407"/>
                <a:lumOff val="-6032"/>
                <a:alpha val="84706"/>
              </a:schemeClr>
            </a:gs>
            <a:gs pos="9839">
              <a:srgbClr val="B40FD8">
                <a:alpha val="82305"/>
              </a:srgbClr>
            </a:gs>
            <a:gs pos="38171">
              <a:srgbClr val="9600FF">
                <a:alpha val="79903"/>
              </a:srgbClr>
            </a:gs>
            <a:gs pos="64151">
              <a:srgbClr val="5B3FCE">
                <a:alpha val="87358"/>
              </a:srgbClr>
            </a:gs>
            <a:gs pos="100000">
              <a:schemeClr val="accent1">
                <a:hueOff val="-1363049"/>
                <a:satOff val="4544"/>
                <a:lumOff val="-16032"/>
                <a:alpha val="94813"/>
              </a:schemeClr>
            </a:gs>
          </a:gsLst>
          <a:lin ang="18952102" scaled="0"/>
        </a:gradFill>
        <a:effectLst/>
      </p:bgPr>
    </p:bg>
    <p:spTree>
      <p:nvGrpSpPr>
        <p:cNvPr id="1" name=""/>
        <p:cNvGrpSpPr/>
        <p:nvPr/>
      </p:nvGrpSpPr>
      <p:grpSpPr>
        <a:xfrm>
          <a:off x="0" y="0"/>
          <a:ext cx="0" cy="0"/>
          <a:chOff x="0" y="0"/>
          <a:chExt cx="0" cy="0"/>
        </a:xfrm>
      </p:grpSpPr>
      <p:sp>
        <p:nvSpPr>
          <p:cNvPr id="111" name="Category Item 1"/>
          <p:cNvSpPr txBox="1">
            <a:spLocks noGrp="1"/>
          </p:cNvSpPr>
          <p:nvPr>
            <p:ph type="body" sz="quarter" idx="21"/>
          </p:nvPr>
        </p:nvSpPr>
        <p:spPr>
          <a:xfrm>
            <a:off x="1749416" y="1519380"/>
            <a:ext cx="4377234"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1</a:t>
            </a:r>
          </a:p>
        </p:txBody>
      </p:sp>
      <p:sp>
        <p:nvSpPr>
          <p:cNvPr id="112" name="Category Item 2"/>
          <p:cNvSpPr txBox="1">
            <a:spLocks noGrp="1"/>
          </p:cNvSpPr>
          <p:nvPr>
            <p:ph type="body" sz="quarter" idx="22"/>
          </p:nvPr>
        </p:nvSpPr>
        <p:spPr>
          <a:xfrm>
            <a:off x="1749416" y="2922610"/>
            <a:ext cx="4486353"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2</a:t>
            </a:r>
          </a:p>
        </p:txBody>
      </p:sp>
      <p:sp>
        <p:nvSpPr>
          <p:cNvPr id="113" name="Category Item 3"/>
          <p:cNvSpPr txBox="1">
            <a:spLocks noGrp="1"/>
          </p:cNvSpPr>
          <p:nvPr>
            <p:ph type="body" sz="quarter" idx="23"/>
          </p:nvPr>
        </p:nvSpPr>
        <p:spPr>
          <a:xfrm>
            <a:off x="1749416" y="4325840"/>
            <a:ext cx="4494887"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3</a:t>
            </a:r>
          </a:p>
        </p:txBody>
      </p:sp>
      <p:sp>
        <p:nvSpPr>
          <p:cNvPr id="114" name="Category Item 4"/>
          <p:cNvSpPr txBox="1">
            <a:spLocks noGrp="1"/>
          </p:cNvSpPr>
          <p:nvPr>
            <p:ph type="body" sz="quarter" idx="24"/>
          </p:nvPr>
        </p:nvSpPr>
        <p:spPr>
          <a:xfrm>
            <a:off x="1749416" y="5729070"/>
            <a:ext cx="4512565"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4</a:t>
            </a:r>
          </a:p>
        </p:txBody>
      </p:sp>
      <p:sp>
        <p:nvSpPr>
          <p:cNvPr id="115" name="Category Item 5"/>
          <p:cNvSpPr txBox="1">
            <a:spLocks noGrp="1"/>
          </p:cNvSpPr>
          <p:nvPr>
            <p:ph type="body" sz="quarter" idx="25"/>
          </p:nvPr>
        </p:nvSpPr>
        <p:spPr>
          <a:xfrm>
            <a:off x="1749416" y="7132300"/>
            <a:ext cx="4477209"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5</a:t>
            </a:r>
          </a:p>
        </p:txBody>
      </p:sp>
      <p:sp>
        <p:nvSpPr>
          <p:cNvPr id="116" name="Lorem ipsum dolor sit amet, consectetur adipiscing elit. Integer placerat risus vitae sapien aliquam, ut dignissim nisi sodales. Nullam convallis est id mi condimentum posuere. Donec ut porta turpis. Suspendisse potenti. Vivamus sed ante in quam ultrices"/>
          <p:cNvSpPr txBox="1">
            <a:spLocks noGrp="1"/>
          </p:cNvSpPr>
          <p:nvPr>
            <p:ph type="body" sz="half" idx="26" hasCustomPrompt="1"/>
          </p:nvPr>
        </p:nvSpPr>
        <p:spPr>
          <a:xfrm>
            <a:off x="12515182" y="1568042"/>
            <a:ext cx="8888226" cy="10220961"/>
          </a:xfrm>
          <a:prstGeom prst="rect">
            <a:avLst/>
          </a:prstGeom>
        </p:spPr>
        <p:txBody>
          <a:bodyPr anchor="ctr">
            <a:spAutoFit/>
          </a:bodyPr>
          <a:lstStyle>
            <a:lvl1pPr marL="0" indent="0" defTabSz="2438400">
              <a:lnSpc>
                <a:spcPct val="120000"/>
              </a:lnSpc>
              <a:spcBef>
                <a:spcPts val="2400"/>
              </a:spcBef>
              <a:buSzTx/>
              <a:buNone/>
            </a:lvl1pPr>
          </a:lstStyle>
          <a:p>
            <a:r>
              <a:t>Description of Agenda Items</a:t>
            </a:r>
          </a:p>
        </p:txBody>
      </p:sp>
      <p:sp>
        <p:nvSpPr>
          <p:cNvPr id="117" name="Slide Number"/>
          <p:cNvSpPr txBox="1">
            <a:spLocks noGrp="1"/>
          </p:cNvSpPr>
          <p:nvPr>
            <p:ph type="sldNum" sz="quarter" idx="2"/>
          </p:nvPr>
        </p:nvSpPr>
        <p:spPr>
          <a:xfrm>
            <a:off x="11977623" y="13081000"/>
            <a:ext cx="416053" cy="467107"/>
          </a:xfrm>
          <a:prstGeom prst="rect">
            <a:avLst/>
          </a:prstGeom>
        </p:spPr>
        <p:txBody>
          <a:bodyPr/>
          <a:lstStyle>
            <a:lvl1pPr defTabSz="825500">
              <a:defRPr sz="2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ategory Steps (Solid)">
    <p:bg>
      <p:bgPr>
        <a:solidFill>
          <a:srgbClr val="9600FF"/>
        </a:solidFill>
        <a:effectLst/>
      </p:bgPr>
    </p:bg>
    <p:spTree>
      <p:nvGrpSpPr>
        <p:cNvPr id="1" name=""/>
        <p:cNvGrpSpPr/>
        <p:nvPr/>
      </p:nvGrpSpPr>
      <p:grpSpPr>
        <a:xfrm>
          <a:off x="0" y="0"/>
          <a:ext cx="0" cy="0"/>
          <a:chOff x="0" y="0"/>
          <a:chExt cx="0" cy="0"/>
        </a:xfrm>
      </p:grpSpPr>
      <p:sp>
        <p:nvSpPr>
          <p:cNvPr id="124" name="Category Item 1"/>
          <p:cNvSpPr txBox="1">
            <a:spLocks noGrp="1"/>
          </p:cNvSpPr>
          <p:nvPr>
            <p:ph type="body" sz="quarter" idx="21"/>
          </p:nvPr>
        </p:nvSpPr>
        <p:spPr>
          <a:xfrm>
            <a:off x="1749416" y="1519380"/>
            <a:ext cx="4377234"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1</a:t>
            </a:r>
          </a:p>
        </p:txBody>
      </p:sp>
      <p:sp>
        <p:nvSpPr>
          <p:cNvPr id="125" name="Category Item 2"/>
          <p:cNvSpPr txBox="1">
            <a:spLocks noGrp="1"/>
          </p:cNvSpPr>
          <p:nvPr>
            <p:ph type="body" sz="quarter" idx="22"/>
          </p:nvPr>
        </p:nvSpPr>
        <p:spPr>
          <a:xfrm>
            <a:off x="1749416" y="2922610"/>
            <a:ext cx="4486353"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2</a:t>
            </a:r>
          </a:p>
        </p:txBody>
      </p:sp>
      <p:sp>
        <p:nvSpPr>
          <p:cNvPr id="126" name="Category Item 3"/>
          <p:cNvSpPr txBox="1">
            <a:spLocks noGrp="1"/>
          </p:cNvSpPr>
          <p:nvPr>
            <p:ph type="body" sz="quarter" idx="23"/>
          </p:nvPr>
        </p:nvSpPr>
        <p:spPr>
          <a:xfrm>
            <a:off x="1749416" y="4325840"/>
            <a:ext cx="4494887"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3</a:t>
            </a:r>
          </a:p>
        </p:txBody>
      </p:sp>
      <p:sp>
        <p:nvSpPr>
          <p:cNvPr id="127" name="Category Item 4"/>
          <p:cNvSpPr txBox="1">
            <a:spLocks noGrp="1"/>
          </p:cNvSpPr>
          <p:nvPr>
            <p:ph type="body" sz="quarter" idx="24"/>
          </p:nvPr>
        </p:nvSpPr>
        <p:spPr>
          <a:xfrm>
            <a:off x="1749416" y="5729070"/>
            <a:ext cx="4512565"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4</a:t>
            </a:r>
          </a:p>
        </p:txBody>
      </p:sp>
      <p:sp>
        <p:nvSpPr>
          <p:cNvPr id="128" name="Category Item 5"/>
          <p:cNvSpPr txBox="1">
            <a:spLocks noGrp="1"/>
          </p:cNvSpPr>
          <p:nvPr>
            <p:ph type="body" sz="quarter" idx="25"/>
          </p:nvPr>
        </p:nvSpPr>
        <p:spPr>
          <a:xfrm>
            <a:off x="1749416" y="7132300"/>
            <a:ext cx="4477209"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5</a:t>
            </a:r>
          </a:p>
        </p:txBody>
      </p:sp>
      <p:sp>
        <p:nvSpPr>
          <p:cNvPr id="129" name="Lorem ipsum dolor sit amet, consectetur adipiscing elit. Integer placerat risus vitae sapien aliquam, ut dignissim nisi sodales. Nullam convallis est id mi condimentum posuere. Donec ut porta turpis. Suspendisse potenti. Vivamus sed ante in quam ultrices"/>
          <p:cNvSpPr txBox="1">
            <a:spLocks noGrp="1"/>
          </p:cNvSpPr>
          <p:nvPr>
            <p:ph type="body" sz="half" idx="26" hasCustomPrompt="1"/>
          </p:nvPr>
        </p:nvSpPr>
        <p:spPr>
          <a:xfrm>
            <a:off x="12515182" y="1568042"/>
            <a:ext cx="8888226" cy="10220961"/>
          </a:xfrm>
          <a:prstGeom prst="rect">
            <a:avLst/>
          </a:prstGeom>
        </p:spPr>
        <p:txBody>
          <a:bodyPr anchor="ctr">
            <a:spAutoFit/>
          </a:bodyPr>
          <a:lstStyle>
            <a:lvl1pPr marL="0" indent="0" defTabSz="2438400">
              <a:lnSpc>
                <a:spcPct val="120000"/>
              </a:lnSpc>
              <a:spcBef>
                <a:spcPts val="2400"/>
              </a:spcBef>
              <a:buSzTx/>
              <a:buNone/>
            </a:lvl1pPr>
          </a:lstStyle>
          <a:p>
            <a:r>
              <a:t>Description of Agenda Items</a:t>
            </a:r>
          </a:p>
        </p:txBody>
      </p:sp>
      <p:sp>
        <p:nvSpPr>
          <p:cNvPr id="130" name="Slide Number"/>
          <p:cNvSpPr txBox="1">
            <a:spLocks noGrp="1"/>
          </p:cNvSpPr>
          <p:nvPr>
            <p:ph type="sldNum" sz="quarter" idx="2"/>
          </p:nvPr>
        </p:nvSpPr>
        <p:spPr>
          <a:xfrm>
            <a:off x="11977623" y="13081000"/>
            <a:ext cx="416053" cy="467107"/>
          </a:xfrm>
          <a:prstGeom prst="rect">
            <a:avLst/>
          </a:prstGeom>
        </p:spPr>
        <p:txBody>
          <a:bodyPr/>
          <a:lstStyle>
            <a:lvl1pPr defTabSz="825500">
              <a:defRPr sz="2200">
                <a:solidFill>
                  <a:srgbClr val="000000"/>
                </a:solidFill>
              </a:defRPr>
            </a:lvl1p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tegory Steps (Dark)">
    <p:bg>
      <p:bgPr>
        <a:gradFill flip="none" rotWithShape="1">
          <a:gsLst>
            <a:gs pos="0">
              <a:srgbClr val="000000"/>
            </a:gs>
            <a:gs pos="100000">
              <a:srgbClr val="2F2F2F">
                <a:alpha val="76121"/>
              </a:srgbClr>
            </a:gs>
            <a:gs pos="100000">
              <a:srgbClr val="5E5E5E">
                <a:alpha val="52243"/>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137" name="Category Item 1"/>
          <p:cNvSpPr txBox="1">
            <a:spLocks noGrp="1"/>
          </p:cNvSpPr>
          <p:nvPr>
            <p:ph type="body" sz="quarter" idx="21"/>
          </p:nvPr>
        </p:nvSpPr>
        <p:spPr>
          <a:xfrm>
            <a:off x="1749416" y="1519380"/>
            <a:ext cx="4377234"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1</a:t>
            </a:r>
          </a:p>
        </p:txBody>
      </p:sp>
      <p:sp>
        <p:nvSpPr>
          <p:cNvPr id="138" name="Category Item 2"/>
          <p:cNvSpPr txBox="1">
            <a:spLocks noGrp="1"/>
          </p:cNvSpPr>
          <p:nvPr>
            <p:ph type="body" sz="quarter" idx="22"/>
          </p:nvPr>
        </p:nvSpPr>
        <p:spPr>
          <a:xfrm>
            <a:off x="1749416" y="2922610"/>
            <a:ext cx="4486353"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2</a:t>
            </a:r>
          </a:p>
        </p:txBody>
      </p:sp>
      <p:sp>
        <p:nvSpPr>
          <p:cNvPr id="139" name="Category Item 3"/>
          <p:cNvSpPr txBox="1">
            <a:spLocks noGrp="1"/>
          </p:cNvSpPr>
          <p:nvPr>
            <p:ph type="body" sz="quarter" idx="23"/>
          </p:nvPr>
        </p:nvSpPr>
        <p:spPr>
          <a:xfrm>
            <a:off x="1749416" y="4325840"/>
            <a:ext cx="4494887"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3</a:t>
            </a:r>
          </a:p>
        </p:txBody>
      </p:sp>
      <p:sp>
        <p:nvSpPr>
          <p:cNvPr id="140" name="Category Item 4"/>
          <p:cNvSpPr txBox="1">
            <a:spLocks noGrp="1"/>
          </p:cNvSpPr>
          <p:nvPr>
            <p:ph type="body" sz="quarter" idx="24"/>
          </p:nvPr>
        </p:nvSpPr>
        <p:spPr>
          <a:xfrm>
            <a:off x="1749416" y="5729070"/>
            <a:ext cx="4512565"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4</a:t>
            </a:r>
          </a:p>
        </p:txBody>
      </p:sp>
      <p:sp>
        <p:nvSpPr>
          <p:cNvPr id="141" name="Category Item 5"/>
          <p:cNvSpPr txBox="1">
            <a:spLocks noGrp="1"/>
          </p:cNvSpPr>
          <p:nvPr>
            <p:ph type="body" sz="quarter" idx="25"/>
          </p:nvPr>
        </p:nvSpPr>
        <p:spPr>
          <a:xfrm>
            <a:off x="1749416" y="7132300"/>
            <a:ext cx="4477209" cy="1009905"/>
          </a:xfrm>
          <a:prstGeom prst="rect">
            <a:avLst/>
          </a:prstGeom>
        </p:spPr>
        <p:txBody>
          <a:bodyPr wrap="none" anchor="ctr">
            <a:spAutoFit/>
          </a:bodyPr>
          <a:lstStyle>
            <a:lvl1pPr marL="0" indent="0" defTabSz="2438400">
              <a:lnSpc>
                <a:spcPct val="100000"/>
              </a:lnSpc>
              <a:spcBef>
                <a:spcPts val="2400"/>
              </a:spcBef>
              <a:buSzTx/>
              <a:buNone/>
              <a:defRPr sz="4800">
                <a:latin typeface="+mn-lt"/>
                <a:ea typeface="+mn-ea"/>
                <a:cs typeface="+mn-cs"/>
                <a:sym typeface="Canela Bold"/>
              </a:defRPr>
            </a:lvl1pPr>
          </a:lstStyle>
          <a:p>
            <a:r>
              <a:t>Category Item 5</a:t>
            </a:r>
          </a:p>
        </p:txBody>
      </p:sp>
      <p:sp>
        <p:nvSpPr>
          <p:cNvPr id="142" name="Lorem ipsum dolor sit amet, consectetur adipiscing elit. Integer placerat risus vitae sapien aliquam, ut dignissim nisi sodales. Nullam convallis est id mi condimentum posuere. Donec ut porta turpis. Suspendisse potenti. Vivamus sed ante in quam ultrices"/>
          <p:cNvSpPr txBox="1">
            <a:spLocks noGrp="1"/>
          </p:cNvSpPr>
          <p:nvPr>
            <p:ph type="body" sz="half" idx="26" hasCustomPrompt="1"/>
          </p:nvPr>
        </p:nvSpPr>
        <p:spPr>
          <a:xfrm>
            <a:off x="12515182" y="1568042"/>
            <a:ext cx="8888226" cy="10220961"/>
          </a:xfrm>
          <a:prstGeom prst="rect">
            <a:avLst/>
          </a:prstGeom>
        </p:spPr>
        <p:txBody>
          <a:bodyPr anchor="ctr">
            <a:spAutoFit/>
          </a:bodyPr>
          <a:lstStyle>
            <a:lvl1pPr marL="0" indent="0" defTabSz="2438400">
              <a:lnSpc>
                <a:spcPct val="120000"/>
              </a:lnSpc>
              <a:spcBef>
                <a:spcPts val="2400"/>
              </a:spcBef>
              <a:buSzTx/>
              <a:buNone/>
            </a:lvl1pPr>
          </a:lstStyle>
          <a:p>
            <a:r>
              <a:t>Description of Agenda Items</a:t>
            </a:r>
          </a:p>
        </p:txBody>
      </p:sp>
      <p:sp>
        <p:nvSpPr>
          <p:cNvPr id="143" name="Slide Number"/>
          <p:cNvSpPr txBox="1">
            <a:spLocks noGrp="1"/>
          </p:cNvSpPr>
          <p:nvPr>
            <p:ph type="sldNum" sz="quarter" idx="2"/>
          </p:nvPr>
        </p:nvSpPr>
        <p:spPr>
          <a:xfrm>
            <a:off x="11977623" y="13081000"/>
            <a:ext cx="416053" cy="467107"/>
          </a:xfrm>
          <a:prstGeom prst="rect">
            <a:avLst/>
          </a:prstGeom>
        </p:spPr>
        <p:txBody>
          <a:bodyPr/>
          <a:lstStyle>
            <a:lvl1pPr defTabSz="825500">
              <a:defRPr sz="2200">
                <a:solidFill>
                  <a:srgbClr val="000000"/>
                </a:solidFill>
              </a:defRPr>
            </a:lvl1p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hueOff val="16118784"/>
                <a:satOff val="22839"/>
              </a:schemeClr>
            </a:gs>
            <a:gs pos="100000">
              <a:schemeClr val="accent1">
                <a:hueOff val="-16024651"/>
                <a:satOff val="13407"/>
                <a:lumOff val="-6032"/>
                <a:alpha val="52243"/>
              </a:schemeClr>
            </a:gs>
          </a:gsLst>
          <a:lin ang="13003489" scaled="0"/>
        </a:gradFill>
        <a:effectLst/>
      </p:bgPr>
    </p:bg>
    <p:spTree>
      <p:nvGrpSpPr>
        <p:cNvPr id="1" name=""/>
        <p:cNvGrpSpPr/>
        <p:nvPr/>
      </p:nvGrpSpPr>
      <p:grpSpPr>
        <a:xfrm>
          <a:off x="0" y="0"/>
          <a:ext cx="0" cy="0"/>
          <a:chOff x="0" y="0"/>
          <a:chExt cx="0" cy="0"/>
        </a:xfrm>
      </p:grpSpPr>
      <p:sp>
        <p:nvSpPr>
          <p:cNvPr id="2" name="Subsection Title"/>
          <p:cNvSpPr txBox="1">
            <a:spLocks noGrp="1"/>
          </p:cNvSpPr>
          <p:nvPr>
            <p:ph type="title" hasCustomPrompt="1"/>
          </p:nvPr>
        </p:nvSpPr>
        <p:spPr>
          <a:xfrm>
            <a:off x="1219200" y="774700"/>
            <a:ext cx="21761375" cy="15621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Subsection Title</a:t>
            </a:r>
          </a:p>
        </p:txBody>
      </p:sp>
      <p:sp>
        <p:nvSpPr>
          <p:cNvPr id="3" name="Body Level One…"/>
          <p:cNvSpPr txBox="1">
            <a:spLocks noGrp="1"/>
          </p:cNvSpPr>
          <p:nvPr>
            <p:ph type="body" idx="1" hasCustomPrompt="1"/>
          </p:nvPr>
        </p:nvSpPr>
        <p:spPr>
          <a:xfrm>
            <a:off x="1792795" y="2667000"/>
            <a:ext cx="20614184" cy="8382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Slide bullet text</a:t>
            </a:r>
          </a:p>
          <a:p>
            <a:pPr lvl="1"/>
            <a:endParaRPr/>
          </a:p>
          <a:p>
            <a:pPr lvl="2"/>
            <a:endParaRPr/>
          </a:p>
          <a:p>
            <a:pPr lvl="3"/>
            <a:endParaRPr/>
          </a:p>
          <a:p>
            <a:pPr lvl="4"/>
            <a:endParaRPr/>
          </a:p>
        </p:txBody>
      </p:sp>
      <p:sp>
        <p:nvSpPr>
          <p:cNvPr id="4" name="Slide Number"/>
          <p:cNvSpPr txBox="1">
            <a:spLocks noGrp="1"/>
          </p:cNvSpPr>
          <p:nvPr>
            <p:ph type="sldNum" sz="quarter" idx="2"/>
          </p:nvPr>
        </p:nvSpPr>
        <p:spPr>
          <a:xfrm>
            <a:off x="12001499" y="12700000"/>
            <a:ext cx="388621" cy="429261"/>
          </a:xfrm>
          <a:prstGeom prst="rect">
            <a:avLst/>
          </a:prstGeom>
          <a:ln w="12700">
            <a:miter lim="400000"/>
          </a:ln>
        </p:spPr>
        <p:txBody>
          <a:bodyPr wrap="none" lIns="50800" tIns="50800" rIns="50800" bIns="50800" anchor="b">
            <a:spAutoFit/>
          </a:bodyPr>
          <a:lstStyle>
            <a:lvl1pPr algn="ctr" defTabSz="584200">
              <a:spcBef>
                <a:spcPts val="0"/>
              </a:spcBef>
              <a:defRPr sz="2000">
                <a:solidFill>
                  <a:srgbClr val="5E5E5E"/>
                </a:solidFill>
                <a:latin typeface="Graphik"/>
                <a:ea typeface="Graphik"/>
                <a:cs typeface="Graphik"/>
                <a:sym typeface="Graphik"/>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Lst>
  <p:transition spd="med"/>
  <p:txStyles>
    <p:titleStyle>
      <a:lvl1pPr marL="0" marR="0" indent="0" algn="l" defTabSz="2438400" latinLnBrk="0">
        <a:lnSpc>
          <a:spcPts val="11200"/>
        </a:lnSpc>
        <a:spcBef>
          <a:spcPts val="0"/>
        </a:spcBef>
        <a:spcAft>
          <a:spcPts val="0"/>
        </a:spcAft>
        <a:buClrTx/>
        <a:buSzTx/>
        <a:buFontTx/>
        <a:buNone/>
        <a:tabLst/>
        <a:defRPr sz="8400" b="0" i="0" u="none" strike="noStrike" cap="none" spc="-84" baseline="0">
          <a:solidFill>
            <a:srgbClr val="FFFFFF"/>
          </a:solidFill>
          <a:uFillTx/>
          <a:latin typeface="+mn-lt"/>
          <a:ea typeface="+mn-ea"/>
          <a:cs typeface="+mn-cs"/>
          <a:sym typeface="Canela Bold"/>
        </a:defRPr>
      </a:lvl1pPr>
      <a:lvl2pPr marL="0" marR="0" indent="457200" algn="l" defTabSz="2438400" latinLnBrk="0">
        <a:lnSpc>
          <a:spcPts val="11200"/>
        </a:lnSpc>
        <a:spcBef>
          <a:spcPts val="0"/>
        </a:spcBef>
        <a:spcAft>
          <a:spcPts val="0"/>
        </a:spcAft>
        <a:buClrTx/>
        <a:buSzTx/>
        <a:buFontTx/>
        <a:buNone/>
        <a:tabLst/>
        <a:defRPr sz="8400" b="0" i="0" u="none" strike="noStrike" cap="none" spc="-84" baseline="0">
          <a:solidFill>
            <a:srgbClr val="FFFFFF"/>
          </a:solidFill>
          <a:uFillTx/>
          <a:latin typeface="+mn-lt"/>
          <a:ea typeface="+mn-ea"/>
          <a:cs typeface="+mn-cs"/>
          <a:sym typeface="Canela Bold"/>
        </a:defRPr>
      </a:lvl2pPr>
      <a:lvl3pPr marL="0" marR="0" indent="914400" algn="l" defTabSz="2438400" latinLnBrk="0">
        <a:lnSpc>
          <a:spcPts val="11200"/>
        </a:lnSpc>
        <a:spcBef>
          <a:spcPts val="0"/>
        </a:spcBef>
        <a:spcAft>
          <a:spcPts val="0"/>
        </a:spcAft>
        <a:buClrTx/>
        <a:buSzTx/>
        <a:buFontTx/>
        <a:buNone/>
        <a:tabLst/>
        <a:defRPr sz="8400" b="0" i="0" u="none" strike="noStrike" cap="none" spc="-84" baseline="0">
          <a:solidFill>
            <a:srgbClr val="FFFFFF"/>
          </a:solidFill>
          <a:uFillTx/>
          <a:latin typeface="+mn-lt"/>
          <a:ea typeface="+mn-ea"/>
          <a:cs typeface="+mn-cs"/>
          <a:sym typeface="Canela Bold"/>
        </a:defRPr>
      </a:lvl3pPr>
      <a:lvl4pPr marL="0" marR="0" indent="1371600" algn="l" defTabSz="2438400" latinLnBrk="0">
        <a:lnSpc>
          <a:spcPts val="11200"/>
        </a:lnSpc>
        <a:spcBef>
          <a:spcPts val="0"/>
        </a:spcBef>
        <a:spcAft>
          <a:spcPts val="0"/>
        </a:spcAft>
        <a:buClrTx/>
        <a:buSzTx/>
        <a:buFontTx/>
        <a:buNone/>
        <a:tabLst/>
        <a:defRPr sz="8400" b="0" i="0" u="none" strike="noStrike" cap="none" spc="-84" baseline="0">
          <a:solidFill>
            <a:srgbClr val="FFFFFF"/>
          </a:solidFill>
          <a:uFillTx/>
          <a:latin typeface="+mn-lt"/>
          <a:ea typeface="+mn-ea"/>
          <a:cs typeface="+mn-cs"/>
          <a:sym typeface="Canela Bold"/>
        </a:defRPr>
      </a:lvl4pPr>
      <a:lvl5pPr marL="0" marR="0" indent="1828800" algn="l" defTabSz="2438400" latinLnBrk="0">
        <a:lnSpc>
          <a:spcPts val="11200"/>
        </a:lnSpc>
        <a:spcBef>
          <a:spcPts val="0"/>
        </a:spcBef>
        <a:spcAft>
          <a:spcPts val="0"/>
        </a:spcAft>
        <a:buClrTx/>
        <a:buSzTx/>
        <a:buFontTx/>
        <a:buNone/>
        <a:tabLst/>
        <a:defRPr sz="8400" b="0" i="0" u="none" strike="noStrike" cap="none" spc="-84" baseline="0">
          <a:solidFill>
            <a:srgbClr val="FFFFFF"/>
          </a:solidFill>
          <a:uFillTx/>
          <a:latin typeface="+mn-lt"/>
          <a:ea typeface="+mn-ea"/>
          <a:cs typeface="+mn-cs"/>
          <a:sym typeface="Canela Bold"/>
        </a:defRPr>
      </a:lvl5pPr>
      <a:lvl6pPr marL="0" marR="0" indent="2286000" algn="l" defTabSz="2438400" latinLnBrk="0">
        <a:lnSpc>
          <a:spcPts val="11200"/>
        </a:lnSpc>
        <a:spcBef>
          <a:spcPts val="0"/>
        </a:spcBef>
        <a:spcAft>
          <a:spcPts val="0"/>
        </a:spcAft>
        <a:buClrTx/>
        <a:buSzTx/>
        <a:buFontTx/>
        <a:buNone/>
        <a:tabLst/>
        <a:defRPr sz="8400" b="0" i="0" u="none" strike="noStrike" cap="none" spc="-84" baseline="0">
          <a:solidFill>
            <a:srgbClr val="FFFFFF"/>
          </a:solidFill>
          <a:uFillTx/>
          <a:latin typeface="+mn-lt"/>
          <a:ea typeface="+mn-ea"/>
          <a:cs typeface="+mn-cs"/>
          <a:sym typeface="Canela Bold"/>
        </a:defRPr>
      </a:lvl6pPr>
      <a:lvl7pPr marL="0" marR="0" indent="2743200" algn="l" defTabSz="2438400" latinLnBrk="0">
        <a:lnSpc>
          <a:spcPts val="11200"/>
        </a:lnSpc>
        <a:spcBef>
          <a:spcPts val="0"/>
        </a:spcBef>
        <a:spcAft>
          <a:spcPts val="0"/>
        </a:spcAft>
        <a:buClrTx/>
        <a:buSzTx/>
        <a:buFontTx/>
        <a:buNone/>
        <a:tabLst/>
        <a:defRPr sz="8400" b="0" i="0" u="none" strike="noStrike" cap="none" spc="-84" baseline="0">
          <a:solidFill>
            <a:srgbClr val="FFFFFF"/>
          </a:solidFill>
          <a:uFillTx/>
          <a:latin typeface="+mn-lt"/>
          <a:ea typeface="+mn-ea"/>
          <a:cs typeface="+mn-cs"/>
          <a:sym typeface="Canela Bold"/>
        </a:defRPr>
      </a:lvl7pPr>
      <a:lvl8pPr marL="0" marR="0" indent="3200400" algn="l" defTabSz="2438400" latinLnBrk="0">
        <a:lnSpc>
          <a:spcPts val="11200"/>
        </a:lnSpc>
        <a:spcBef>
          <a:spcPts val="0"/>
        </a:spcBef>
        <a:spcAft>
          <a:spcPts val="0"/>
        </a:spcAft>
        <a:buClrTx/>
        <a:buSzTx/>
        <a:buFontTx/>
        <a:buNone/>
        <a:tabLst/>
        <a:defRPr sz="8400" b="0" i="0" u="none" strike="noStrike" cap="none" spc="-84" baseline="0">
          <a:solidFill>
            <a:srgbClr val="FFFFFF"/>
          </a:solidFill>
          <a:uFillTx/>
          <a:latin typeface="+mn-lt"/>
          <a:ea typeface="+mn-ea"/>
          <a:cs typeface="+mn-cs"/>
          <a:sym typeface="Canela Bold"/>
        </a:defRPr>
      </a:lvl8pPr>
      <a:lvl9pPr marL="0" marR="0" indent="3657600" algn="l" defTabSz="2438400" latinLnBrk="0">
        <a:lnSpc>
          <a:spcPts val="11200"/>
        </a:lnSpc>
        <a:spcBef>
          <a:spcPts val="0"/>
        </a:spcBef>
        <a:spcAft>
          <a:spcPts val="0"/>
        </a:spcAft>
        <a:buClrTx/>
        <a:buSzTx/>
        <a:buFontTx/>
        <a:buNone/>
        <a:tabLst/>
        <a:defRPr sz="8400" b="0" i="0" u="none" strike="noStrike" cap="none" spc="-84" baseline="0">
          <a:solidFill>
            <a:srgbClr val="FFFFFF"/>
          </a:solidFill>
          <a:uFillTx/>
          <a:latin typeface="+mn-lt"/>
          <a:ea typeface="+mn-ea"/>
          <a:cs typeface="+mn-cs"/>
          <a:sym typeface="Canela Bold"/>
        </a:defRPr>
      </a:lvl9pPr>
    </p:titleStyle>
    <p:bodyStyle>
      <a:lvl1pPr marL="496454" marR="0" indent="-496454" algn="l" defTabSz="2438338" latinLnBrk="0">
        <a:lnSpc>
          <a:spcPts val="6200"/>
        </a:lnSpc>
        <a:spcBef>
          <a:spcPts val="2700"/>
        </a:spcBef>
        <a:spcAft>
          <a:spcPts val="0"/>
        </a:spcAft>
        <a:buClrTx/>
        <a:buSzPct val="150000"/>
        <a:buFontTx/>
        <a:buChar char="•"/>
        <a:tabLst/>
        <a:defRPr sz="4000" b="0" i="0" u="none" strike="noStrike" cap="none" spc="0" baseline="0">
          <a:solidFill>
            <a:srgbClr val="FFFFFF"/>
          </a:solidFill>
          <a:uFillTx/>
          <a:latin typeface="Helvetica"/>
          <a:ea typeface="Helvetica"/>
          <a:cs typeface="Helvetica"/>
          <a:sym typeface="Helvetica"/>
        </a:defRPr>
      </a:lvl1pPr>
      <a:lvl2pPr marL="1042554" marR="0" indent="-496454" algn="l" defTabSz="2438338" latinLnBrk="0">
        <a:lnSpc>
          <a:spcPts val="6200"/>
        </a:lnSpc>
        <a:spcBef>
          <a:spcPts val="2700"/>
        </a:spcBef>
        <a:spcAft>
          <a:spcPts val="0"/>
        </a:spcAft>
        <a:buClrTx/>
        <a:buSzPct val="150000"/>
        <a:buFontTx/>
        <a:buChar char="•"/>
        <a:tabLst/>
        <a:defRPr sz="4000" b="0" i="0" u="none" strike="noStrike" cap="none" spc="0" baseline="0">
          <a:solidFill>
            <a:srgbClr val="FFFFFF"/>
          </a:solidFill>
          <a:uFillTx/>
          <a:latin typeface="Helvetica"/>
          <a:ea typeface="Helvetica"/>
          <a:cs typeface="Helvetica"/>
          <a:sym typeface="Helvetica"/>
        </a:defRPr>
      </a:lvl2pPr>
      <a:lvl3pPr marL="1588654" marR="0" indent="-496454" algn="l" defTabSz="2438338" latinLnBrk="0">
        <a:lnSpc>
          <a:spcPts val="6200"/>
        </a:lnSpc>
        <a:spcBef>
          <a:spcPts val="2700"/>
        </a:spcBef>
        <a:spcAft>
          <a:spcPts val="0"/>
        </a:spcAft>
        <a:buClrTx/>
        <a:buSzPct val="150000"/>
        <a:buFontTx/>
        <a:buChar char="•"/>
        <a:tabLst/>
        <a:defRPr sz="4000" b="0" i="0" u="none" strike="noStrike" cap="none" spc="0" baseline="0">
          <a:solidFill>
            <a:srgbClr val="FFFFFF"/>
          </a:solidFill>
          <a:uFillTx/>
          <a:latin typeface="Helvetica"/>
          <a:ea typeface="Helvetica"/>
          <a:cs typeface="Helvetica"/>
          <a:sym typeface="Helvetica"/>
        </a:defRPr>
      </a:lvl3pPr>
      <a:lvl4pPr marL="2134754" marR="0" indent="-496454" algn="l" defTabSz="2438338" latinLnBrk="0">
        <a:lnSpc>
          <a:spcPts val="6200"/>
        </a:lnSpc>
        <a:spcBef>
          <a:spcPts val="2700"/>
        </a:spcBef>
        <a:spcAft>
          <a:spcPts val="0"/>
        </a:spcAft>
        <a:buClrTx/>
        <a:buSzPct val="150000"/>
        <a:buFontTx/>
        <a:buChar char="•"/>
        <a:tabLst/>
        <a:defRPr sz="4000" b="0" i="0" u="none" strike="noStrike" cap="none" spc="0" baseline="0">
          <a:solidFill>
            <a:srgbClr val="FFFFFF"/>
          </a:solidFill>
          <a:uFillTx/>
          <a:latin typeface="Helvetica"/>
          <a:ea typeface="Helvetica"/>
          <a:cs typeface="Helvetica"/>
          <a:sym typeface="Helvetica"/>
        </a:defRPr>
      </a:lvl4pPr>
      <a:lvl5pPr marL="2680854" marR="0" indent="-496454" algn="l" defTabSz="2438338" latinLnBrk="0">
        <a:lnSpc>
          <a:spcPts val="6200"/>
        </a:lnSpc>
        <a:spcBef>
          <a:spcPts val="2700"/>
        </a:spcBef>
        <a:spcAft>
          <a:spcPts val="0"/>
        </a:spcAft>
        <a:buClrTx/>
        <a:buSzPct val="150000"/>
        <a:buFontTx/>
        <a:buChar char="•"/>
        <a:tabLst/>
        <a:defRPr sz="4000" b="0" i="0" u="none" strike="noStrike" cap="none" spc="0" baseline="0">
          <a:solidFill>
            <a:srgbClr val="FFFFFF"/>
          </a:solidFill>
          <a:uFillTx/>
          <a:latin typeface="Helvetica"/>
          <a:ea typeface="Helvetica"/>
          <a:cs typeface="Helvetica"/>
          <a:sym typeface="Helvetica"/>
        </a:defRPr>
      </a:lvl5pPr>
      <a:lvl6pPr marL="3226954" marR="0" indent="-496454" algn="l" defTabSz="2438338" latinLnBrk="0">
        <a:lnSpc>
          <a:spcPts val="6200"/>
        </a:lnSpc>
        <a:spcBef>
          <a:spcPts val="2700"/>
        </a:spcBef>
        <a:spcAft>
          <a:spcPts val="0"/>
        </a:spcAft>
        <a:buClrTx/>
        <a:buSzPct val="150000"/>
        <a:buFontTx/>
        <a:buChar char="•"/>
        <a:tabLst/>
        <a:defRPr sz="4000" b="0" i="0" u="none" strike="noStrike" cap="none" spc="0" baseline="0">
          <a:solidFill>
            <a:srgbClr val="FFFFFF"/>
          </a:solidFill>
          <a:uFillTx/>
          <a:latin typeface="Helvetica"/>
          <a:ea typeface="Helvetica"/>
          <a:cs typeface="Helvetica"/>
          <a:sym typeface="Helvetica"/>
        </a:defRPr>
      </a:lvl6pPr>
      <a:lvl7pPr marL="3773054" marR="0" indent="-496454" algn="l" defTabSz="2438338" latinLnBrk="0">
        <a:lnSpc>
          <a:spcPts val="6200"/>
        </a:lnSpc>
        <a:spcBef>
          <a:spcPts val="2700"/>
        </a:spcBef>
        <a:spcAft>
          <a:spcPts val="0"/>
        </a:spcAft>
        <a:buClrTx/>
        <a:buSzPct val="150000"/>
        <a:buFontTx/>
        <a:buChar char="•"/>
        <a:tabLst/>
        <a:defRPr sz="4000" b="0" i="0" u="none" strike="noStrike" cap="none" spc="0" baseline="0">
          <a:solidFill>
            <a:srgbClr val="FFFFFF"/>
          </a:solidFill>
          <a:uFillTx/>
          <a:latin typeface="Helvetica"/>
          <a:ea typeface="Helvetica"/>
          <a:cs typeface="Helvetica"/>
          <a:sym typeface="Helvetica"/>
        </a:defRPr>
      </a:lvl7pPr>
      <a:lvl8pPr marL="4319154" marR="0" indent="-496454" algn="l" defTabSz="2438338" latinLnBrk="0">
        <a:lnSpc>
          <a:spcPts val="6200"/>
        </a:lnSpc>
        <a:spcBef>
          <a:spcPts val="2700"/>
        </a:spcBef>
        <a:spcAft>
          <a:spcPts val="0"/>
        </a:spcAft>
        <a:buClrTx/>
        <a:buSzPct val="150000"/>
        <a:buFontTx/>
        <a:buChar char="•"/>
        <a:tabLst/>
        <a:defRPr sz="4000" b="0" i="0" u="none" strike="noStrike" cap="none" spc="0" baseline="0">
          <a:solidFill>
            <a:srgbClr val="FFFFFF"/>
          </a:solidFill>
          <a:uFillTx/>
          <a:latin typeface="Helvetica"/>
          <a:ea typeface="Helvetica"/>
          <a:cs typeface="Helvetica"/>
          <a:sym typeface="Helvetica"/>
        </a:defRPr>
      </a:lvl8pPr>
      <a:lvl9pPr marL="4865254" marR="0" indent="-496454" algn="l" defTabSz="2438338" latinLnBrk="0">
        <a:lnSpc>
          <a:spcPts val="6200"/>
        </a:lnSpc>
        <a:spcBef>
          <a:spcPts val="2700"/>
        </a:spcBef>
        <a:spcAft>
          <a:spcPts val="0"/>
        </a:spcAft>
        <a:buClrTx/>
        <a:buSzPct val="150000"/>
        <a:buFontTx/>
        <a:buChar char="•"/>
        <a:tabLst/>
        <a:defRPr sz="4000" b="0" i="0" u="none" strike="noStrike" cap="none" spc="0" baseline="0">
          <a:solidFill>
            <a:srgbClr val="FFFFFF"/>
          </a:solidFill>
          <a:uFillTx/>
          <a:latin typeface="Helvetica"/>
          <a:ea typeface="Helvetica"/>
          <a:cs typeface="Helvetica"/>
          <a:sym typeface="Helvetica"/>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Graphik"/>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 name="Advancing Accessibility"/>
          <p:cNvSpPr txBox="1">
            <a:spLocks noGrp="1"/>
          </p:cNvSpPr>
          <p:nvPr>
            <p:ph type="ctrTitle"/>
          </p:nvPr>
        </p:nvSpPr>
        <p:spPr>
          <a:prstGeom prst="rect">
            <a:avLst/>
          </a:prstGeom>
        </p:spPr>
        <p:txBody>
          <a:bodyPr/>
          <a:lstStyle/>
          <a:p>
            <a:r>
              <a:t>Advancing Accessibility</a:t>
            </a:r>
          </a:p>
        </p:txBody>
      </p:sp>
      <p:sp>
        <p:nvSpPr>
          <p:cNvPr id="680" name="Circle">
            <a:extLst>
              <a:ext uri="{C183D7F6-B498-43B3-948B-1728B52AA6E4}">
                <adec:decorative xmlns:adec="http://schemas.microsoft.com/office/drawing/2017/decorative" val="1"/>
              </a:ext>
            </a:extLst>
          </p:cNvPr>
          <p:cNvSpPr/>
          <p:nvPr/>
        </p:nvSpPr>
        <p:spPr>
          <a:xfrm>
            <a:off x="10411683" y="2437350"/>
            <a:ext cx="2900862" cy="2900862"/>
          </a:xfrm>
          <a:prstGeom prst="ellipse">
            <a:avLst/>
          </a:prstGeom>
          <a:blipFill>
            <a:blip r:embed="rId2"/>
            <a:stretch>
              <a:fillRect/>
            </a:stretch>
          </a:blipFill>
          <a:ln w="127000">
            <a:solidFill>
              <a:srgbClr val="F5F6F1"/>
            </a:solidFill>
            <a:miter lim="400000"/>
          </a:ln>
        </p:spPr>
        <p:txBody>
          <a:bodyPr lIns="50800" tIns="50800" rIns="50800" bIns="50800" anchor="ctr"/>
          <a:lstStyle/>
          <a:p>
            <a:pPr algn="ctr" defTabSz="1130300">
              <a:spcBef>
                <a:spcPts val="0"/>
              </a:spcBef>
              <a:defRPr sz="3200">
                <a:solidFill>
                  <a:srgbClr val="FFFFFF"/>
                </a:solidFill>
                <a:latin typeface="Graphik"/>
                <a:ea typeface="Graphik"/>
                <a:cs typeface="Graphik"/>
                <a:sym typeface="Graphik"/>
              </a:defRPr>
            </a:pPr>
            <a:endParaRPr/>
          </a:p>
        </p:txBody>
      </p:sp>
      <p:sp>
        <p:nvSpPr>
          <p:cNvPr id="681" name="Rectangle">
            <a:extLst>
              <a:ext uri="{C183D7F6-B498-43B3-948B-1728B52AA6E4}">
                <adec:decorative xmlns:adec="http://schemas.microsoft.com/office/drawing/2017/decorative" val="1"/>
              </a:ext>
            </a:extLst>
          </p:cNvPr>
          <p:cNvSpPr/>
          <p:nvPr/>
        </p:nvSpPr>
        <p:spPr>
          <a:xfrm>
            <a:off x="0" y="12208350"/>
            <a:ext cx="24384000" cy="1507650"/>
          </a:xfrm>
          <a:prstGeom prst="rect">
            <a:avLst/>
          </a:prstGeom>
          <a:solidFill>
            <a:srgbClr val="F5F6F1"/>
          </a:solidFill>
          <a:ln w="12700">
            <a:miter lim="400000"/>
          </a:ln>
        </p:spPr>
        <p:txBody>
          <a:bodyPr lIns="50800" tIns="50800" rIns="50800" bIns="50800" anchor="ctr"/>
          <a:lstStyle/>
          <a:p>
            <a:pPr algn="ctr" defTabSz="1130300">
              <a:spcBef>
                <a:spcPts val="0"/>
              </a:spcBef>
              <a:defRPr sz="3200">
                <a:solidFill>
                  <a:srgbClr val="FFFFFF"/>
                </a:solidFill>
                <a:latin typeface="Graphik"/>
                <a:ea typeface="Graphik"/>
                <a:cs typeface="Graphik"/>
                <a:sym typeface="Graphik"/>
              </a:defRPr>
            </a:pPr>
            <a:endParaRPr/>
          </a:p>
        </p:txBody>
      </p:sp>
      <p:sp>
        <p:nvSpPr>
          <p:cNvPr id="682" name="Gerard K Cohen"/>
          <p:cNvSpPr txBox="1">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lvl="2" indent="0" defTabSz="2438400">
              <a:lnSpc>
                <a:spcPts val="6000"/>
              </a:lnSpc>
              <a:spcBef>
                <a:spcPts val="0"/>
              </a:spcBef>
              <a:buClr>
                <a:srgbClr val="181616"/>
              </a:buClr>
              <a:buSzTx/>
              <a:buNone/>
              <a:defRPr spc="-39">
                <a:solidFill>
                  <a:srgbClr val="000000"/>
                </a:solidFill>
                <a:latin typeface="+mn-lt"/>
                <a:ea typeface="+mn-ea"/>
                <a:cs typeface="+mn-cs"/>
                <a:sym typeface="Canela Bold"/>
              </a:defRPr>
            </a:pPr>
            <a:r>
              <a:t>Gerard K Cohen</a:t>
            </a:r>
          </a:p>
        </p:txBody>
      </p:sp>
      <p:sp>
        <p:nvSpPr>
          <p:cNvPr id="683" name="linkedin.com/in/gerardkcohen/"/>
          <p:cNvSpPr txBox="1"/>
          <p:nvPr/>
        </p:nvSpPr>
        <p:spPr>
          <a:xfrm>
            <a:off x="8889540" y="12606575"/>
            <a:ext cx="6863160" cy="71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linkedin.com/in/gerardkcohen/</a:t>
            </a:r>
          </a:p>
        </p:txBody>
      </p:sp>
      <p:sp>
        <p:nvSpPr>
          <p:cNvPr id="684" name="https://gerardkcohen.me"/>
          <p:cNvSpPr txBox="1"/>
          <p:nvPr/>
        </p:nvSpPr>
        <p:spPr>
          <a:xfrm>
            <a:off x="17137739" y="12606575"/>
            <a:ext cx="5592417" cy="71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https://gerardkcohen.me</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5" name="Gerard K Cohen presenting at a conference, standing in front a large screen that says “Don’t forget the humans” over a crowd of people." descr="Gerard K Cohen presenting at a conference, standing in front a large screen that says “Don’t forget the humans” over a crowd of people."/>
          <p:cNvPicPr>
            <a:picLocks noChangeAspect="1"/>
          </p:cNvPicPr>
          <p:nvPr/>
        </p:nvPicPr>
        <p:blipFill>
          <a:blip r:embed="rId2"/>
          <a:stretch>
            <a:fillRect/>
          </a:stretch>
        </p:blipFill>
        <p:spPr>
          <a:xfrm>
            <a:off x="-11007008" y="-63440"/>
            <a:ext cx="41147998" cy="13716001"/>
          </a:xfrm>
          <a:prstGeom prst="rect">
            <a:avLst/>
          </a:prstGeom>
          <a:ln w="12700">
            <a:miter lim="400000"/>
          </a:ln>
        </p:spPr>
      </p:pic>
    </p:spTree>
  </p:cSld>
  <p:clrMapOvr>
    <a:masterClrMapping/>
  </p:clrMapOvr>
  <p:transition spd="me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 name="Progress is all that is required of you today"/>
          <p:cNvSpPr txBox="1">
            <a:spLocks noGrp="1"/>
          </p:cNvSpPr>
          <p:nvPr>
            <p:ph type="body" sz="half" idx="1"/>
          </p:nvPr>
        </p:nvSpPr>
        <p:spPr>
          <a:prstGeom prst="rect">
            <a:avLst/>
          </a:prstGeom>
        </p:spPr>
        <p:txBody>
          <a:bodyPr anchor="ctr"/>
          <a:lstStyle/>
          <a:p>
            <a:r>
              <a:t>Progress is all that is required of you today</a:t>
            </a:r>
          </a:p>
        </p:txBody>
      </p:sp>
    </p:spTree>
  </p:cSld>
  <p:clrMapOvr>
    <a:masterClrMapping/>
  </p:clrMapOvr>
  <p:transition spd="me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6" name="Let us keep shifting left, up, and out!"/>
          <p:cNvSpPr txBox="1">
            <a:spLocks noGrp="1"/>
          </p:cNvSpPr>
          <p:nvPr>
            <p:ph type="body" sz="half" idx="1"/>
          </p:nvPr>
        </p:nvSpPr>
        <p:spPr>
          <a:prstGeom prst="rect">
            <a:avLst/>
          </a:prstGeom>
        </p:spPr>
        <p:txBody>
          <a:bodyPr anchor="ctr"/>
          <a:lstStyle/>
          <a:p>
            <a:r>
              <a:t>Let us keep shifting left, up, and out!</a:t>
            </a:r>
          </a:p>
        </p:txBody>
      </p:sp>
    </p:spTree>
  </p:cSld>
  <p:clrMapOvr>
    <a:masterClrMapping/>
  </p:clrMapOvr>
  <p:transition spd="me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8" name="Gerard K Cohen"/>
          <p:cNvSpPr txBox="1">
            <a:spLocks noGrp="1"/>
          </p:cNvSpPr>
          <p:nvPr>
            <p:ph type="body" idx="2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pPr marL="0" lvl="2" indent="0" defTabSz="2438400">
              <a:lnSpc>
                <a:spcPts val="6000"/>
              </a:lnSpc>
              <a:spcBef>
                <a:spcPts val="0"/>
              </a:spcBef>
              <a:buClr>
                <a:srgbClr val="181616"/>
              </a:buClr>
              <a:buSzTx/>
              <a:buNone/>
              <a:defRPr spc="-39">
                <a:solidFill>
                  <a:srgbClr val="000000"/>
                </a:solidFill>
                <a:latin typeface="+mn-lt"/>
                <a:ea typeface="+mn-ea"/>
                <a:cs typeface="+mn-cs"/>
                <a:sym typeface="Canela Bold"/>
              </a:defRPr>
            </a:pPr>
            <a:r>
              <a:t>Gerard K Cohen</a:t>
            </a:r>
          </a:p>
        </p:txBody>
      </p:sp>
      <p:sp>
        <p:nvSpPr>
          <p:cNvPr id="899" name="linkedin.com/in/gerardkcohen/"/>
          <p:cNvSpPr txBox="1"/>
          <p:nvPr/>
        </p:nvSpPr>
        <p:spPr>
          <a:xfrm>
            <a:off x="8889540" y="12606575"/>
            <a:ext cx="6863160" cy="71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linkedin.com/in/gerardkcohen/</a:t>
            </a:r>
          </a:p>
        </p:txBody>
      </p:sp>
      <p:sp>
        <p:nvSpPr>
          <p:cNvPr id="900" name="https://gerardkcohen.me"/>
          <p:cNvSpPr txBox="1"/>
          <p:nvPr/>
        </p:nvSpPr>
        <p:spPr>
          <a:xfrm>
            <a:off x="17137739" y="12606575"/>
            <a:ext cx="5592417" cy="7112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50800" tIns="50800" rIns="50800" bIns="50800" anchor="ctr">
            <a:spAutoFit/>
          </a:bodyPr>
          <a:lstStyle>
            <a:lvl1pPr>
              <a:defRPr sz="4000"/>
            </a:lvl1pPr>
          </a:lstStyle>
          <a:p>
            <a:r>
              <a:t>https://gerardkcohen.me</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7" name="Automation still cannot replace the work that humans need to do"/>
          <p:cNvSpPr txBox="1">
            <a:spLocks noGrp="1"/>
          </p:cNvSpPr>
          <p:nvPr>
            <p:ph type="body" sz="half" idx="1"/>
          </p:nvPr>
        </p:nvSpPr>
        <p:spPr>
          <a:prstGeom prst="rect">
            <a:avLst/>
          </a:prstGeom>
        </p:spPr>
        <p:txBody>
          <a:bodyPr anchor="ctr"/>
          <a:lstStyle>
            <a:lvl1pPr defTabSz="2170176">
              <a:lnSpc>
                <a:spcPts val="14700"/>
              </a:lnSpc>
              <a:defRPr sz="11392"/>
            </a:lvl1pPr>
          </a:lstStyle>
          <a:p>
            <a:r>
              <a:t>Automation still cannot replace the work that humans need to do</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Education before automation"/>
          <p:cNvSpPr txBox="1">
            <a:spLocks noGrp="1"/>
          </p:cNvSpPr>
          <p:nvPr>
            <p:ph type="body" sz="half" idx="1"/>
          </p:nvPr>
        </p:nvSpPr>
        <p:spPr>
          <a:prstGeom prst="rect">
            <a:avLst/>
          </a:prstGeom>
        </p:spPr>
        <p:txBody>
          <a:bodyPr anchor="ctr"/>
          <a:lstStyle/>
          <a:p>
            <a:r>
              <a:t>Education before automation</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Operationalize the people you already have"/>
          <p:cNvSpPr txBox="1">
            <a:spLocks noGrp="1"/>
          </p:cNvSpPr>
          <p:nvPr>
            <p:ph type="body" sz="half" idx="1"/>
          </p:nvPr>
        </p:nvSpPr>
        <p:spPr>
          <a:prstGeom prst="rect">
            <a:avLst/>
          </a:prstGeom>
        </p:spPr>
        <p:txBody>
          <a:bodyPr anchor="ctr"/>
          <a:lstStyle/>
          <a:p>
            <a:r>
              <a:t>Operationalize the people you already have</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Do not pre-optimize your accessibility efforts"/>
          <p:cNvSpPr txBox="1">
            <a:spLocks noGrp="1"/>
          </p:cNvSpPr>
          <p:nvPr>
            <p:ph type="body" sz="half" idx="1"/>
          </p:nvPr>
        </p:nvSpPr>
        <p:spPr>
          <a:prstGeom prst="rect">
            <a:avLst/>
          </a:prstGeom>
        </p:spPr>
        <p:txBody>
          <a:bodyPr anchor="ctr"/>
          <a:lstStyle/>
          <a:p>
            <a:r>
              <a:t>Do not pre-optimize your accessibility efforts</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Accessibility needs to stop whispering"/>
          <p:cNvSpPr txBox="1">
            <a:spLocks noGrp="1"/>
          </p:cNvSpPr>
          <p:nvPr>
            <p:ph type="body" sz="half" idx="1"/>
          </p:nvPr>
        </p:nvSpPr>
        <p:spPr>
          <a:prstGeom prst="rect">
            <a:avLst/>
          </a:prstGeom>
        </p:spPr>
        <p:txBody>
          <a:bodyPr anchor="ctr"/>
          <a:lstStyle/>
          <a:p>
            <a:r>
              <a:t>Accessibility needs to stop whispering</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Accessibility is just replacing what was originally removed"/>
          <p:cNvSpPr txBox="1">
            <a:spLocks noGrp="1"/>
          </p:cNvSpPr>
          <p:nvPr>
            <p:ph type="body" sz="half" idx="1"/>
          </p:nvPr>
        </p:nvSpPr>
        <p:spPr>
          <a:prstGeom prst="rect">
            <a:avLst/>
          </a:prstGeom>
        </p:spPr>
        <p:txBody>
          <a:bodyPr anchor="ctr"/>
          <a:lstStyle/>
          <a:p>
            <a:r>
              <a:t>Accessibility is just replacing what was originally removed</a:t>
            </a: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 name="Design"/>
          <p:cNvSpPr txBox="1">
            <a:spLocks noGrp="1"/>
          </p:cNvSpPr>
          <p:nvPr>
            <p:ph type="body" idx="21"/>
          </p:nvPr>
        </p:nvSpPr>
        <p:spPr>
          <a:xfrm>
            <a:off x="9532264" y="5589777"/>
            <a:ext cx="5319472" cy="2536445"/>
          </a:xfrm>
          <a:prstGeom prst="rect">
            <a:avLst/>
          </a:prstGeom>
        </p:spPr>
        <p:txBody>
          <a:bodyPr/>
          <a:lstStyle/>
          <a:p>
            <a:r>
              <a:t>Design</a:t>
            </a: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Designers need to understand semantics"/>
          <p:cNvSpPr txBox="1">
            <a:spLocks noGrp="1"/>
          </p:cNvSpPr>
          <p:nvPr>
            <p:ph type="body" sz="half" idx="1"/>
          </p:nvPr>
        </p:nvSpPr>
        <p:spPr>
          <a:prstGeom prst="rect">
            <a:avLst/>
          </a:prstGeom>
        </p:spPr>
        <p:txBody>
          <a:bodyPr anchor="ctr"/>
          <a:lstStyle/>
          <a:p>
            <a:r>
              <a:t>Designers need to understand semantics</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3" name="An internment meme showing a simple butter knife. The caption says “Where I come from this is also known as a flathead screwdriver.”" descr="An internment meme showing a simple butter knife. The caption says “Where I come from this is also known as a flathead screwdriver.”"/>
          <p:cNvPicPr>
            <a:picLocks noChangeAspect="1"/>
          </p:cNvPicPr>
          <p:nvPr/>
        </p:nvPicPr>
        <p:blipFill>
          <a:blip r:embed="rId2"/>
          <a:stretch>
            <a:fillRect/>
          </a:stretch>
        </p:blipFill>
        <p:spPr>
          <a:xfrm>
            <a:off x="5983520" y="-2286421"/>
            <a:ext cx="13712800" cy="18277524"/>
          </a:xfrm>
          <a:prstGeom prst="rect">
            <a:avLst/>
          </a:prstGeom>
          <a:ln w="12700">
            <a:miter lim="400000"/>
          </a:ln>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 name="Atlassian Design System, Accessibility Engineering…"/>
          <p:cNvSpPr txBox="1">
            <a:spLocks noGrp="1"/>
          </p:cNvSpPr>
          <p:nvPr>
            <p:ph type="body" idx="21"/>
          </p:nvPr>
        </p:nvSpPr>
        <p:spPr>
          <a:xfrm>
            <a:off x="6826904" y="3312731"/>
            <a:ext cx="16272055" cy="7090538"/>
          </a:xfrm>
          <a:prstGeom prst="rect">
            <a:avLst/>
          </a:prstGeom>
        </p:spPr>
        <p:txBody>
          <a:bodyPr wrap="square"/>
          <a:lstStyle/>
          <a:p>
            <a:pPr marL="1042554" indent="-1042554">
              <a:lnSpc>
                <a:spcPts val="8300"/>
              </a:lnSpc>
              <a:buSzPct val="150000"/>
              <a:buChar char="•"/>
              <a:defRPr sz="6900" spc="-69"/>
            </a:pPr>
            <a:r>
              <a:t>Atlassian Design System, Accessibility Engineering</a:t>
            </a:r>
          </a:p>
          <a:p>
            <a:pPr marL="1042554" indent="-1042554">
              <a:lnSpc>
                <a:spcPts val="9400"/>
              </a:lnSpc>
              <a:buSzPct val="150000"/>
              <a:buChar char="•"/>
              <a:defRPr sz="6900" spc="-69"/>
            </a:pPr>
            <a:r>
              <a:t>linkedin.com/in/gerardkcohen</a:t>
            </a:r>
          </a:p>
          <a:p>
            <a:pPr marL="1042554" indent="-1042554">
              <a:lnSpc>
                <a:spcPts val="9400"/>
              </a:lnSpc>
              <a:buSzPct val="150000"/>
              <a:buChar char="•"/>
              <a:defRPr sz="6900" spc="-69"/>
            </a:pPr>
            <a:r>
              <a:t>gerardkcohen.me</a:t>
            </a:r>
          </a:p>
          <a:p>
            <a:pPr marL="1042554" indent="-1042554">
              <a:lnSpc>
                <a:spcPts val="9400"/>
              </a:lnSpc>
              <a:buSzPct val="150000"/>
              <a:buChar char="•"/>
              <a:defRPr sz="6900" spc="-69"/>
            </a:pPr>
            <a:r>
              <a:t>pluralsight.com/authors/gerard-cohen</a:t>
            </a:r>
          </a:p>
        </p:txBody>
      </p:sp>
      <p:pic>
        <p:nvPicPr>
          <p:cNvPr id="687" name="Headshot of Gerard K Cohen wearing a grey hat, grey sports coat and light pink dress shirt. He is wearing dark rimmed glasses and a beard while he smiles." descr="Headshot of Gerard K Cohen wearing a grey hat, grey sports coat and light pink dress shirt. He is wearing dark rimmed glasses and a beard while he smiles."/>
          <p:cNvPicPr>
            <a:picLocks noChangeAspect="1"/>
          </p:cNvPicPr>
          <p:nvPr/>
        </p:nvPicPr>
        <p:blipFill>
          <a:blip r:embed="rId2"/>
          <a:srcRect l="19530" r="16356"/>
          <a:stretch>
            <a:fillRect/>
          </a:stretch>
        </p:blipFill>
        <p:spPr>
          <a:xfrm>
            <a:off x="0" y="-1"/>
            <a:ext cx="6594080" cy="13716001"/>
          </a:xfrm>
          <a:prstGeom prst="rect">
            <a:avLst/>
          </a:prstGeom>
          <a:ln w="12700">
            <a:miter lim="400000"/>
          </a:ln>
        </p:spPr>
      </p:pic>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New designers have grown up in the digital age"/>
          <p:cNvSpPr txBox="1">
            <a:spLocks noGrp="1"/>
          </p:cNvSpPr>
          <p:nvPr>
            <p:ph type="body" sz="half" idx="1"/>
          </p:nvPr>
        </p:nvSpPr>
        <p:spPr>
          <a:prstGeom prst="rect">
            <a:avLst/>
          </a:prstGeom>
        </p:spPr>
        <p:txBody>
          <a:bodyPr anchor="ctr"/>
          <a:lstStyle/>
          <a:p>
            <a:r>
              <a:t>New designers have grown up in the digital age</a:t>
            </a: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Accessible design is about simplifying without excluding"/>
          <p:cNvSpPr txBox="1">
            <a:spLocks noGrp="1"/>
          </p:cNvSpPr>
          <p:nvPr>
            <p:ph type="body" sz="half" idx="1"/>
          </p:nvPr>
        </p:nvSpPr>
        <p:spPr>
          <a:prstGeom prst="rect">
            <a:avLst/>
          </a:prstGeom>
        </p:spPr>
        <p:txBody>
          <a:bodyPr anchor="ctr"/>
          <a:lstStyle/>
          <a:p>
            <a:r>
              <a:t>Accessible design is about simplifying without excluding</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ontent"/>
          <p:cNvSpPr txBox="1">
            <a:spLocks noGrp="1"/>
          </p:cNvSpPr>
          <p:nvPr>
            <p:ph type="body" idx="21"/>
          </p:nvPr>
        </p:nvSpPr>
        <p:spPr>
          <a:xfrm>
            <a:off x="9019387" y="5589777"/>
            <a:ext cx="6345226" cy="2536445"/>
          </a:xfrm>
          <a:prstGeom prst="rect">
            <a:avLst/>
          </a:prstGeom>
        </p:spPr>
        <p:txBody>
          <a:bodyPr/>
          <a:lstStyle/>
          <a:p>
            <a:r>
              <a:t>Content</a:t>
            </a: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1" name="Sessions related to accessible content at CSUN"/>
          <p:cNvSpPr txBox="1">
            <a:spLocks noGrp="1"/>
          </p:cNvSpPr>
          <p:nvPr>
            <p:ph type="body" idx="21"/>
          </p:nvPr>
        </p:nvSpPr>
        <p:spPr>
          <a:xfrm>
            <a:off x="1840786" y="8463446"/>
            <a:ext cx="20702428" cy="217315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ts val="8800"/>
              </a:lnSpc>
              <a:defRPr sz="6400" spc="-64"/>
            </a:lvl1pPr>
          </a:lstStyle>
          <a:p>
            <a:r>
              <a:t>Sessions related to accessible content at CSUN</a:t>
            </a:r>
          </a:p>
        </p:txBody>
      </p:sp>
      <p:sp>
        <p:nvSpPr>
          <p:cNvPr id="732" name="1.17%"/>
          <p:cNvSpPr txBox="1">
            <a:spLocks noGrp="1"/>
          </p:cNvSpPr>
          <p:nvPr>
            <p:ph type="body" sz="quarter" idx="1"/>
          </p:nvPr>
        </p:nvSpPr>
        <p:spPr>
          <a:prstGeom prst="rect">
            <a:avLst/>
          </a:prstGeom>
        </p:spPr>
        <p:txBody>
          <a:bodyPr/>
          <a:lstStyle/>
          <a:p>
            <a:r>
              <a:t>1.17%</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4" name="Screenshot of the 2024 axe-con website, with the question “Why attend axe-con?” Highlighted in a red is the statement “This is not an assistive technology convention." descr="Screenshot of the 2024 axe-con website, with the question “Why attend axe-con?” Highlighted in a red is the statement “This is not an assistive technology convention."/>
          <p:cNvPicPr>
            <a:picLocks noChangeAspect="1"/>
          </p:cNvPicPr>
          <p:nvPr/>
        </p:nvPicPr>
        <p:blipFill>
          <a:blip r:embed="rId2"/>
          <a:stretch>
            <a:fillRect/>
          </a:stretch>
        </p:blipFill>
        <p:spPr>
          <a:xfrm>
            <a:off x="-9865" y="939245"/>
            <a:ext cx="24403730" cy="11837510"/>
          </a:xfrm>
          <a:prstGeom prst="rect">
            <a:avLst/>
          </a:prstGeom>
          <a:ln w="12700">
            <a:miter lim="400000"/>
          </a:ln>
        </p:spPr>
      </p:pic>
      <p:sp>
        <p:nvSpPr>
          <p:cNvPr id="735" name="Rectangle" descr="Highlighted line: This is not an assistive technology convention."/>
          <p:cNvSpPr/>
          <p:nvPr/>
        </p:nvSpPr>
        <p:spPr>
          <a:xfrm>
            <a:off x="11201342" y="9678995"/>
            <a:ext cx="10916674" cy="873386"/>
          </a:xfrm>
          <a:prstGeom prst="rect">
            <a:avLst/>
          </a:prstGeom>
          <a:ln w="139700">
            <a:solidFill>
              <a:srgbClr val="D21714"/>
            </a:solidFill>
            <a:miter lim="400000"/>
          </a:ln>
        </p:spPr>
        <p:txBody>
          <a:bodyPr lIns="50800" tIns="50800" rIns="50800" bIns="50800" anchor="ctr"/>
          <a:lstStyle/>
          <a:p>
            <a:pPr algn="ctr" defTabSz="2438337">
              <a:spcBef>
                <a:spcPts val="0"/>
              </a:spcBef>
              <a:defRPr sz="2400">
                <a:solidFill>
                  <a:srgbClr val="5E5E5E"/>
                </a:solidFill>
                <a:latin typeface="Helvetica Neue"/>
                <a:ea typeface="Helvetica Neue"/>
                <a:cs typeface="Helvetica Neue"/>
                <a:sym typeface="Helvetica Neue"/>
              </a:defRPr>
            </a:pPr>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 name="Sessions related to accessible content at axe-con"/>
          <p:cNvSpPr txBox="1">
            <a:spLocks noGrp="1"/>
          </p:cNvSpPr>
          <p:nvPr>
            <p:ph type="body" idx="21"/>
          </p:nvPr>
        </p:nvSpPr>
        <p:spPr>
          <a:xfrm>
            <a:off x="1840786" y="8463446"/>
            <a:ext cx="20702428" cy="217315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ts val="8800"/>
              </a:lnSpc>
              <a:defRPr sz="6400" spc="-64"/>
            </a:lvl1pPr>
          </a:lstStyle>
          <a:p>
            <a:r>
              <a:t>Sessions related to accessible content at axe-con</a:t>
            </a:r>
          </a:p>
        </p:txBody>
      </p:sp>
      <p:sp>
        <p:nvSpPr>
          <p:cNvPr id="738" name="1.66%"/>
          <p:cNvSpPr txBox="1">
            <a:spLocks noGrp="1"/>
          </p:cNvSpPr>
          <p:nvPr>
            <p:ph type="body" sz="quarter" idx="1"/>
          </p:nvPr>
        </p:nvSpPr>
        <p:spPr>
          <a:prstGeom prst="rect">
            <a:avLst/>
          </a:prstGeom>
        </p:spPr>
        <p:txBody>
          <a:bodyPr/>
          <a:lstStyle/>
          <a:p>
            <a:r>
              <a:t>1.66%</a:t>
            </a: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Sessions related to accessible content at a11yTO"/>
          <p:cNvSpPr txBox="1">
            <a:spLocks noGrp="1"/>
          </p:cNvSpPr>
          <p:nvPr>
            <p:ph type="body" idx="21"/>
          </p:nvPr>
        </p:nvSpPr>
        <p:spPr>
          <a:xfrm>
            <a:off x="1840786" y="8463446"/>
            <a:ext cx="20702428" cy="217315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ts val="8800"/>
              </a:lnSpc>
              <a:defRPr sz="6400" spc="-64"/>
            </a:lvl1pPr>
          </a:lstStyle>
          <a:p>
            <a:r>
              <a:t>Sessions related to accessible content at a11yTO</a:t>
            </a:r>
          </a:p>
        </p:txBody>
      </p:sp>
      <p:sp>
        <p:nvSpPr>
          <p:cNvPr id="741" name="0%"/>
          <p:cNvSpPr txBox="1">
            <a:spLocks noGrp="1"/>
          </p:cNvSpPr>
          <p:nvPr>
            <p:ph type="body" sz="quarter" idx="1"/>
          </p:nvPr>
        </p:nvSpPr>
        <p:spPr>
          <a:prstGeom prst="rect">
            <a:avLst/>
          </a:prstGeom>
        </p:spPr>
        <p:txBody>
          <a:bodyPr/>
          <a:lstStyle/>
          <a:p>
            <a:r>
              <a:t>0%</a:t>
            </a: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3" name="Content is the least represented craft in accessibility"/>
          <p:cNvSpPr txBox="1">
            <a:spLocks noGrp="1"/>
          </p:cNvSpPr>
          <p:nvPr>
            <p:ph type="body" sz="half" idx="1"/>
          </p:nvPr>
        </p:nvSpPr>
        <p:spPr>
          <a:prstGeom prst="rect">
            <a:avLst/>
          </a:prstGeom>
        </p:spPr>
        <p:txBody>
          <a:bodyPr anchor="ctr"/>
          <a:lstStyle>
            <a:lvl1pPr defTabSz="2218944">
              <a:lnSpc>
                <a:spcPts val="15000"/>
              </a:lnSpc>
              <a:defRPr sz="11648"/>
            </a:lvl1pPr>
          </a:lstStyle>
          <a:p>
            <a:r>
              <a:t>Content is the least represented craft in accessibility</a:t>
            </a: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5" name="WCAG met or enhanced by Content"/>
          <p:cNvSpPr txBox="1">
            <a:spLocks noGrp="1"/>
          </p:cNvSpPr>
          <p:nvPr>
            <p:ph type="body" idx="21"/>
          </p:nvPr>
        </p:nvSpPr>
        <p:spPr>
          <a:xfrm>
            <a:off x="1840786" y="8463446"/>
            <a:ext cx="20702428" cy="217315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lvl1pPr>
              <a:lnSpc>
                <a:spcPts val="8800"/>
              </a:lnSpc>
              <a:defRPr sz="6400" spc="-64"/>
            </a:lvl1pPr>
          </a:lstStyle>
          <a:p>
            <a:r>
              <a:t>WCAG met or enhanced by Content</a:t>
            </a:r>
          </a:p>
        </p:txBody>
      </p:sp>
      <p:sp>
        <p:nvSpPr>
          <p:cNvPr id="746" name="~25%"/>
          <p:cNvSpPr txBox="1">
            <a:spLocks noGrp="1"/>
          </p:cNvSpPr>
          <p:nvPr>
            <p:ph type="body" sz="quarter" idx="1"/>
          </p:nvPr>
        </p:nvSpPr>
        <p:spPr>
          <a:prstGeom prst="rect">
            <a:avLst/>
          </a:prstGeom>
        </p:spPr>
        <p:txBody>
          <a:bodyPr/>
          <a:lstStyle/>
          <a:p>
            <a:r>
              <a:t>~25%</a:t>
            </a: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ontent is the #1 secret weapon to great accessibility"/>
          <p:cNvSpPr txBox="1">
            <a:spLocks noGrp="1"/>
          </p:cNvSpPr>
          <p:nvPr>
            <p:ph type="body" sz="half" idx="1"/>
          </p:nvPr>
        </p:nvSpPr>
        <p:spPr>
          <a:prstGeom prst="rect">
            <a:avLst/>
          </a:prstGeom>
        </p:spPr>
        <p:txBody>
          <a:bodyPr anchor="ctr"/>
          <a:lstStyle/>
          <a:p>
            <a:r>
              <a:t>Content is the #1 secret weapon to great accessibility</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 name="bit.ly/3MKMMVB"/>
          <p:cNvSpPr txBox="1">
            <a:spLocks noGrp="1"/>
          </p:cNvSpPr>
          <p:nvPr>
            <p:ph type="body" idx="21"/>
          </p:nvPr>
        </p:nvSpPr>
        <p:spPr>
          <a:xfrm>
            <a:off x="5675528" y="10542777"/>
            <a:ext cx="13032944" cy="2536445"/>
          </a:xfrm>
          <a:prstGeom prst="rect">
            <a:avLst/>
          </a:prstGeom>
        </p:spPr>
        <p:txBody>
          <a:bodyPr/>
          <a:lstStyle/>
          <a:p>
            <a:r>
              <a:t>bit.ly/3MKMMVB</a:t>
            </a:r>
          </a:p>
        </p:txBody>
      </p:sp>
      <p:pic>
        <p:nvPicPr>
          <p:cNvPr id="690" name="bit.ly_3MKMMVB.png">
            <a:extLs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6845141" y="622141"/>
            <a:ext cx="10693718" cy="10693718"/>
          </a:xfrm>
          <a:prstGeom prst="rect">
            <a:avLst/>
          </a:prstGeom>
          <a:ln w="12700">
            <a:miter lim="400000"/>
          </a:ln>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0" name="Good content designers help simplify layouts and user journeys"/>
          <p:cNvSpPr txBox="1">
            <a:spLocks noGrp="1"/>
          </p:cNvSpPr>
          <p:nvPr>
            <p:ph type="body" sz="half" idx="1"/>
          </p:nvPr>
        </p:nvSpPr>
        <p:spPr>
          <a:prstGeom prst="rect">
            <a:avLst/>
          </a:prstGeom>
        </p:spPr>
        <p:txBody>
          <a:bodyPr anchor="ctr"/>
          <a:lstStyle>
            <a:lvl1pPr defTabSz="2145791">
              <a:lnSpc>
                <a:spcPts val="14500"/>
              </a:lnSpc>
              <a:defRPr sz="11264"/>
            </a:lvl1pPr>
          </a:lstStyle>
          <a:p>
            <a:r>
              <a:t>Good content designers help simplify layouts and user journeys</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Great content designers try to write less"/>
          <p:cNvSpPr txBox="1">
            <a:spLocks noGrp="1"/>
          </p:cNvSpPr>
          <p:nvPr>
            <p:ph type="body" sz="half" idx="1"/>
          </p:nvPr>
        </p:nvSpPr>
        <p:spPr>
          <a:prstGeom prst="rect">
            <a:avLst/>
          </a:prstGeom>
        </p:spPr>
        <p:txBody>
          <a:bodyPr/>
          <a:lstStyle/>
          <a:p>
            <a:r>
              <a:t>Great content designers try to write less</a:t>
            </a: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4" name="Designs are like jokes……"/>
          <p:cNvSpPr txBox="1">
            <a:spLocks noGrp="1"/>
          </p:cNvSpPr>
          <p:nvPr>
            <p:ph type="body" sz="half" idx="1"/>
          </p:nvPr>
        </p:nvSpPr>
        <p:spPr>
          <a:prstGeom prst="rect">
            <a:avLst/>
          </a:prstGeom>
        </p:spPr>
        <p:txBody>
          <a:bodyPr/>
          <a:lstStyle/>
          <a:p>
            <a:pPr defTabSz="1999488">
              <a:lnSpc>
                <a:spcPts val="13500"/>
              </a:lnSpc>
              <a:defRPr sz="10496"/>
            </a:pPr>
            <a:r>
              <a:t>Designs are like jokes…</a:t>
            </a:r>
          </a:p>
          <a:p>
            <a:pPr defTabSz="1999488">
              <a:lnSpc>
                <a:spcPts val="13500"/>
              </a:lnSpc>
              <a:defRPr sz="10496"/>
            </a:pPr>
            <a:r>
              <a:t>If you have to explain them, they weren’t that good to begin with</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Engineering/ Design Managers (EM/DM)"/>
          <p:cNvSpPr txBox="1">
            <a:spLocks noGrp="1"/>
          </p:cNvSpPr>
          <p:nvPr>
            <p:ph type="body" idx="21"/>
          </p:nvPr>
        </p:nvSpPr>
        <p:spPr>
          <a:xfrm>
            <a:off x="741020" y="4288027"/>
            <a:ext cx="22901961" cy="5139945"/>
          </a:xfrm>
          <a:prstGeom prst="rect">
            <a:avLst/>
          </a:prstGeom>
        </p:spPr>
        <p:txBody>
          <a:bodyPr/>
          <a:lstStyle/>
          <a:p>
            <a:r>
              <a:t>Engineering/ Design Managers</a:t>
            </a:r>
            <a:br/>
            <a:r>
              <a:t>(EM/DM)</a:t>
            </a: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Managers are not equipped to handle accessibility or disabled workers"/>
          <p:cNvSpPr txBox="1">
            <a:spLocks noGrp="1"/>
          </p:cNvSpPr>
          <p:nvPr>
            <p:ph type="body" sz="half" idx="1"/>
          </p:nvPr>
        </p:nvSpPr>
        <p:spPr>
          <a:prstGeom prst="rect">
            <a:avLst/>
          </a:prstGeom>
        </p:spPr>
        <p:txBody>
          <a:bodyPr anchor="ctr"/>
          <a:lstStyle>
            <a:lvl1pPr defTabSz="1999488">
              <a:lnSpc>
                <a:spcPts val="13500"/>
              </a:lnSpc>
              <a:defRPr sz="10496"/>
            </a:lvl1pPr>
          </a:lstStyle>
          <a:p>
            <a:r>
              <a:t>Managers are not equipped to handle accessibility or disabled workers</a:t>
            </a: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0" name="Hire people experienced in accessibility"/>
          <p:cNvSpPr txBox="1">
            <a:spLocks noGrp="1"/>
          </p:cNvSpPr>
          <p:nvPr>
            <p:ph type="body" sz="half" idx="1"/>
          </p:nvPr>
        </p:nvSpPr>
        <p:spPr>
          <a:prstGeom prst="rect">
            <a:avLst/>
          </a:prstGeom>
        </p:spPr>
        <p:txBody>
          <a:bodyPr anchor="ctr"/>
          <a:lstStyle/>
          <a:p>
            <a:r>
              <a:t>Hire people experienced in accessibility</a:t>
            </a: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2" name="Not all disabled people are experts on all disabilities"/>
          <p:cNvSpPr txBox="1">
            <a:spLocks noGrp="1"/>
          </p:cNvSpPr>
          <p:nvPr>
            <p:ph type="body" sz="half" idx="1"/>
          </p:nvPr>
        </p:nvSpPr>
        <p:spPr>
          <a:prstGeom prst="rect">
            <a:avLst/>
          </a:prstGeom>
        </p:spPr>
        <p:txBody>
          <a:bodyPr anchor="ctr"/>
          <a:lstStyle/>
          <a:p>
            <a:r>
              <a:t>Not all disabled people are experts on all disabilities</a:t>
            </a: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Training!…"/>
          <p:cNvSpPr txBox="1">
            <a:spLocks noGrp="1"/>
          </p:cNvSpPr>
          <p:nvPr>
            <p:ph type="body" sz="half" idx="1"/>
          </p:nvPr>
        </p:nvSpPr>
        <p:spPr>
          <a:prstGeom prst="rect">
            <a:avLst/>
          </a:prstGeom>
        </p:spPr>
        <p:txBody>
          <a:bodyPr/>
          <a:lstStyle/>
          <a:p>
            <a:pPr defTabSz="1999488">
              <a:lnSpc>
                <a:spcPts val="13500"/>
              </a:lnSpc>
              <a:defRPr sz="10496">
                <a:latin typeface="+mn-lt"/>
                <a:ea typeface="+mn-ea"/>
                <a:cs typeface="+mn-cs"/>
                <a:sym typeface="Canela Bold"/>
              </a:defRPr>
            </a:pPr>
            <a:r>
              <a:t>Training!</a:t>
            </a:r>
          </a:p>
          <a:p>
            <a:pPr defTabSz="1999488">
              <a:lnSpc>
                <a:spcPts val="13500"/>
              </a:lnSpc>
              <a:defRPr sz="10496"/>
            </a:pPr>
            <a:r>
              <a:t>Operationalize the people you already have</a:t>
            </a: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6" name="Leave time for accessibility"/>
          <p:cNvSpPr txBox="1">
            <a:spLocks noGrp="1"/>
          </p:cNvSpPr>
          <p:nvPr>
            <p:ph type="body" sz="half" idx="1"/>
          </p:nvPr>
        </p:nvSpPr>
        <p:spPr>
          <a:prstGeom prst="rect">
            <a:avLst/>
          </a:prstGeom>
        </p:spPr>
        <p:txBody>
          <a:bodyPr anchor="ctr"/>
          <a:lstStyle/>
          <a:p>
            <a:r>
              <a:t>Leave time for accessibility</a:t>
            </a: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 name="Managing Disabled Workers"/>
          <p:cNvSpPr txBox="1">
            <a:spLocks noGrp="1"/>
          </p:cNvSpPr>
          <p:nvPr>
            <p:ph type="body" idx="21"/>
          </p:nvPr>
        </p:nvSpPr>
        <p:spPr>
          <a:xfrm>
            <a:off x="1744014" y="5589777"/>
            <a:ext cx="20895972" cy="2536445"/>
          </a:xfrm>
          <a:prstGeom prst="rect">
            <a:avLst/>
          </a:prstGeom>
        </p:spPr>
        <p:txBody>
          <a:bodyPr/>
          <a:lstStyle/>
          <a:p>
            <a:r>
              <a:t>Managing Disabled Workers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Before we get started"/>
          <p:cNvSpPr txBox="1">
            <a:spLocks noGrp="1"/>
          </p:cNvSpPr>
          <p:nvPr>
            <p:ph type="body" sz="half" idx="1"/>
          </p:nvPr>
        </p:nvSpPr>
        <p:spPr>
          <a:prstGeom prst="rect">
            <a:avLst/>
          </a:prstGeom>
        </p:spPr>
        <p:txBody>
          <a:bodyPr anchor="ctr"/>
          <a:lstStyle/>
          <a:p>
            <a:r>
              <a:t>Before we get started</a:t>
            </a: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Chances are high that someone on your team has a disability"/>
          <p:cNvSpPr txBox="1">
            <a:spLocks noGrp="1"/>
          </p:cNvSpPr>
          <p:nvPr>
            <p:ph type="body" sz="half" idx="1"/>
          </p:nvPr>
        </p:nvSpPr>
        <p:spPr>
          <a:prstGeom prst="rect">
            <a:avLst/>
          </a:prstGeom>
        </p:spPr>
        <p:txBody>
          <a:bodyPr anchor="ctr"/>
          <a:lstStyle>
            <a:lvl1pPr defTabSz="2267711">
              <a:lnSpc>
                <a:spcPts val="15400"/>
              </a:lnSpc>
              <a:defRPr sz="11904"/>
            </a:lvl1pPr>
          </a:lstStyle>
          <a:p>
            <a:r>
              <a:t>Chances are high that someone on your team has a disability</a:t>
            </a: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2" name="Think about how deprioritizing accessibility affects disabled workers"/>
          <p:cNvSpPr txBox="1">
            <a:spLocks noGrp="1"/>
          </p:cNvSpPr>
          <p:nvPr>
            <p:ph type="body" sz="half" idx="1"/>
          </p:nvPr>
        </p:nvSpPr>
        <p:spPr>
          <a:prstGeom prst="rect">
            <a:avLst/>
          </a:prstGeom>
        </p:spPr>
        <p:txBody>
          <a:bodyPr/>
          <a:lstStyle>
            <a:lvl1pPr defTabSz="1999488">
              <a:lnSpc>
                <a:spcPts val="13500"/>
              </a:lnSpc>
              <a:defRPr sz="10496"/>
            </a:lvl1pPr>
          </a:lstStyle>
          <a:p>
            <a:r>
              <a:t>Think about how deprioritizing accessibility affects disabled workers</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4" name="Direct reports may have undisclosed disabilities"/>
          <p:cNvSpPr txBox="1">
            <a:spLocks noGrp="1"/>
          </p:cNvSpPr>
          <p:nvPr>
            <p:ph type="body" sz="half" idx="1"/>
          </p:nvPr>
        </p:nvSpPr>
        <p:spPr>
          <a:prstGeom prst="rect">
            <a:avLst/>
          </a:prstGeom>
        </p:spPr>
        <p:txBody>
          <a:bodyPr anchor="ctr"/>
          <a:lstStyle/>
          <a:p>
            <a:r>
              <a:t>Direct reports may have undisclosed disabilities</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 name="Performance issues may actually be an undisclosed disability"/>
          <p:cNvSpPr txBox="1">
            <a:spLocks noGrp="1"/>
          </p:cNvSpPr>
          <p:nvPr>
            <p:ph type="body" sz="half" idx="1"/>
          </p:nvPr>
        </p:nvSpPr>
        <p:spPr>
          <a:prstGeom prst="rect">
            <a:avLst/>
          </a:prstGeom>
        </p:spPr>
        <p:txBody>
          <a:bodyPr anchor="ctr"/>
          <a:lstStyle>
            <a:lvl1pPr defTabSz="2218944">
              <a:lnSpc>
                <a:spcPts val="15000"/>
              </a:lnSpc>
              <a:defRPr sz="11648"/>
            </a:lvl1pPr>
          </a:lstStyle>
          <a:p>
            <a:r>
              <a:t>Performance issues may actually be an undisclosed disability</a:t>
            </a: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You do not have to explain or disclose any special circumstances"/>
          <p:cNvSpPr txBox="1">
            <a:spLocks noGrp="1"/>
          </p:cNvSpPr>
          <p:nvPr>
            <p:ph type="body" sz="half" idx="1"/>
          </p:nvPr>
        </p:nvSpPr>
        <p:spPr>
          <a:prstGeom prst="rect">
            <a:avLst/>
          </a:prstGeom>
        </p:spPr>
        <p:txBody>
          <a:bodyPr anchor="ctr"/>
          <a:lstStyle>
            <a:lvl1pPr defTabSz="2072640">
              <a:lnSpc>
                <a:spcPts val="14000"/>
              </a:lnSpc>
              <a:defRPr sz="10880"/>
            </a:lvl1pPr>
          </a:lstStyle>
          <a:p>
            <a:r>
              <a:t>You do not have to explain or disclose any special circumstances</a:t>
            </a: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0" name="Managers are not equipped to support disabled workers"/>
          <p:cNvSpPr txBox="1">
            <a:spLocks noGrp="1"/>
          </p:cNvSpPr>
          <p:nvPr>
            <p:ph type="body" sz="half" idx="1"/>
          </p:nvPr>
        </p:nvSpPr>
        <p:spPr>
          <a:prstGeom prst="rect">
            <a:avLst/>
          </a:prstGeom>
        </p:spPr>
        <p:txBody>
          <a:bodyPr anchor="ctr"/>
          <a:lstStyle/>
          <a:p>
            <a:r>
              <a:t>Managers are not equipped to support disabled workers</a:t>
            </a: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2" name="Project Management (PM)"/>
          <p:cNvSpPr txBox="1">
            <a:spLocks noGrp="1"/>
          </p:cNvSpPr>
          <p:nvPr>
            <p:ph type="body" idx="21"/>
          </p:nvPr>
        </p:nvSpPr>
        <p:spPr>
          <a:xfrm>
            <a:off x="2538120" y="5589777"/>
            <a:ext cx="19307760" cy="2536445"/>
          </a:xfrm>
          <a:prstGeom prst="rect">
            <a:avLst/>
          </a:prstGeom>
        </p:spPr>
        <p:txBody>
          <a:bodyPr/>
          <a:lstStyle/>
          <a:p>
            <a:r>
              <a:t>Project Management (PM)</a:t>
            </a: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4" name="PM’s can be the biggest blocker to accessibility"/>
          <p:cNvSpPr txBox="1">
            <a:spLocks noGrp="1"/>
          </p:cNvSpPr>
          <p:nvPr>
            <p:ph type="body" sz="half" idx="1"/>
          </p:nvPr>
        </p:nvSpPr>
        <p:spPr>
          <a:prstGeom prst="rect">
            <a:avLst/>
          </a:prstGeom>
        </p:spPr>
        <p:txBody>
          <a:bodyPr anchor="ctr"/>
          <a:lstStyle/>
          <a:p>
            <a:r>
              <a:t>PM’s can be the biggest blocker to accessibility</a:t>
            </a: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 name="Accessibility is not the reason for delays, it’s lack of planning"/>
          <p:cNvSpPr txBox="1">
            <a:spLocks noGrp="1"/>
          </p:cNvSpPr>
          <p:nvPr>
            <p:ph type="body" sz="half" idx="1"/>
          </p:nvPr>
        </p:nvSpPr>
        <p:spPr>
          <a:prstGeom prst="rect">
            <a:avLst/>
          </a:prstGeom>
        </p:spPr>
        <p:txBody>
          <a:bodyPr anchor="ctr"/>
          <a:lstStyle>
            <a:lvl1pPr defTabSz="2389632">
              <a:lnSpc>
                <a:spcPts val="16200"/>
              </a:lnSpc>
              <a:defRPr sz="12544"/>
            </a:lvl1pPr>
          </a:lstStyle>
          <a:p>
            <a:r>
              <a:t>Accessibility is not the reason for delays, it’s lack of planning</a:t>
            </a: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 name="PM’s need to leave room for accessibility"/>
          <p:cNvSpPr txBox="1">
            <a:spLocks noGrp="1"/>
          </p:cNvSpPr>
          <p:nvPr>
            <p:ph type="body" sz="half" idx="1"/>
          </p:nvPr>
        </p:nvSpPr>
        <p:spPr>
          <a:prstGeom prst="rect">
            <a:avLst/>
          </a:prstGeom>
        </p:spPr>
        <p:txBody>
          <a:bodyPr anchor="ctr"/>
          <a:lstStyle/>
          <a:p>
            <a:r>
              <a:t>PM’s need to leave room for accessibility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4" name="Advance accessibility"/>
          <p:cNvSpPr txBox="1">
            <a:spLocks noGrp="1"/>
          </p:cNvSpPr>
          <p:nvPr>
            <p:ph type="body" sz="half" idx="1"/>
          </p:nvPr>
        </p:nvSpPr>
        <p:spPr>
          <a:prstGeom prst="rect">
            <a:avLst/>
          </a:prstGeom>
        </p:spPr>
        <p:txBody>
          <a:bodyPr anchor="ctr"/>
          <a:lstStyle/>
          <a:p>
            <a:r>
              <a:t>Advance accessibility</a:t>
            </a: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 name="PM’s need to understand priority and severity of accessibility issues"/>
          <p:cNvSpPr txBox="1">
            <a:spLocks noGrp="1"/>
          </p:cNvSpPr>
          <p:nvPr>
            <p:ph type="body" sz="half" idx="1"/>
          </p:nvPr>
        </p:nvSpPr>
        <p:spPr>
          <a:prstGeom prst="rect">
            <a:avLst/>
          </a:prstGeom>
        </p:spPr>
        <p:txBody>
          <a:bodyPr anchor="ctr"/>
          <a:lstStyle>
            <a:lvl1pPr defTabSz="2145791">
              <a:lnSpc>
                <a:spcPts val="14500"/>
              </a:lnSpc>
              <a:defRPr sz="11264"/>
            </a:lvl1pPr>
          </a:lstStyle>
          <a:p>
            <a:r>
              <a:t>PM’s need to understand priority and severity of accessibility issues</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Priority is the order and timing to address issues"/>
          <p:cNvSpPr txBox="1">
            <a:spLocks noGrp="1"/>
          </p:cNvSpPr>
          <p:nvPr>
            <p:ph type="body" sz="half" idx="1"/>
          </p:nvPr>
        </p:nvSpPr>
        <p:spPr>
          <a:prstGeom prst="rect">
            <a:avLst/>
          </a:prstGeom>
        </p:spPr>
        <p:txBody>
          <a:bodyPr anchor="ctr"/>
          <a:lstStyle/>
          <a:p>
            <a:r>
              <a:t>Priority is the order and timing to address issues</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 name="Severity is the impact to disabled people"/>
          <p:cNvSpPr txBox="1">
            <a:spLocks noGrp="1"/>
          </p:cNvSpPr>
          <p:nvPr>
            <p:ph type="body" sz="half" idx="1"/>
          </p:nvPr>
        </p:nvSpPr>
        <p:spPr>
          <a:prstGeom prst="rect">
            <a:avLst/>
          </a:prstGeom>
        </p:spPr>
        <p:txBody>
          <a:bodyPr anchor="ctr"/>
          <a:lstStyle/>
          <a:p>
            <a:r>
              <a:t>Severity is the impact to disabled people</a:t>
            </a: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 name="Step 1: Categorize areas of your product"/>
          <p:cNvSpPr txBox="1">
            <a:spLocks noGrp="1"/>
          </p:cNvSpPr>
          <p:nvPr>
            <p:ph type="body" sz="half" idx="1"/>
          </p:nvPr>
        </p:nvSpPr>
        <p:spPr>
          <a:prstGeom prst="rect">
            <a:avLst/>
          </a:prstGeom>
        </p:spPr>
        <p:txBody>
          <a:bodyPr anchor="ctr"/>
          <a:lstStyle/>
          <a:p>
            <a:r>
              <a:t>Step 1: Categorize areas of your product</a:t>
            </a: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 name="Step 2: Apply severities"/>
          <p:cNvSpPr txBox="1">
            <a:spLocks noGrp="1"/>
          </p:cNvSpPr>
          <p:nvPr>
            <p:ph type="body" sz="half" idx="1"/>
          </p:nvPr>
        </p:nvSpPr>
        <p:spPr>
          <a:prstGeom prst="rect">
            <a:avLst/>
          </a:prstGeom>
        </p:spPr>
        <p:txBody>
          <a:bodyPr anchor="ctr"/>
          <a:lstStyle/>
          <a:p>
            <a:r>
              <a:t>Step 2: Apply severities</a:t>
            </a: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 name="Only qualified accessibility professionals can set severity"/>
          <p:cNvSpPr txBox="1">
            <a:spLocks noGrp="1"/>
          </p:cNvSpPr>
          <p:nvPr>
            <p:ph type="body" sz="half" idx="1"/>
          </p:nvPr>
        </p:nvSpPr>
        <p:spPr>
          <a:prstGeom prst="rect">
            <a:avLst/>
          </a:prstGeom>
        </p:spPr>
        <p:txBody>
          <a:bodyPr anchor="ctr"/>
          <a:lstStyle/>
          <a:p>
            <a:r>
              <a:t>Only qualified accessibility professionals can set severity</a:t>
            </a: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 name="Start with the primary…"/>
          <p:cNvSpPr txBox="1">
            <a:spLocks noGrp="1"/>
          </p:cNvSpPr>
          <p:nvPr>
            <p:ph type="body" sz="half" idx="1"/>
          </p:nvPr>
        </p:nvSpPr>
        <p:spPr>
          <a:prstGeom prst="rect">
            <a:avLst/>
          </a:prstGeom>
        </p:spPr>
        <p:txBody>
          <a:bodyPr anchor="ctr"/>
          <a:lstStyle/>
          <a:p>
            <a:r>
              <a:t>Start with the primary</a:t>
            </a:r>
          </a:p>
          <a:p>
            <a:r>
              <a:t>job to be done</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Rinse and repeat with supporting functions"/>
          <p:cNvSpPr txBox="1">
            <a:spLocks noGrp="1"/>
          </p:cNvSpPr>
          <p:nvPr>
            <p:ph type="body" sz="half" idx="1"/>
          </p:nvPr>
        </p:nvSpPr>
        <p:spPr>
          <a:prstGeom prst="rect">
            <a:avLst/>
          </a:prstGeom>
        </p:spPr>
        <p:txBody>
          <a:bodyPr anchor="ctr"/>
          <a:lstStyle/>
          <a:p>
            <a:r>
              <a:t>Rinse and repeat with supporting functions</a:t>
            </a: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 name="Pay attention to issue counts"/>
          <p:cNvSpPr txBox="1">
            <a:spLocks noGrp="1"/>
          </p:cNvSpPr>
          <p:nvPr>
            <p:ph type="body" sz="half" idx="1"/>
          </p:nvPr>
        </p:nvSpPr>
        <p:spPr>
          <a:prstGeom prst="rect">
            <a:avLst/>
          </a:prstGeom>
        </p:spPr>
        <p:txBody>
          <a:bodyPr anchor="ctr"/>
          <a:lstStyle/>
          <a:p>
            <a:r>
              <a:t>Pay attention to issue counts</a:t>
            </a: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 name="Human Resources (HR)"/>
          <p:cNvSpPr txBox="1">
            <a:spLocks noGrp="1"/>
          </p:cNvSpPr>
          <p:nvPr>
            <p:ph type="body" idx="21"/>
          </p:nvPr>
        </p:nvSpPr>
        <p:spPr>
          <a:xfrm>
            <a:off x="3524859" y="5589777"/>
            <a:ext cx="17334282" cy="2536445"/>
          </a:xfrm>
          <a:prstGeom prst="rect">
            <a:avLst/>
          </a:prstGeom>
        </p:spPr>
        <p:txBody>
          <a:bodyPr/>
          <a:lstStyle/>
          <a:p>
            <a:r>
              <a:t>Human Resources (HR)</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 name="What is “Shift left?”"/>
          <p:cNvSpPr txBox="1">
            <a:spLocks noGrp="1"/>
          </p:cNvSpPr>
          <p:nvPr>
            <p:ph type="body" sz="half" idx="1"/>
          </p:nvPr>
        </p:nvSpPr>
        <p:spPr>
          <a:prstGeom prst="rect">
            <a:avLst/>
          </a:prstGeom>
        </p:spPr>
        <p:txBody>
          <a:bodyPr anchor="ctr"/>
          <a:lstStyle/>
          <a:p>
            <a:r>
              <a:t>What is “Shift left?”</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0" name="HR is not equipped to handle employees with disabilities"/>
          <p:cNvSpPr txBox="1">
            <a:spLocks noGrp="1"/>
          </p:cNvSpPr>
          <p:nvPr>
            <p:ph type="body" sz="half" idx="1"/>
          </p:nvPr>
        </p:nvSpPr>
        <p:spPr>
          <a:prstGeom prst="rect">
            <a:avLst/>
          </a:prstGeom>
        </p:spPr>
        <p:txBody>
          <a:bodyPr anchor="ctr"/>
          <a:lstStyle/>
          <a:p>
            <a:r>
              <a:t>HR is not equipped to handle employees with disabilities</a:t>
            </a: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 name="Do job posts list accessibility as a desired skill?"/>
          <p:cNvSpPr txBox="1">
            <a:spLocks noGrp="1"/>
          </p:cNvSpPr>
          <p:nvPr>
            <p:ph type="body" sz="half" idx="1"/>
          </p:nvPr>
        </p:nvSpPr>
        <p:spPr>
          <a:prstGeom prst="rect">
            <a:avLst/>
          </a:prstGeom>
        </p:spPr>
        <p:txBody>
          <a:bodyPr anchor="ctr"/>
          <a:lstStyle/>
          <a:p>
            <a:r>
              <a:t>Do job posts list accessibility as a desired skill?</a:t>
            </a: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 name="Accessibility professionals are more likely to apply"/>
          <p:cNvSpPr txBox="1">
            <a:spLocks noGrp="1"/>
          </p:cNvSpPr>
          <p:nvPr>
            <p:ph type="body" sz="half" idx="1"/>
          </p:nvPr>
        </p:nvSpPr>
        <p:spPr>
          <a:prstGeom prst="rect">
            <a:avLst/>
          </a:prstGeom>
        </p:spPr>
        <p:txBody>
          <a:bodyPr anchor="ctr"/>
          <a:lstStyle/>
          <a:p>
            <a:r>
              <a:t>Accessibility professionals are more likely to apply</a:t>
            </a: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 name="How is accessibility evaluated during interviews?"/>
          <p:cNvSpPr txBox="1">
            <a:spLocks noGrp="1"/>
          </p:cNvSpPr>
          <p:nvPr>
            <p:ph type="body" sz="half" idx="1"/>
          </p:nvPr>
        </p:nvSpPr>
        <p:spPr>
          <a:prstGeom prst="rect">
            <a:avLst/>
          </a:prstGeom>
        </p:spPr>
        <p:txBody>
          <a:bodyPr anchor="ctr"/>
          <a:lstStyle/>
          <a:p>
            <a:r>
              <a:t>How is accessibility evaluated during interviews?</a:t>
            </a: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 name="Are interviewers qualified to evaluate accessibility?"/>
          <p:cNvSpPr txBox="1">
            <a:spLocks noGrp="1"/>
          </p:cNvSpPr>
          <p:nvPr>
            <p:ph type="body" sz="half" idx="1"/>
          </p:nvPr>
        </p:nvSpPr>
        <p:spPr>
          <a:prstGeom prst="rect">
            <a:avLst/>
          </a:prstGeom>
        </p:spPr>
        <p:txBody>
          <a:bodyPr anchor="ctr"/>
          <a:lstStyle/>
          <a:p>
            <a:r>
              <a:t>Are interviewers qualified to evaluate accessibility?</a:t>
            </a: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 name="Is onboarding accessible?"/>
          <p:cNvSpPr txBox="1">
            <a:spLocks noGrp="1"/>
          </p:cNvSpPr>
          <p:nvPr>
            <p:ph type="body" sz="half" idx="1"/>
          </p:nvPr>
        </p:nvSpPr>
        <p:spPr>
          <a:prstGeom prst="rect">
            <a:avLst/>
          </a:prstGeom>
        </p:spPr>
        <p:txBody>
          <a:bodyPr anchor="ctr"/>
          <a:lstStyle/>
          <a:p>
            <a:r>
              <a:t>Is onboarding accessible?</a:t>
            </a: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 name="Procurement"/>
          <p:cNvSpPr txBox="1">
            <a:spLocks noGrp="1"/>
          </p:cNvSpPr>
          <p:nvPr>
            <p:ph type="body" sz="half" idx="1"/>
          </p:nvPr>
        </p:nvSpPr>
        <p:spPr>
          <a:prstGeom prst="rect">
            <a:avLst/>
          </a:prstGeom>
        </p:spPr>
        <p:txBody>
          <a:bodyPr anchor="ctr"/>
          <a:lstStyle/>
          <a:p>
            <a:r>
              <a:t>Procurement</a:t>
            </a: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 name="Growth/career ladders"/>
          <p:cNvSpPr txBox="1">
            <a:spLocks noGrp="1"/>
          </p:cNvSpPr>
          <p:nvPr>
            <p:ph type="body" sz="half" idx="1"/>
          </p:nvPr>
        </p:nvSpPr>
        <p:spPr>
          <a:prstGeom prst="rect">
            <a:avLst/>
          </a:prstGeom>
        </p:spPr>
        <p:txBody>
          <a:bodyPr anchor="ctr"/>
          <a:lstStyle/>
          <a:p>
            <a:r>
              <a:t>Growth/career ladders</a:t>
            </a: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 name="Is accessibility required at all levels?"/>
          <p:cNvSpPr txBox="1">
            <a:spLocks noGrp="1"/>
          </p:cNvSpPr>
          <p:nvPr>
            <p:ph type="body" sz="half" idx="1"/>
          </p:nvPr>
        </p:nvSpPr>
        <p:spPr>
          <a:prstGeom prst="rect">
            <a:avLst/>
          </a:prstGeom>
        </p:spPr>
        <p:txBody>
          <a:bodyPr anchor="ctr"/>
          <a:lstStyle/>
          <a:p>
            <a:r>
              <a:t>Is accessibility required at all levels?</a:t>
            </a:r>
          </a:p>
        </p:txBody>
      </p:sp>
    </p:spTree>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 name="Performance assessments?"/>
          <p:cNvSpPr txBox="1">
            <a:spLocks noGrp="1"/>
          </p:cNvSpPr>
          <p:nvPr>
            <p:ph type="body" sz="half" idx="1"/>
          </p:nvPr>
        </p:nvSpPr>
        <p:spPr>
          <a:prstGeom prst="rect">
            <a:avLst/>
          </a:prstGeom>
        </p:spPr>
        <p:txBody>
          <a:bodyPr anchor="ctr"/>
          <a:lstStyle/>
          <a:p>
            <a:r>
              <a:t>Performance assessments?</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 name="What is “Shift left?”"/>
          <p:cNvSpPr txBox="1">
            <a:spLocks noGrp="1"/>
          </p:cNvSpPr>
          <p:nvPr>
            <p:ph type="title"/>
          </p:nvPr>
        </p:nvSpPr>
        <p:spPr>
          <a:prstGeom prst="rect">
            <a:avLst/>
          </a:prstGeom>
        </p:spPr>
        <p:txBody>
          <a:bodyPr/>
          <a:lstStyle>
            <a:lvl1pPr defTabSz="2194559">
              <a:lnSpc>
                <a:spcPts val="10100"/>
              </a:lnSpc>
              <a:defRPr sz="7560" spc="-75">
                <a:latin typeface="Canela Regular"/>
                <a:ea typeface="Canela Regular"/>
                <a:cs typeface="Canela Regular"/>
                <a:sym typeface="Canela Regular"/>
              </a:defRPr>
            </a:lvl1pPr>
          </a:lstStyle>
          <a:p>
            <a:r>
              <a:t>What is “Shift left?”</a:t>
            </a:r>
          </a:p>
        </p:txBody>
      </p:sp>
      <p:sp>
        <p:nvSpPr>
          <p:cNvPr id="699" name="Moving tasks and processes to earlier stages of the development lifecycle"/>
          <p:cNvSpPr txBox="1">
            <a:spLocks noGrp="1"/>
          </p:cNvSpPr>
          <p:nvPr>
            <p:ph type="body" idx="1"/>
          </p:nvPr>
        </p:nvSpPr>
        <p:spPr>
          <a:prstGeom prst="rect">
            <a:avLst/>
          </a:prstGeom>
        </p:spPr>
        <p:txBody>
          <a:bodyPr/>
          <a:lstStyle>
            <a:lvl1pPr marL="0" indent="0" defTabSz="1975054">
              <a:lnSpc>
                <a:spcPts val="16600"/>
              </a:lnSpc>
              <a:spcBef>
                <a:spcPts val="2100"/>
              </a:spcBef>
              <a:buSzTx/>
              <a:buNone/>
              <a:defRPr sz="12960">
                <a:latin typeface="+mn-lt"/>
                <a:ea typeface="+mn-ea"/>
                <a:cs typeface="+mn-cs"/>
                <a:sym typeface="Canela Bold"/>
              </a:defRPr>
            </a:lvl1pPr>
          </a:lstStyle>
          <a:p>
            <a:r>
              <a:t>Moving tasks and processes to earlier stages of the development lifecycle</a:t>
            </a:r>
          </a:p>
        </p:txBody>
      </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 name="Shift Up"/>
          <p:cNvSpPr txBox="1">
            <a:spLocks noGrp="1"/>
          </p:cNvSpPr>
          <p:nvPr>
            <p:ph type="body" idx="21"/>
          </p:nvPr>
        </p:nvSpPr>
        <p:spPr>
          <a:xfrm>
            <a:off x="9178696" y="5589777"/>
            <a:ext cx="6026608" cy="2536445"/>
          </a:xfrm>
          <a:prstGeom prst="rect">
            <a:avLst/>
          </a:prstGeom>
        </p:spPr>
        <p:txBody>
          <a:bodyPr/>
          <a:lstStyle/>
          <a:p>
            <a:r>
              <a:t>Shift Up</a:t>
            </a:r>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 name="Leadership needs to be activated"/>
          <p:cNvSpPr txBox="1">
            <a:spLocks noGrp="1"/>
          </p:cNvSpPr>
          <p:nvPr>
            <p:ph type="body" sz="half" idx="1"/>
          </p:nvPr>
        </p:nvSpPr>
        <p:spPr>
          <a:prstGeom prst="rect">
            <a:avLst/>
          </a:prstGeom>
        </p:spPr>
        <p:txBody>
          <a:bodyPr anchor="ctr"/>
          <a:lstStyle/>
          <a:p>
            <a:r>
              <a:t>Leadership needs to be activated</a:t>
            </a: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 name="Track and measure your accomplishments"/>
          <p:cNvSpPr txBox="1">
            <a:spLocks noGrp="1"/>
          </p:cNvSpPr>
          <p:nvPr>
            <p:ph type="body" sz="half" idx="1"/>
          </p:nvPr>
        </p:nvSpPr>
        <p:spPr>
          <a:prstGeom prst="rect">
            <a:avLst/>
          </a:prstGeom>
        </p:spPr>
        <p:txBody>
          <a:bodyPr anchor="ctr"/>
          <a:lstStyle/>
          <a:p>
            <a:r>
              <a:t>Track and measure your accomplishments</a:t>
            </a: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Share progress and accomplishments publicly"/>
          <p:cNvSpPr txBox="1">
            <a:spLocks noGrp="1"/>
          </p:cNvSpPr>
          <p:nvPr>
            <p:ph type="body" sz="half" idx="1"/>
          </p:nvPr>
        </p:nvSpPr>
        <p:spPr>
          <a:prstGeom prst="rect">
            <a:avLst/>
          </a:prstGeom>
        </p:spPr>
        <p:txBody>
          <a:bodyPr anchor="ctr"/>
          <a:lstStyle/>
          <a:p>
            <a:r>
              <a:t>Share progress and accomplishments publicly</a:t>
            </a:r>
          </a:p>
        </p:txBody>
      </p:sp>
    </p:spTree>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8" name="A screenshot of the last tweet from the Twitter Accessibility Team on Nov 1, 2022 that reads “November #TwitterA11yStatusLaunched:- Image description reminderIn progress:- ALT badge copy/paste for mobile- Improved image description educationNext:- Settin" descr="A screenshot of the last tweet from the Twitter Accessibility Team on Nov 1, 2022 that reads “November #TwitterA11yStatusLaunched:- Image description reminderIn progress:- ALT badge copy/paste for mobile- Improved image description educationNext:- Setting to disable keyboard shortcuts on WebExploring:- Closed captions toggle- Anniversary images missing alt text”"/>
          <p:cNvPicPr>
            <a:picLocks noChangeAspect="1"/>
          </p:cNvPicPr>
          <p:nvPr/>
        </p:nvPicPr>
        <p:blipFill>
          <a:blip r:embed="rId2"/>
          <a:stretch>
            <a:fillRect/>
          </a:stretch>
        </p:blipFill>
        <p:spPr>
          <a:xfrm>
            <a:off x="7175619" y="-20806"/>
            <a:ext cx="10032762" cy="13757612"/>
          </a:xfrm>
          <a:prstGeom prst="rect">
            <a:avLst/>
          </a:prstGeom>
          <a:ln w="12700">
            <a:miter lim="400000"/>
          </a:ln>
        </p:spPr>
      </p:pic>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 name="Get testimonials from teams you have helped"/>
          <p:cNvSpPr txBox="1">
            <a:spLocks noGrp="1"/>
          </p:cNvSpPr>
          <p:nvPr>
            <p:ph type="body" sz="half" idx="1"/>
          </p:nvPr>
        </p:nvSpPr>
        <p:spPr>
          <a:prstGeom prst="rect">
            <a:avLst/>
          </a:prstGeom>
        </p:spPr>
        <p:txBody>
          <a:bodyPr anchor="ctr"/>
          <a:lstStyle/>
          <a:p>
            <a:r>
              <a:t>Get testimonials from teams you have helped</a:t>
            </a:r>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 name="WIIFM…"/>
          <p:cNvSpPr txBox="1">
            <a:spLocks noGrp="1"/>
          </p:cNvSpPr>
          <p:nvPr>
            <p:ph type="body" sz="half" idx="1"/>
          </p:nvPr>
        </p:nvSpPr>
        <p:spPr>
          <a:prstGeom prst="rect">
            <a:avLst/>
          </a:prstGeom>
        </p:spPr>
        <p:txBody>
          <a:bodyPr anchor="ctr"/>
          <a:lstStyle/>
          <a:p>
            <a:r>
              <a:t>WIIFM</a:t>
            </a:r>
          </a:p>
          <a:p>
            <a:r>
              <a:t>(What’s in it for me?)</a:t>
            </a: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 name="What motivates leaders?…"/>
          <p:cNvSpPr txBox="1">
            <a:spLocks noGrp="1"/>
          </p:cNvSpPr>
          <p:nvPr>
            <p:ph type="body" sz="half" idx="1"/>
          </p:nvPr>
        </p:nvSpPr>
        <p:spPr>
          <a:prstGeom prst="rect">
            <a:avLst/>
          </a:prstGeom>
        </p:spPr>
        <p:txBody>
          <a:bodyPr anchor="ctr"/>
          <a:lstStyle/>
          <a:p>
            <a:r>
              <a:t>What motivates leaders?</a:t>
            </a:r>
          </a:p>
          <a:p>
            <a:r>
              <a:t>Increase gains or avoid losses</a:t>
            </a: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 name="Document everything and share with leaders"/>
          <p:cNvSpPr txBox="1">
            <a:spLocks noGrp="1"/>
          </p:cNvSpPr>
          <p:nvPr>
            <p:ph type="body" sz="half" idx="1"/>
          </p:nvPr>
        </p:nvSpPr>
        <p:spPr>
          <a:prstGeom prst="rect">
            <a:avLst/>
          </a:prstGeom>
        </p:spPr>
        <p:txBody>
          <a:bodyPr anchor="ctr"/>
          <a:lstStyle/>
          <a:p>
            <a:r>
              <a:t>Document everything and share with leaders</a:t>
            </a: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8" name="Acknowledge leaders when they do the right thing"/>
          <p:cNvSpPr txBox="1">
            <a:spLocks noGrp="1"/>
          </p:cNvSpPr>
          <p:nvPr>
            <p:ph type="body" sz="half" idx="1"/>
          </p:nvPr>
        </p:nvSpPr>
        <p:spPr>
          <a:prstGeom prst="rect">
            <a:avLst/>
          </a:prstGeom>
        </p:spPr>
        <p:txBody>
          <a:bodyPr anchor="ctr"/>
          <a:lstStyle/>
          <a:p>
            <a:r>
              <a:t>Acknowledge leaders when they do the right thing</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We need to shift lefter!"/>
          <p:cNvSpPr txBox="1">
            <a:spLocks noGrp="1"/>
          </p:cNvSpPr>
          <p:nvPr>
            <p:ph type="body" sz="half" idx="1"/>
          </p:nvPr>
        </p:nvSpPr>
        <p:spPr>
          <a:prstGeom prst="rect">
            <a:avLst/>
          </a:prstGeom>
        </p:spPr>
        <p:txBody>
          <a:bodyPr anchor="ctr"/>
          <a:lstStyle/>
          <a:p>
            <a:r>
              <a:t>We need to shift lefter!</a:t>
            </a:r>
          </a:p>
        </p:txBody>
      </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 name="Leadership can be at any level"/>
          <p:cNvSpPr txBox="1">
            <a:spLocks noGrp="1"/>
          </p:cNvSpPr>
          <p:nvPr>
            <p:ph type="body" sz="half" idx="1"/>
          </p:nvPr>
        </p:nvSpPr>
        <p:spPr>
          <a:prstGeom prst="rect">
            <a:avLst/>
          </a:prstGeom>
        </p:spPr>
        <p:txBody>
          <a:bodyPr anchor="ctr"/>
          <a:lstStyle/>
          <a:p>
            <a:r>
              <a:t>Leadership can be at any level</a:t>
            </a: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2" name="Support does not equate to mandating accessibility"/>
          <p:cNvSpPr txBox="1">
            <a:spLocks noGrp="1"/>
          </p:cNvSpPr>
          <p:nvPr>
            <p:ph type="body" sz="half" idx="1"/>
          </p:nvPr>
        </p:nvSpPr>
        <p:spPr>
          <a:prstGeom prst="rect">
            <a:avLst/>
          </a:prstGeom>
        </p:spPr>
        <p:txBody>
          <a:bodyPr anchor="ctr"/>
          <a:lstStyle/>
          <a:p>
            <a:r>
              <a:t>Support does not equate to mandating accessibility</a:t>
            </a: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 name="Make sure you are ready!"/>
          <p:cNvSpPr txBox="1">
            <a:spLocks noGrp="1"/>
          </p:cNvSpPr>
          <p:nvPr>
            <p:ph type="body" sz="half" idx="1"/>
          </p:nvPr>
        </p:nvSpPr>
        <p:spPr>
          <a:prstGeom prst="rect">
            <a:avLst/>
          </a:prstGeom>
        </p:spPr>
        <p:txBody>
          <a:bodyPr anchor="ctr"/>
          <a:lstStyle/>
          <a:p>
            <a:r>
              <a:t>Make sure you are ready!</a:t>
            </a: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 name="Shift out"/>
          <p:cNvSpPr txBox="1">
            <a:spLocks noGrp="1"/>
          </p:cNvSpPr>
          <p:nvPr>
            <p:ph type="body" idx="21"/>
          </p:nvPr>
        </p:nvSpPr>
        <p:spPr>
          <a:xfrm>
            <a:off x="8985249" y="5589777"/>
            <a:ext cx="6413501" cy="2536445"/>
          </a:xfrm>
          <a:prstGeom prst="rect">
            <a:avLst/>
          </a:prstGeom>
        </p:spPr>
        <p:txBody>
          <a:bodyPr/>
          <a:lstStyle/>
          <a:p>
            <a:r>
              <a:t>Shift out</a:t>
            </a:r>
          </a:p>
        </p:txBody>
      </p:sp>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58" name="We’re still talking about the same things"/>
          <p:cNvSpPr txBox="1">
            <a:spLocks noGrp="1"/>
          </p:cNvSpPr>
          <p:nvPr>
            <p:ph type="body" sz="half" idx="1"/>
          </p:nvPr>
        </p:nvSpPr>
        <p:spPr>
          <a:prstGeom prst="rect">
            <a:avLst/>
          </a:prstGeom>
        </p:spPr>
        <p:txBody>
          <a:bodyPr anchor="ctr"/>
          <a:lstStyle/>
          <a:p>
            <a:r>
              <a:t>We’re still talking about the same things</a:t>
            </a:r>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Technology is leaving us behind"/>
          <p:cNvSpPr txBox="1">
            <a:spLocks noGrp="1"/>
          </p:cNvSpPr>
          <p:nvPr>
            <p:ph type="body" sz="half" idx="1"/>
          </p:nvPr>
        </p:nvSpPr>
        <p:spPr>
          <a:prstGeom prst="rect">
            <a:avLst/>
          </a:prstGeom>
        </p:spPr>
        <p:txBody>
          <a:bodyPr anchor="ctr"/>
          <a:lstStyle/>
          <a:p>
            <a:r>
              <a:t>Technology is leaving us behind</a:t>
            </a:r>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Web accessibility is easy"/>
          <p:cNvSpPr txBox="1">
            <a:spLocks noGrp="1"/>
          </p:cNvSpPr>
          <p:nvPr>
            <p:ph type="body" sz="half" idx="1"/>
          </p:nvPr>
        </p:nvSpPr>
        <p:spPr>
          <a:prstGeom prst="rect">
            <a:avLst/>
          </a:prstGeom>
        </p:spPr>
        <p:txBody>
          <a:bodyPr anchor="ctr"/>
          <a:lstStyle/>
          <a:p>
            <a:r>
              <a:t>Web accessibility is easy</a:t>
            </a: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Web accessibility is easy, until it gets complicated"/>
          <p:cNvSpPr txBox="1">
            <a:spLocks noGrp="1"/>
          </p:cNvSpPr>
          <p:nvPr>
            <p:ph type="body" sz="half" idx="1"/>
          </p:nvPr>
        </p:nvSpPr>
        <p:spPr>
          <a:prstGeom prst="rect">
            <a:avLst/>
          </a:prstGeom>
        </p:spPr>
        <p:txBody>
          <a:bodyPr/>
          <a:lstStyle/>
          <a:p>
            <a:r>
              <a:t>Web accessibility is easy, until it gets complicated</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68" name="Web is getting bigger"/>
          <p:cNvSpPr txBox="1">
            <a:spLocks noGrp="1"/>
          </p:cNvSpPr>
          <p:nvPr>
            <p:ph type="body" sz="half" idx="1"/>
          </p:nvPr>
        </p:nvSpPr>
        <p:spPr>
          <a:prstGeom prst="rect">
            <a:avLst/>
          </a:prstGeom>
        </p:spPr>
        <p:txBody>
          <a:bodyPr anchor="ctr"/>
          <a:lstStyle/>
          <a:p>
            <a:r>
              <a:t>Web is getting bigger</a:t>
            </a:r>
          </a:p>
        </p:txBody>
      </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2" name="Modern problems require modern solutions"/>
          <p:cNvSpPr txBox="1">
            <a:spLocks noGrp="1"/>
          </p:cNvSpPr>
          <p:nvPr>
            <p:ph type="body" sz="half" idx="1"/>
          </p:nvPr>
        </p:nvSpPr>
        <p:spPr>
          <a:prstGeom prst="rect">
            <a:avLst/>
          </a:prstGeom>
        </p:spPr>
        <p:txBody>
          <a:bodyPr anchor="ctr"/>
          <a:lstStyle/>
          <a:p>
            <a:r>
              <a:t>Modern problems require modern solutions</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 name="Engineering"/>
          <p:cNvSpPr txBox="1">
            <a:spLocks noGrp="1"/>
          </p:cNvSpPr>
          <p:nvPr>
            <p:ph type="body" idx="21"/>
          </p:nvPr>
        </p:nvSpPr>
        <p:spPr>
          <a:xfrm>
            <a:off x="7565288" y="5589777"/>
            <a:ext cx="9253424" cy="2536445"/>
          </a:xfrm>
          <a:prstGeom prst="rect">
            <a:avLst/>
          </a:prstGeom>
        </p:spPr>
        <p:txBody>
          <a:bodyPr/>
          <a:lstStyle/>
          <a:p>
            <a:r>
              <a:t>Engineering</a:t>
            </a:r>
          </a:p>
        </p:txBody>
      </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4" name="At a certain level, HTML is not enough"/>
          <p:cNvSpPr txBox="1">
            <a:spLocks noGrp="1"/>
          </p:cNvSpPr>
          <p:nvPr>
            <p:ph type="body" sz="half" idx="1"/>
          </p:nvPr>
        </p:nvSpPr>
        <p:spPr>
          <a:prstGeom prst="rect">
            <a:avLst/>
          </a:prstGeom>
        </p:spPr>
        <p:txBody>
          <a:bodyPr anchor="ctr"/>
          <a:lstStyle/>
          <a:p>
            <a:r>
              <a:t>At a certain level, HTML is not enough</a:t>
            </a: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Shift some focus off engineers to browsers, OS, and AT vendors"/>
          <p:cNvSpPr txBox="1">
            <a:spLocks noGrp="1"/>
          </p:cNvSpPr>
          <p:nvPr>
            <p:ph type="body" sz="half" idx="1"/>
          </p:nvPr>
        </p:nvSpPr>
        <p:spPr>
          <a:prstGeom prst="rect">
            <a:avLst/>
          </a:prstGeom>
        </p:spPr>
        <p:txBody>
          <a:bodyPr anchor="ctr"/>
          <a:lstStyle>
            <a:lvl1pPr defTabSz="2194559">
              <a:lnSpc>
                <a:spcPts val="14900"/>
              </a:lnSpc>
              <a:defRPr sz="11520"/>
            </a:lvl1pPr>
          </a:lstStyle>
          <a:p>
            <a:r>
              <a:t>Shift some focus off engineers to browsers, OS, and AT vendors</a:t>
            </a: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We need to be kinder to each other"/>
          <p:cNvSpPr txBox="1">
            <a:spLocks noGrp="1"/>
          </p:cNvSpPr>
          <p:nvPr>
            <p:ph type="body" sz="half" idx="1"/>
          </p:nvPr>
        </p:nvSpPr>
        <p:spPr>
          <a:prstGeom prst="rect">
            <a:avLst/>
          </a:prstGeom>
        </p:spPr>
        <p:txBody>
          <a:bodyPr/>
          <a:lstStyle/>
          <a:p>
            <a:r>
              <a:t>We need to be kinder to each other</a:t>
            </a:r>
          </a:p>
        </p:txBody>
      </p:sp>
    </p:spTree>
  </p:cSld>
  <p:clrMapOvr>
    <a:masterClrMapping/>
  </p:clrMapOvr>
  <p:transition spd="me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 name="Some final words"/>
          <p:cNvSpPr txBox="1">
            <a:spLocks noGrp="1"/>
          </p:cNvSpPr>
          <p:nvPr>
            <p:ph type="body" idx="21"/>
          </p:nvPr>
        </p:nvSpPr>
        <p:spPr>
          <a:xfrm>
            <a:off x="5909614" y="5589777"/>
            <a:ext cx="12564771" cy="2536445"/>
          </a:xfrm>
          <a:prstGeom prst="rect">
            <a:avLst/>
          </a:prstGeom>
        </p:spPr>
        <p:txBody>
          <a:bodyPr/>
          <a:lstStyle/>
          <a:p>
            <a:r>
              <a:t>Some final words</a:t>
            </a:r>
          </a:p>
        </p:txBody>
      </p:sp>
    </p:spTree>
  </p:cSld>
  <p:clrMapOvr>
    <a:masterClrMapping/>
  </p:clrMapOvr>
  <p:transition spd="me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Don’t give up!"/>
          <p:cNvSpPr txBox="1">
            <a:spLocks noGrp="1"/>
          </p:cNvSpPr>
          <p:nvPr>
            <p:ph type="body" sz="half" idx="1"/>
          </p:nvPr>
        </p:nvSpPr>
        <p:spPr>
          <a:prstGeom prst="rect">
            <a:avLst/>
          </a:prstGeom>
        </p:spPr>
        <p:txBody>
          <a:bodyPr anchor="ctr"/>
          <a:lstStyle/>
          <a:p>
            <a:r>
              <a:t>Don’t give up!</a:t>
            </a:r>
          </a:p>
        </p:txBody>
      </p:sp>
    </p:spTree>
  </p:cSld>
  <p:clrMapOvr>
    <a:masterClrMapping/>
  </p:clrMapOvr>
  <p:transition spd="me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4" name="Go back and review your published accomplishments"/>
          <p:cNvSpPr txBox="1">
            <a:spLocks noGrp="1"/>
          </p:cNvSpPr>
          <p:nvPr>
            <p:ph type="body" sz="half" idx="1"/>
          </p:nvPr>
        </p:nvSpPr>
        <p:spPr>
          <a:prstGeom prst="rect">
            <a:avLst/>
          </a:prstGeom>
        </p:spPr>
        <p:txBody>
          <a:bodyPr anchor="ctr"/>
          <a:lstStyle/>
          <a:p>
            <a:r>
              <a:t>Go back and review your published accomplishments</a:t>
            </a:r>
          </a:p>
        </p:txBody>
      </p:sp>
    </p:spTree>
  </p:cSld>
  <p:clrMapOvr>
    <a:masterClrMapping/>
  </p:clrMapOvr>
  <p:transition spd="me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6" name="Don’t underestimate your impact"/>
          <p:cNvSpPr txBox="1">
            <a:spLocks noGrp="1"/>
          </p:cNvSpPr>
          <p:nvPr>
            <p:ph type="body" sz="half" idx="1"/>
          </p:nvPr>
        </p:nvSpPr>
        <p:spPr>
          <a:prstGeom prst="rect">
            <a:avLst/>
          </a:prstGeom>
        </p:spPr>
        <p:txBody>
          <a:bodyPr anchor="ctr"/>
          <a:lstStyle/>
          <a:p>
            <a:r>
              <a:t>Don’t underestimate your impact</a:t>
            </a:r>
          </a:p>
        </p:txBody>
      </p:sp>
    </p:spTree>
  </p:cSld>
  <p:clrMapOvr>
    <a:masterClrMapping/>
  </p:clrMapOvr>
  <p:transition spd="med"/>
</p:sld>
</file>

<file path=ppt/slides/slide97.xml><?xml version="1.0" encoding="utf-8"?>
<p:sld xmlns:a="http://schemas.openxmlformats.org/drawingml/2006/main" xmlns:r="http://schemas.openxmlformats.org/officeDocument/2006/relationships" xmlns:p="http://schemas.openxmlformats.org/presentationml/2006/main">
  <p:cSld>
    <p:bg>
      <p:bgPr>
        <a:solidFill>
          <a:srgbClr val="1F2124"/>
        </a:solidFill>
        <a:effectLst/>
      </p:bgPr>
    </p:bg>
    <p:spTree>
      <p:nvGrpSpPr>
        <p:cNvPr id="1" name=""/>
        <p:cNvGrpSpPr/>
        <p:nvPr/>
      </p:nvGrpSpPr>
      <p:grpSpPr>
        <a:xfrm>
          <a:off x="0" y="0"/>
          <a:ext cx="0" cy="0"/>
          <a:chOff x="0" y="0"/>
          <a:chExt cx="0" cy="0"/>
        </a:xfrm>
      </p:grpSpPr>
      <p:pic>
        <p:nvPicPr>
          <p:cNvPr id="888" name="pasted-movie.png" descr="Screenshot of a text message that reads: “Hey Gerard! [Redactec] just got his CPACC! Just passed the exam, thought you would like to know how you’ve insipred others. smiley face."/>
          <p:cNvPicPr>
            <a:picLocks noChangeAspect="1"/>
          </p:cNvPicPr>
          <p:nvPr/>
        </p:nvPicPr>
        <p:blipFill>
          <a:blip r:embed="rId2"/>
          <a:stretch>
            <a:fillRect/>
          </a:stretch>
        </p:blipFill>
        <p:spPr>
          <a:xfrm>
            <a:off x="-30943" y="528266"/>
            <a:ext cx="27028423" cy="12659468"/>
          </a:xfrm>
          <a:prstGeom prst="rect">
            <a:avLst/>
          </a:prstGeom>
          <a:ln w="12700">
            <a:miter lim="400000"/>
          </a:ln>
        </p:spPr>
      </p:pic>
    </p:spTree>
  </p:cSld>
  <p:clrMapOvr>
    <a:masterClrMapping/>
  </p:clrMapOvr>
  <p:transition spd="me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 name="Progress over perfection"/>
          <p:cNvSpPr txBox="1">
            <a:spLocks noGrp="1"/>
          </p:cNvSpPr>
          <p:nvPr>
            <p:ph type="body" sz="half" idx="1"/>
          </p:nvPr>
        </p:nvSpPr>
        <p:spPr>
          <a:prstGeom prst="rect">
            <a:avLst/>
          </a:prstGeom>
        </p:spPr>
        <p:txBody>
          <a:bodyPr anchor="ctr"/>
          <a:lstStyle/>
          <a:p>
            <a:r>
              <a:t>Progress over perfection</a:t>
            </a:r>
          </a:p>
        </p:txBody>
      </p:sp>
    </p:spTree>
  </p:cSld>
  <p:clrMapOvr>
    <a:masterClrMapping/>
  </p:clrMapOvr>
  <p:transition spd="me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2" name="Progress over perfection"/>
          <p:cNvSpPr txBox="1">
            <a:spLocks noGrp="1"/>
          </p:cNvSpPr>
          <p:nvPr>
            <p:ph type="body" sz="half" idx="1"/>
          </p:nvPr>
        </p:nvSpPr>
        <p:spPr>
          <a:prstGeom prst="rect">
            <a:avLst/>
          </a:prstGeom>
        </p:spPr>
        <p:txBody>
          <a:bodyPr anchor="ctr"/>
          <a:lstStyle/>
          <a:p>
            <a:r>
              <a:t>Progress </a:t>
            </a:r>
            <a:r>
              <a:rPr strike="sngStrike"/>
              <a:t>over perfection</a:t>
            </a:r>
          </a:p>
        </p:txBody>
      </p:sp>
    </p:spTree>
  </p:cSld>
  <p:clrMapOvr>
    <a:masterClrMapping/>
  </p:clrMapOvr>
  <p:transition spd="med"/>
</p:sld>
</file>

<file path=ppt/theme/theme1.xml><?xml version="1.0" encoding="utf-8"?>
<a:theme xmlns:a="http://schemas.openxmlformats.org/drawingml/2006/main" name="23_ClassicWhite">
  <a:themeElements>
    <a:clrScheme name="23_ClassicWhite">
      <a:dk1>
        <a:srgbClr val="181616"/>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100000"/>
          </a:lnSpc>
          <a:spcBef>
            <a:spcPts val="2400"/>
          </a:spcBef>
          <a:spcAft>
            <a:spcPts val="0"/>
          </a:spcAft>
          <a:buClrTx/>
          <a:buSzTx/>
          <a:buFontTx/>
          <a:buNone/>
          <a:tabLst/>
          <a:defRPr kumimoji="0" sz="2200" b="0" i="0" u="none" strike="noStrike" cap="none" spc="0" normalizeH="0" baseline="0">
            <a:ln>
              <a:noFill/>
            </a:ln>
            <a:solidFill>
              <a:srgbClr val="181616"/>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Graphik"/>
            <a:ea typeface="Graphik"/>
            <a:cs typeface="Graphik"/>
            <a:sym typeface="Graphi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100000"/>
          </a:lnSpc>
          <a:spcBef>
            <a:spcPts val="2400"/>
          </a:spcBef>
          <a:spcAft>
            <a:spcPts val="0"/>
          </a:spcAft>
          <a:buClrTx/>
          <a:buSzTx/>
          <a:buFontTx/>
          <a:buNone/>
          <a:tabLst/>
          <a:defRPr kumimoji="0" sz="2200" b="0" i="0" u="none" strike="noStrike" cap="none" spc="0" normalizeH="0" baseline="0">
            <a:ln>
              <a:noFill/>
            </a:ln>
            <a:solidFill>
              <a:srgbClr val="181616"/>
            </a:solidFill>
            <a:effectLst/>
            <a:uFillTx/>
            <a:latin typeface="Helvetica"/>
            <a:ea typeface="Helvetica"/>
            <a:cs typeface="Helvetica"/>
            <a:sym typeface="Helvetica"/>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774</Words>
  <Application>Microsoft Macintosh PowerPoint</Application>
  <PresentationFormat>Custom</PresentationFormat>
  <Paragraphs>117</Paragraphs>
  <Slides>102</Slides>
  <Notes>2</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102</vt:i4>
      </vt:variant>
    </vt:vector>
  </HeadingPairs>
  <TitlesOfParts>
    <vt:vector size="108" baseType="lpstr">
      <vt:lpstr>Canela Bold</vt:lpstr>
      <vt:lpstr>Canela Regular</vt:lpstr>
      <vt:lpstr>Graphik</vt:lpstr>
      <vt:lpstr>Helvetica</vt:lpstr>
      <vt:lpstr>Helvetica Neue</vt:lpstr>
      <vt:lpstr>23_ClassicWhite</vt:lpstr>
      <vt:lpstr>Advancing Accessibility</vt:lpstr>
      <vt:lpstr>PowerPoint Presentation</vt:lpstr>
      <vt:lpstr>PowerPoint Presentation</vt:lpstr>
      <vt:lpstr>PowerPoint Presentation</vt:lpstr>
      <vt:lpstr>PowerPoint Presentation</vt:lpstr>
      <vt:lpstr>PowerPoint Presentation</vt:lpstr>
      <vt:lpstr>What is “Shift left?”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Gerard Cohen</cp:lastModifiedBy>
  <cp:revision>1</cp:revision>
  <dcterms:modified xsi:type="dcterms:W3CDTF">2024-10-03T15:15:04Z</dcterms:modified>
</cp:coreProperties>
</file>