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EAF296-C646-7744-95EC-76C44F7D3209}" v="4" dt="2025-03-11T18:51:21.380"/>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1E0"/>
          </a:solidFill>
        </a:fill>
      </a:tcStyle>
    </a:wholeTbl>
    <a:band2H>
      <a:tcTxStyle/>
      <a:tcStyle>
        <a:tcBdr/>
        <a:fill>
          <a:solidFill>
            <a:srgbClr val="E6E9F0"/>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76"/>
    <p:restoredTop sz="94694"/>
  </p:normalViewPr>
  <p:slideViewPr>
    <p:cSldViewPr snapToGrid="0">
      <p:cViewPr varScale="1">
        <p:scale>
          <a:sx n="135" d="100"/>
          <a:sy n="135" d="100"/>
        </p:scale>
        <p:origin x="192" y="504"/>
      </p:cViewPr>
      <p:guideLst/>
    </p:cSldViewPr>
  </p:slideViewPr>
  <p:outlineViewPr>
    <p:cViewPr>
      <p:scale>
        <a:sx n="33" d="100"/>
        <a:sy n="33" d="100"/>
      </p:scale>
      <p:origin x="0" y="-367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astair Campbell" userId="f028e8a4e0410ba7" providerId="LiveId" clId="{ACEAF296-C646-7744-95EC-76C44F7D3209}"/>
    <pc:docChg chg="custSel modSld">
      <pc:chgData name="Alastair Campbell" userId="f028e8a4e0410ba7" providerId="LiveId" clId="{ACEAF296-C646-7744-95EC-76C44F7D3209}" dt="2025-03-11T18:52:32.377" v="768" actId="20577"/>
      <pc:docMkLst>
        <pc:docMk/>
      </pc:docMkLst>
      <pc:sldChg chg="modSp mod">
        <pc:chgData name="Alastair Campbell" userId="f028e8a4e0410ba7" providerId="LiveId" clId="{ACEAF296-C646-7744-95EC-76C44F7D3209}" dt="2025-03-11T18:52:32.377" v="768" actId="20577"/>
        <pc:sldMkLst>
          <pc:docMk/>
          <pc:sldMk cId="0" sldId="262"/>
        </pc:sldMkLst>
        <pc:spChg chg="mod">
          <ac:chgData name="Alastair Campbell" userId="f028e8a4e0410ba7" providerId="LiveId" clId="{ACEAF296-C646-7744-95EC-76C44F7D3209}" dt="2025-03-11T18:52:32.377" v="768" actId="20577"/>
          <ac:spMkLst>
            <pc:docMk/>
            <pc:sldMk cId="0" sldId="262"/>
            <ac:spMk id="150" creationId="{00000000-0000-0000-0000-000000000000}"/>
          </ac:spMkLst>
        </pc:spChg>
      </pc:sldChg>
      <pc:sldChg chg="modSp mod">
        <pc:chgData name="Alastair Campbell" userId="f028e8a4e0410ba7" providerId="LiveId" clId="{ACEAF296-C646-7744-95EC-76C44F7D3209}" dt="2025-03-11T18:49:25.917" v="735" actId="27636"/>
        <pc:sldMkLst>
          <pc:docMk/>
          <pc:sldMk cId="0" sldId="280"/>
        </pc:sldMkLst>
        <pc:spChg chg="mod">
          <ac:chgData name="Alastair Campbell" userId="f028e8a4e0410ba7" providerId="LiveId" clId="{ACEAF296-C646-7744-95EC-76C44F7D3209}" dt="2025-03-11T18:49:25.917" v="735" actId="27636"/>
          <ac:spMkLst>
            <pc:docMk/>
            <pc:sldMk cId="0" sldId="280"/>
            <ac:spMk id="248" creationId="{00000000-0000-0000-0000-000000000000}"/>
          </ac:spMkLst>
        </pc:spChg>
      </pc:sldChg>
      <pc:sldChg chg="addSp delSp modSp mod">
        <pc:chgData name="Alastair Campbell" userId="f028e8a4e0410ba7" providerId="LiveId" clId="{ACEAF296-C646-7744-95EC-76C44F7D3209}" dt="2025-03-11T18:51:21.380" v="741" actId="13244"/>
        <pc:sldMkLst>
          <pc:docMk/>
          <pc:sldMk cId="0" sldId="281"/>
        </pc:sldMkLst>
        <pc:spChg chg="add del mod">
          <ac:chgData name="Alastair Campbell" userId="f028e8a4e0410ba7" providerId="LiveId" clId="{ACEAF296-C646-7744-95EC-76C44F7D3209}" dt="2025-03-11T18:49:29.029" v="737"/>
          <ac:spMkLst>
            <pc:docMk/>
            <pc:sldMk cId="0" sldId="281"/>
            <ac:spMk id="2" creationId="{A3F514D6-CB8C-9805-7FAF-7FD1F1D97EDB}"/>
          </ac:spMkLst>
        </pc:spChg>
        <pc:spChg chg="mod">
          <ac:chgData name="Alastair Campbell" userId="f028e8a4e0410ba7" providerId="LiveId" clId="{ACEAF296-C646-7744-95EC-76C44F7D3209}" dt="2025-03-11T18:49:07.961" v="731" actId="962"/>
          <ac:spMkLst>
            <pc:docMk/>
            <pc:sldMk cId="0" sldId="281"/>
            <ac:spMk id="254" creationId="{00000000-0000-0000-0000-000000000000}"/>
          </ac:spMkLst>
        </pc:spChg>
        <pc:spChg chg="mod">
          <ac:chgData name="Alastair Campbell" userId="f028e8a4e0410ba7" providerId="LiveId" clId="{ACEAF296-C646-7744-95EC-76C44F7D3209}" dt="2025-03-11T18:49:14.902" v="732" actId="962"/>
          <ac:spMkLst>
            <pc:docMk/>
            <pc:sldMk cId="0" sldId="281"/>
            <ac:spMk id="255" creationId="{00000000-0000-0000-0000-000000000000}"/>
          </ac:spMkLst>
        </pc:spChg>
        <pc:spChg chg="mod">
          <ac:chgData name="Alastair Campbell" userId="f028e8a4e0410ba7" providerId="LiveId" clId="{ACEAF296-C646-7744-95EC-76C44F7D3209}" dt="2025-03-11T18:49:18.727" v="733" actId="962"/>
          <ac:spMkLst>
            <pc:docMk/>
            <pc:sldMk cId="0" sldId="281"/>
            <ac:spMk id="256" creationId="{00000000-0000-0000-0000-000000000000}"/>
          </ac:spMkLst>
        </pc:spChg>
        <pc:spChg chg="mod">
          <ac:chgData name="Alastair Campbell" userId="f028e8a4e0410ba7" providerId="LiveId" clId="{ACEAF296-C646-7744-95EC-76C44F7D3209}" dt="2025-03-11T18:49:34.917" v="738" actId="962"/>
          <ac:spMkLst>
            <pc:docMk/>
            <pc:sldMk cId="0" sldId="281"/>
            <ac:spMk id="257" creationId="{00000000-0000-0000-0000-000000000000}"/>
          </ac:spMkLst>
        </pc:spChg>
        <pc:spChg chg="mod">
          <ac:chgData name="Alastair Campbell" userId="f028e8a4e0410ba7" providerId="LiveId" clId="{ACEAF296-C646-7744-95EC-76C44F7D3209}" dt="2025-03-11T18:49:34.917" v="738" actId="962"/>
          <ac:spMkLst>
            <pc:docMk/>
            <pc:sldMk cId="0" sldId="281"/>
            <ac:spMk id="258" creationId="{00000000-0000-0000-0000-000000000000}"/>
          </ac:spMkLst>
        </pc:spChg>
        <pc:spChg chg="mod">
          <ac:chgData name="Alastair Campbell" userId="f028e8a4e0410ba7" providerId="LiveId" clId="{ACEAF296-C646-7744-95EC-76C44F7D3209}" dt="2025-03-11T18:49:34.917" v="738" actId="962"/>
          <ac:spMkLst>
            <pc:docMk/>
            <pc:sldMk cId="0" sldId="281"/>
            <ac:spMk id="259" creationId="{00000000-0000-0000-0000-000000000000}"/>
          </ac:spMkLst>
        </pc:spChg>
        <pc:spChg chg="mod">
          <ac:chgData name="Alastair Campbell" userId="f028e8a4e0410ba7" providerId="LiveId" clId="{ACEAF296-C646-7744-95EC-76C44F7D3209}" dt="2025-03-11T18:51:06.308" v="740" actId="14429"/>
          <ac:spMkLst>
            <pc:docMk/>
            <pc:sldMk cId="0" sldId="281"/>
            <ac:spMk id="260" creationId="{00000000-0000-0000-0000-000000000000}"/>
          </ac:spMkLst>
        </pc:spChg>
        <pc:spChg chg="mod">
          <ac:chgData name="Alastair Campbell" userId="f028e8a4e0410ba7" providerId="LiveId" clId="{ACEAF296-C646-7744-95EC-76C44F7D3209}" dt="2025-03-11T18:51:21.380" v="741" actId="13244"/>
          <ac:spMkLst>
            <pc:docMk/>
            <pc:sldMk cId="0" sldId="281"/>
            <ac:spMk id="26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2" name="Shape 122"/>
          <p:cNvSpPr>
            <a:spLocks noGrp="1" noRot="1" noChangeAspect="1"/>
          </p:cNvSpPr>
          <p:nvPr>
            <p:ph type="sldImg"/>
          </p:nvPr>
        </p:nvSpPr>
        <p:spPr>
          <a:xfrm>
            <a:off x="1143000" y="685800"/>
            <a:ext cx="4572000" cy="3429000"/>
          </a:xfrm>
          <a:prstGeom prst="rect">
            <a:avLst/>
          </a:prstGeom>
        </p:spPr>
        <p:txBody>
          <a:bodyPr/>
          <a:lstStyle/>
          <a:p>
            <a:endParaRPr/>
          </a:p>
        </p:txBody>
      </p:sp>
      <p:sp>
        <p:nvSpPr>
          <p:cNvPr id="123" name="Shape 12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Noto Sans Regular"/>
      </a:defRPr>
    </a:lvl1pPr>
    <a:lvl2pPr indent="228600" latinLnBrk="0">
      <a:defRPr sz="1400">
        <a:latin typeface="+mn-lt"/>
        <a:ea typeface="+mn-ea"/>
        <a:cs typeface="+mn-cs"/>
        <a:sym typeface="Noto Sans Regular"/>
      </a:defRPr>
    </a:lvl2pPr>
    <a:lvl3pPr indent="457200" latinLnBrk="0">
      <a:defRPr sz="1400">
        <a:latin typeface="+mn-lt"/>
        <a:ea typeface="+mn-ea"/>
        <a:cs typeface="+mn-cs"/>
        <a:sym typeface="Noto Sans Regular"/>
      </a:defRPr>
    </a:lvl3pPr>
    <a:lvl4pPr indent="685800" latinLnBrk="0">
      <a:defRPr sz="1400">
        <a:latin typeface="+mn-lt"/>
        <a:ea typeface="+mn-ea"/>
        <a:cs typeface="+mn-cs"/>
        <a:sym typeface="Noto Sans Regular"/>
      </a:defRPr>
    </a:lvl4pPr>
    <a:lvl5pPr indent="914400" latinLnBrk="0">
      <a:defRPr sz="1400">
        <a:latin typeface="+mn-lt"/>
        <a:ea typeface="+mn-ea"/>
        <a:cs typeface="+mn-cs"/>
        <a:sym typeface="Noto Sans Regular"/>
      </a:defRPr>
    </a:lvl5pPr>
    <a:lvl6pPr indent="1143000" latinLnBrk="0">
      <a:defRPr sz="1400">
        <a:latin typeface="+mn-lt"/>
        <a:ea typeface="+mn-ea"/>
        <a:cs typeface="+mn-cs"/>
        <a:sym typeface="Noto Sans Regular"/>
      </a:defRPr>
    </a:lvl6pPr>
    <a:lvl7pPr indent="1371600" latinLnBrk="0">
      <a:defRPr sz="1400">
        <a:latin typeface="+mn-lt"/>
        <a:ea typeface="+mn-ea"/>
        <a:cs typeface="+mn-cs"/>
        <a:sym typeface="Noto Sans Regular"/>
      </a:defRPr>
    </a:lvl7pPr>
    <a:lvl8pPr indent="1600200" latinLnBrk="0">
      <a:defRPr sz="1400">
        <a:latin typeface="+mn-lt"/>
        <a:ea typeface="+mn-ea"/>
        <a:cs typeface="+mn-cs"/>
        <a:sym typeface="Noto Sans Regular"/>
      </a:defRPr>
    </a:lvl8pPr>
    <a:lvl9pPr indent="1828800" latinLnBrk="0">
      <a:defRPr sz="1400">
        <a:latin typeface="+mn-lt"/>
        <a:ea typeface="+mn-ea"/>
        <a:cs typeface="+mn-cs"/>
        <a:sym typeface="Noto Sans Regular"/>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6569982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Shape 183"/>
          <p:cNvSpPr>
            <a:spLocks noGrp="1" noRot="1" noChangeAspect="1"/>
          </p:cNvSpPr>
          <p:nvPr>
            <p:ph type="sldImg"/>
          </p:nvPr>
        </p:nvSpPr>
        <p:spPr>
          <a:prstGeom prst="rect">
            <a:avLst/>
          </a:prstGeom>
        </p:spPr>
        <p:txBody>
          <a:bodyPr/>
          <a:lstStyle/>
          <a:p>
            <a:endParaRPr/>
          </a:p>
        </p:txBody>
      </p:sp>
      <p:sp>
        <p:nvSpPr>
          <p:cNvPr id="184" name="Shape 184"/>
          <p:cNvSpPr>
            <a:spLocks noGrp="1"/>
          </p:cNvSpPr>
          <p:nvPr>
            <p:ph type="body" sz="quarter" idx="1"/>
          </p:nvPr>
        </p:nvSpPr>
        <p:spPr>
          <a:prstGeom prst="rect">
            <a:avLst/>
          </a:prstGeom>
        </p:spPr>
        <p:txBody>
          <a:bodyPr/>
          <a:lstStyle/>
          <a:p>
            <a:pPr>
              <a:defRPr sz="1600"/>
            </a:pPr>
            <a:r>
              <a:t>(Chuck)</a:t>
            </a:r>
          </a:p>
          <a:p>
            <a:pPr>
              <a:defRPr sz="1600"/>
            </a:pPr>
            <a:endParaRPr/>
          </a:p>
          <a:p>
            <a:pPr>
              <a:defRPr sz="1600">
                <a:latin typeface="Noto Sans Bold"/>
                <a:ea typeface="Noto Sans Bold"/>
                <a:cs typeface="Noto Sans Bold"/>
                <a:sym typeface="Noto Sans Bold"/>
              </a:defRPr>
            </a:pPr>
            <a:r>
              <a:t>Placeholder:</a:t>
            </a:r>
            <a:r>
              <a:rPr>
                <a:latin typeface="+mn-lt"/>
                <a:ea typeface="+mn-ea"/>
                <a:cs typeface="+mn-cs"/>
                <a:sym typeface="Noto Sans Regular"/>
              </a:rPr>
              <a:t> This content is temporary. It shows the type of content or section to expect. Placeholder text will be replaced. By default it is not included in the Editor's draft. No feedback is needed on placeholder content.</a:t>
            </a:r>
          </a:p>
          <a:p>
            <a:pPr>
              <a:defRPr sz="1600">
                <a:latin typeface="Noto Sans Bold"/>
                <a:ea typeface="Noto Sans Bold"/>
                <a:cs typeface="Noto Sans Bold"/>
                <a:sym typeface="Noto Sans Bold"/>
              </a:defRPr>
            </a:pPr>
            <a:r>
              <a:t>Exploratory:</a:t>
            </a:r>
            <a:r>
              <a:rPr>
                <a:latin typeface="+mn-lt"/>
                <a:ea typeface="+mn-ea"/>
                <a:cs typeface="+mn-cs"/>
                <a:sym typeface="Noto Sans Regular"/>
              </a:rPr>
              <a:t> The working group is exploring what direction to take with this content. This content is not refined; details and definitions may be missing. By default it is not included in the Editor's draft. AG invites feedback on the proposed direction.</a:t>
            </a:r>
          </a:p>
          <a:p>
            <a:pPr>
              <a:defRPr sz="1600">
                <a:latin typeface="Noto Sans Bold"/>
                <a:ea typeface="Noto Sans Bold"/>
                <a:cs typeface="Noto Sans Bold"/>
                <a:sym typeface="Noto Sans Bold"/>
              </a:defRPr>
            </a:pPr>
            <a:r>
              <a:t>Developing:</a:t>
            </a:r>
            <a:r>
              <a:rPr>
                <a:latin typeface="+mn-lt"/>
                <a:ea typeface="+mn-ea"/>
                <a:cs typeface="+mn-cs"/>
                <a:sym typeface="Noto Sans Regular"/>
              </a:rPr>
              <a:t> There is rough agreement on what is needed for this section, although not all high-level concerns have been settled. Details are included, yet they are not all agreed on. AG invites feedback on how understandable, usable, and reasonable the content is.</a:t>
            </a:r>
          </a:p>
          <a:p>
            <a:pPr>
              <a:defRPr sz="1600">
                <a:latin typeface="Noto Sans Bold"/>
                <a:ea typeface="Noto Sans Bold"/>
                <a:cs typeface="Noto Sans Bold"/>
                <a:sym typeface="Noto Sans Bold"/>
              </a:defRPr>
            </a:pPr>
            <a:r>
              <a:t>Refining:</a:t>
            </a:r>
            <a:r>
              <a:rPr>
                <a:latin typeface="+mn-lt"/>
                <a:ea typeface="+mn-ea"/>
                <a:cs typeface="+mn-cs"/>
                <a:sym typeface="Noto Sans Regular"/>
              </a:rPr>
              <a:t> The working group has reached consensus on this section. It is ready for broad public review and experimental adoption. AG invites feedback on feasibility and issues with implementations.</a:t>
            </a:r>
          </a:p>
          <a:p>
            <a:pPr>
              <a:defRPr sz="1600">
                <a:latin typeface="Noto Sans Bold"/>
                <a:ea typeface="Noto Sans Bold"/>
                <a:cs typeface="Noto Sans Bold"/>
                <a:sym typeface="Noto Sans Bold"/>
              </a:defRPr>
            </a:pPr>
            <a:r>
              <a:t>Mature:</a:t>
            </a:r>
            <a:r>
              <a:rPr>
                <a:latin typeface="+mn-lt"/>
                <a:ea typeface="+mn-ea"/>
                <a:cs typeface="+mn-cs"/>
                <a:sym typeface="Noto Sans Regular"/>
              </a:rPr>
              <a:t> The working group thinks this content is ready for the final standard. Feedback should focus on edge case scenarios the working group might not have anticipated.</a:t>
            </a:r>
          </a:p>
          <a:p>
            <a:pPr>
              <a:defRPr sz="1600"/>
            </a:pPr>
            <a:endParaRPr>
              <a:latin typeface="+mn-lt"/>
              <a:ea typeface="+mn-ea"/>
              <a:cs typeface="+mn-cs"/>
              <a:sym typeface="Noto Sans Regul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a:spLocks noGrp="1" noRot="1" noChangeAspect="1"/>
          </p:cNvSpPr>
          <p:nvPr>
            <p:ph type="sldImg"/>
          </p:nvPr>
        </p:nvSpPr>
        <p:spPr>
          <a:prstGeom prst="rect">
            <a:avLst/>
          </a:prstGeom>
        </p:spPr>
        <p:txBody>
          <a:bodyPr/>
          <a:lstStyle/>
          <a:p>
            <a:endParaRPr/>
          </a:p>
        </p:txBody>
      </p:sp>
      <p:sp>
        <p:nvSpPr>
          <p:cNvPr id="192" name="Shape 192"/>
          <p:cNvSpPr>
            <a:spLocks noGrp="1"/>
          </p:cNvSpPr>
          <p:nvPr>
            <p:ph type="body" sz="quarter" idx="1"/>
          </p:nvPr>
        </p:nvSpPr>
        <p:spPr>
          <a:prstGeom prst="rect">
            <a:avLst/>
          </a:prstGeom>
        </p:spPr>
        <p:txBody>
          <a:bodyPr/>
          <a:lstStyle>
            <a:lvl1pPr>
              <a:defRPr sz="1600"/>
            </a:lvl1pPr>
          </a:lstStyle>
          <a:p>
            <a:r>
              <a:t>(Chuck)</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Shape 198"/>
          <p:cNvSpPr>
            <a:spLocks noGrp="1" noRot="1" noChangeAspect="1"/>
          </p:cNvSpPr>
          <p:nvPr>
            <p:ph type="sldImg"/>
          </p:nvPr>
        </p:nvSpPr>
        <p:spPr>
          <a:prstGeom prst="rect">
            <a:avLst/>
          </a:prstGeom>
        </p:spPr>
        <p:txBody>
          <a:bodyPr/>
          <a:lstStyle/>
          <a:p>
            <a:endParaRPr/>
          </a:p>
        </p:txBody>
      </p:sp>
      <p:sp>
        <p:nvSpPr>
          <p:cNvPr id="199" name="Shape 199"/>
          <p:cNvSpPr>
            <a:spLocks noGrp="1"/>
          </p:cNvSpPr>
          <p:nvPr>
            <p:ph type="body" sz="quarter" idx="1"/>
          </p:nvPr>
        </p:nvSpPr>
        <p:spPr>
          <a:prstGeom prst="rect">
            <a:avLst/>
          </a:prstGeom>
        </p:spPr>
        <p:txBody>
          <a:bodyPr/>
          <a:lstStyle>
            <a:lvl1pPr>
              <a:defRPr sz="1100"/>
            </a:lvl1pPr>
          </a:lstStyle>
          <a:p>
            <a:r>
              <a:t>(Rachael)</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Shape 204"/>
          <p:cNvSpPr>
            <a:spLocks noGrp="1" noRot="1" noChangeAspect="1"/>
          </p:cNvSpPr>
          <p:nvPr>
            <p:ph type="sldImg"/>
          </p:nvPr>
        </p:nvSpPr>
        <p:spPr>
          <a:prstGeom prst="rect">
            <a:avLst/>
          </a:prstGeom>
        </p:spPr>
        <p:txBody>
          <a:bodyPr/>
          <a:lstStyle/>
          <a:p>
            <a:endParaRPr/>
          </a:p>
        </p:txBody>
      </p:sp>
      <p:sp>
        <p:nvSpPr>
          <p:cNvPr id="205" name="Shape 205"/>
          <p:cNvSpPr>
            <a:spLocks noGrp="1"/>
          </p:cNvSpPr>
          <p:nvPr>
            <p:ph type="body" sz="quarter" idx="1"/>
          </p:nvPr>
        </p:nvSpPr>
        <p:spPr>
          <a:prstGeom prst="rect">
            <a:avLst/>
          </a:prstGeom>
        </p:spPr>
        <p:txBody>
          <a:bodyPr/>
          <a:lstStyle>
            <a:lvl1pPr>
              <a:defRPr sz="1100"/>
            </a:lvl1pPr>
          </a:lstStyle>
          <a:p>
            <a:r>
              <a:t>(Rachael)</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Shape 210"/>
          <p:cNvSpPr>
            <a:spLocks noGrp="1" noRot="1" noChangeAspect="1"/>
          </p:cNvSpPr>
          <p:nvPr>
            <p:ph type="sldImg"/>
          </p:nvPr>
        </p:nvSpPr>
        <p:spPr>
          <a:prstGeom prst="rect">
            <a:avLst/>
          </a:prstGeom>
        </p:spPr>
        <p:txBody>
          <a:bodyPr/>
          <a:lstStyle/>
          <a:p>
            <a:endParaRPr/>
          </a:p>
        </p:txBody>
      </p:sp>
      <p:sp>
        <p:nvSpPr>
          <p:cNvPr id="211" name="Shape 211"/>
          <p:cNvSpPr>
            <a:spLocks noGrp="1"/>
          </p:cNvSpPr>
          <p:nvPr>
            <p:ph type="body" sz="quarter" idx="1"/>
          </p:nvPr>
        </p:nvSpPr>
        <p:spPr>
          <a:prstGeom prst="rect">
            <a:avLst/>
          </a:prstGeom>
        </p:spPr>
        <p:txBody>
          <a:bodyPr/>
          <a:lstStyle>
            <a:lvl1pPr>
              <a:defRPr sz="1100"/>
            </a:lvl1pPr>
          </a:lstStyle>
          <a:p>
            <a:r>
              <a:t>(Rachael)</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Shape 216"/>
          <p:cNvSpPr>
            <a:spLocks noGrp="1" noRot="1" noChangeAspect="1"/>
          </p:cNvSpPr>
          <p:nvPr>
            <p:ph type="sldImg"/>
          </p:nvPr>
        </p:nvSpPr>
        <p:spPr>
          <a:prstGeom prst="rect">
            <a:avLst/>
          </a:prstGeom>
        </p:spPr>
        <p:txBody>
          <a:bodyPr/>
          <a:lstStyle/>
          <a:p>
            <a:endParaRPr/>
          </a:p>
        </p:txBody>
      </p:sp>
      <p:sp>
        <p:nvSpPr>
          <p:cNvPr id="217" name="Shape 217"/>
          <p:cNvSpPr>
            <a:spLocks noGrp="1"/>
          </p:cNvSpPr>
          <p:nvPr>
            <p:ph type="body" sz="quarter" idx="1"/>
          </p:nvPr>
        </p:nvSpPr>
        <p:spPr>
          <a:prstGeom prst="rect">
            <a:avLst/>
          </a:prstGeom>
        </p:spPr>
        <p:txBody>
          <a:bodyPr/>
          <a:lstStyle>
            <a:lvl1pPr>
              <a:defRPr sz="1100"/>
            </a:lvl1pPr>
          </a:lstStyle>
          <a:p>
            <a:r>
              <a:t>(Rachael)</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hape 222"/>
          <p:cNvSpPr>
            <a:spLocks noGrp="1" noRot="1" noChangeAspect="1"/>
          </p:cNvSpPr>
          <p:nvPr>
            <p:ph type="sldImg"/>
          </p:nvPr>
        </p:nvSpPr>
        <p:spPr>
          <a:prstGeom prst="rect">
            <a:avLst/>
          </a:prstGeom>
        </p:spPr>
        <p:txBody>
          <a:bodyPr/>
          <a:lstStyle/>
          <a:p>
            <a:endParaRPr/>
          </a:p>
        </p:txBody>
      </p:sp>
      <p:sp>
        <p:nvSpPr>
          <p:cNvPr id="223" name="Shape 223"/>
          <p:cNvSpPr>
            <a:spLocks noGrp="1"/>
          </p:cNvSpPr>
          <p:nvPr>
            <p:ph type="body" sz="quarter" idx="1"/>
          </p:nvPr>
        </p:nvSpPr>
        <p:spPr>
          <a:prstGeom prst="rect">
            <a:avLst/>
          </a:prstGeom>
        </p:spPr>
        <p:txBody>
          <a:bodyPr/>
          <a:lstStyle>
            <a:lvl1pPr>
              <a:defRPr sz="1100"/>
            </a:lvl1pPr>
          </a:lstStyle>
          <a:p>
            <a:r>
              <a:t>(Rachael)</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Shape 230"/>
          <p:cNvSpPr>
            <a:spLocks noGrp="1" noRot="1" noChangeAspect="1"/>
          </p:cNvSpPr>
          <p:nvPr>
            <p:ph type="sldImg"/>
          </p:nvPr>
        </p:nvSpPr>
        <p:spPr>
          <a:prstGeom prst="rect">
            <a:avLst/>
          </a:prstGeom>
        </p:spPr>
        <p:txBody>
          <a:bodyPr/>
          <a:lstStyle/>
          <a:p>
            <a:endParaRPr/>
          </a:p>
        </p:txBody>
      </p:sp>
      <p:sp>
        <p:nvSpPr>
          <p:cNvPr id="231" name="Shape 231"/>
          <p:cNvSpPr>
            <a:spLocks noGrp="1"/>
          </p:cNvSpPr>
          <p:nvPr>
            <p:ph type="body" sz="quarter" idx="1"/>
          </p:nvPr>
        </p:nvSpPr>
        <p:spPr>
          <a:prstGeom prst="rect">
            <a:avLst/>
          </a:prstGeom>
        </p:spPr>
        <p:txBody>
          <a:bodyPr/>
          <a:lstStyle>
            <a:lvl1pPr>
              <a:defRPr sz="1100"/>
            </a:lvl1pPr>
          </a:lstStyle>
          <a:p>
            <a:r>
              <a:t>(Alastair)</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Shape 236"/>
          <p:cNvSpPr>
            <a:spLocks noGrp="1" noRot="1" noChangeAspect="1"/>
          </p:cNvSpPr>
          <p:nvPr>
            <p:ph type="sldImg"/>
          </p:nvPr>
        </p:nvSpPr>
        <p:spPr>
          <a:prstGeom prst="rect">
            <a:avLst/>
          </a:prstGeom>
        </p:spPr>
        <p:txBody>
          <a:bodyPr/>
          <a:lstStyle/>
          <a:p>
            <a:endParaRPr/>
          </a:p>
        </p:txBody>
      </p:sp>
      <p:sp>
        <p:nvSpPr>
          <p:cNvPr id="237" name="Shape 237"/>
          <p:cNvSpPr>
            <a:spLocks noGrp="1"/>
          </p:cNvSpPr>
          <p:nvPr>
            <p:ph type="body" sz="quarter" idx="1"/>
          </p:nvPr>
        </p:nvSpPr>
        <p:spPr>
          <a:prstGeom prst="rect">
            <a:avLst/>
          </a:prstGeom>
        </p:spPr>
        <p:txBody>
          <a:bodyPr/>
          <a:lstStyle>
            <a:lvl1pPr>
              <a:defRPr sz="1100"/>
            </a:lvl1pPr>
          </a:lstStyle>
          <a:p>
            <a:r>
              <a:t>(Alastair)</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Shape 250"/>
          <p:cNvSpPr>
            <a:spLocks noGrp="1" noRot="1" noChangeAspect="1"/>
          </p:cNvSpPr>
          <p:nvPr>
            <p:ph type="sldImg"/>
          </p:nvPr>
        </p:nvSpPr>
        <p:spPr>
          <a:xfrm>
            <a:off x="381000" y="685800"/>
            <a:ext cx="6096000" cy="3429000"/>
          </a:xfrm>
          <a:prstGeom prst="rect">
            <a:avLst/>
          </a:prstGeom>
        </p:spPr>
        <p:txBody>
          <a:bodyPr/>
          <a:lstStyle/>
          <a:p>
            <a:endParaRPr/>
          </a:p>
        </p:txBody>
      </p:sp>
      <p:sp>
        <p:nvSpPr>
          <p:cNvPr id="251" name="Shape 251"/>
          <p:cNvSpPr>
            <a:spLocks noGrp="1"/>
          </p:cNvSpPr>
          <p:nvPr>
            <p:ph type="body" sz="quarter" idx="1"/>
          </p:nvPr>
        </p:nvSpPr>
        <p:spPr>
          <a:prstGeom prst="rect">
            <a:avLst/>
          </a:prstGeom>
        </p:spPr>
        <p:txBody>
          <a:bodyPr/>
          <a:lstStyle>
            <a:lvl1pPr>
              <a:defRPr sz="1100"/>
            </a:lvl1pPr>
          </a:lstStyle>
          <a:p>
            <a:r>
              <a:t>(Alastair)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a:spLocks noGrp="1" noRot="1" noChangeAspect="1"/>
          </p:cNvSpPr>
          <p:nvPr>
            <p:ph type="sldImg"/>
          </p:nvPr>
        </p:nvSpPr>
        <p:spPr>
          <a:prstGeom prst="rect">
            <a:avLst/>
          </a:prstGeom>
        </p:spPr>
        <p:txBody>
          <a:bodyPr/>
          <a:lstStyle/>
          <a:p>
            <a:endParaRPr/>
          </a:p>
        </p:txBody>
      </p:sp>
      <p:sp>
        <p:nvSpPr>
          <p:cNvPr id="133" name="Shape 133"/>
          <p:cNvSpPr>
            <a:spLocks noGrp="1"/>
          </p:cNvSpPr>
          <p:nvPr>
            <p:ph type="body" sz="quarter" idx="1"/>
          </p:nvPr>
        </p:nvSpPr>
        <p:spPr>
          <a:prstGeom prst="rect">
            <a:avLst/>
          </a:prstGeom>
        </p:spPr>
        <p:txBody>
          <a:bodyPr/>
          <a:lstStyle>
            <a:lvl1pPr>
              <a:defRPr sz="1100"/>
            </a:lvl1pPr>
          </a:lstStyle>
          <a:p>
            <a:r>
              <a:t>(Kevin)</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Shape 267"/>
          <p:cNvSpPr>
            <a:spLocks noGrp="1" noRot="1" noChangeAspect="1"/>
          </p:cNvSpPr>
          <p:nvPr>
            <p:ph type="sldImg"/>
          </p:nvPr>
        </p:nvSpPr>
        <p:spPr>
          <a:xfrm>
            <a:off x="381000" y="685800"/>
            <a:ext cx="6096000" cy="3429000"/>
          </a:xfrm>
          <a:prstGeom prst="rect">
            <a:avLst/>
          </a:prstGeom>
        </p:spPr>
        <p:txBody>
          <a:bodyPr/>
          <a:lstStyle/>
          <a:p>
            <a:endParaRPr/>
          </a:p>
        </p:txBody>
      </p:sp>
      <p:sp>
        <p:nvSpPr>
          <p:cNvPr id="268" name="Shape 268"/>
          <p:cNvSpPr>
            <a:spLocks noGrp="1"/>
          </p:cNvSpPr>
          <p:nvPr>
            <p:ph type="body" sz="quarter" idx="1"/>
          </p:nvPr>
        </p:nvSpPr>
        <p:spPr>
          <a:prstGeom prst="rect">
            <a:avLst/>
          </a:prstGeom>
        </p:spPr>
        <p:txBody>
          <a:bodyPr/>
          <a:lstStyle>
            <a:lvl1pPr>
              <a:defRPr sz="1100"/>
            </a:lvl1pPr>
          </a:lstStyle>
          <a:p>
            <a:r>
              <a:t>(Alastair)</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a:spLocks noGrp="1" noRot="1" noChangeAspect="1"/>
          </p:cNvSpPr>
          <p:nvPr>
            <p:ph type="sldImg"/>
          </p:nvPr>
        </p:nvSpPr>
        <p:spPr>
          <a:prstGeom prst="rect">
            <a:avLst/>
          </a:prstGeom>
        </p:spPr>
        <p:txBody>
          <a:bodyPr/>
          <a:lstStyle/>
          <a:p>
            <a:endParaRPr/>
          </a:p>
        </p:txBody>
      </p:sp>
      <p:sp>
        <p:nvSpPr>
          <p:cNvPr id="274" name="Shape 274"/>
          <p:cNvSpPr>
            <a:spLocks noGrp="1"/>
          </p:cNvSpPr>
          <p:nvPr>
            <p:ph type="body" sz="quarter" idx="1"/>
          </p:nvPr>
        </p:nvSpPr>
        <p:spPr>
          <a:prstGeom prst="rect">
            <a:avLst/>
          </a:prstGeom>
        </p:spPr>
        <p:txBody>
          <a:bodyPr/>
          <a:lstStyle/>
          <a:p>
            <a:pPr>
              <a:defRPr sz="1100"/>
            </a:pPr>
            <a:r>
              <a:t>(Alastair)</a:t>
            </a:r>
          </a:p>
          <a:p>
            <a:pPr>
              <a:defRPr sz="1100"/>
            </a:pPr>
            <a:endParaRPr/>
          </a:p>
          <a:p>
            <a:pPr>
              <a:defRPr sz="1100"/>
            </a:pPr>
            <a:r>
              <a:t>How does an author know that a particular technique for meeting a guideline will work in practice with user-agents that are used by real people?</a:t>
            </a:r>
          </a:p>
          <a:p>
            <a:pPr>
              <a:defRPr sz="1100"/>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Shape 281"/>
          <p:cNvSpPr>
            <a:spLocks noGrp="1" noRot="1" noChangeAspect="1"/>
          </p:cNvSpPr>
          <p:nvPr>
            <p:ph type="sldImg"/>
          </p:nvPr>
        </p:nvSpPr>
        <p:spPr>
          <a:prstGeom prst="rect">
            <a:avLst/>
          </a:prstGeom>
        </p:spPr>
        <p:txBody>
          <a:bodyPr/>
          <a:lstStyle/>
          <a:p>
            <a:endParaRPr/>
          </a:p>
        </p:txBody>
      </p:sp>
      <p:sp>
        <p:nvSpPr>
          <p:cNvPr id="282" name="Shape 282"/>
          <p:cNvSpPr>
            <a:spLocks noGrp="1"/>
          </p:cNvSpPr>
          <p:nvPr>
            <p:ph type="body" sz="quarter" idx="1"/>
          </p:nvPr>
        </p:nvSpPr>
        <p:spPr>
          <a:prstGeom prst="rect">
            <a:avLst/>
          </a:prstGeom>
        </p:spPr>
        <p:txBody>
          <a:bodyPr/>
          <a:lstStyle>
            <a:lvl1pPr>
              <a:defRPr sz="1100"/>
            </a:lvl1pPr>
          </a:lstStyle>
          <a:p>
            <a:r>
              <a:t>(Rachael)</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Shape 287"/>
          <p:cNvSpPr>
            <a:spLocks noGrp="1" noRot="1" noChangeAspect="1"/>
          </p:cNvSpPr>
          <p:nvPr>
            <p:ph type="sldImg"/>
          </p:nvPr>
        </p:nvSpPr>
        <p:spPr>
          <a:prstGeom prst="rect">
            <a:avLst/>
          </a:prstGeom>
        </p:spPr>
        <p:txBody>
          <a:bodyPr/>
          <a:lstStyle/>
          <a:p>
            <a:endParaRPr/>
          </a:p>
        </p:txBody>
      </p:sp>
      <p:sp>
        <p:nvSpPr>
          <p:cNvPr id="288" name="Shape 288"/>
          <p:cNvSpPr>
            <a:spLocks noGrp="1"/>
          </p:cNvSpPr>
          <p:nvPr>
            <p:ph type="body" sz="quarter" idx="1"/>
          </p:nvPr>
        </p:nvSpPr>
        <p:spPr>
          <a:prstGeom prst="rect">
            <a:avLst/>
          </a:prstGeom>
        </p:spPr>
        <p:txBody>
          <a:bodyPr/>
          <a:lstStyle>
            <a:lvl1pPr>
              <a:defRPr sz="1100"/>
            </a:lvl1pPr>
          </a:lstStyle>
          <a:p>
            <a:r>
              <a:t>(Rachael)</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Shape 293"/>
          <p:cNvSpPr>
            <a:spLocks noGrp="1" noRot="1" noChangeAspect="1"/>
          </p:cNvSpPr>
          <p:nvPr>
            <p:ph type="sldImg"/>
          </p:nvPr>
        </p:nvSpPr>
        <p:spPr>
          <a:prstGeom prst="rect">
            <a:avLst/>
          </a:prstGeom>
        </p:spPr>
        <p:txBody>
          <a:bodyPr/>
          <a:lstStyle/>
          <a:p>
            <a:endParaRPr/>
          </a:p>
        </p:txBody>
      </p:sp>
      <p:sp>
        <p:nvSpPr>
          <p:cNvPr id="294" name="Shape 294"/>
          <p:cNvSpPr>
            <a:spLocks noGrp="1"/>
          </p:cNvSpPr>
          <p:nvPr>
            <p:ph type="body" sz="quarter" idx="1"/>
          </p:nvPr>
        </p:nvSpPr>
        <p:spPr>
          <a:prstGeom prst="rect">
            <a:avLst/>
          </a:prstGeom>
        </p:spPr>
        <p:txBody>
          <a:bodyPr/>
          <a:lstStyle>
            <a:lvl1pPr>
              <a:defRPr sz="1100"/>
            </a:lvl1pPr>
          </a:lstStyle>
          <a:p>
            <a:r>
              <a:t>(Rachael)</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Shape 301"/>
          <p:cNvSpPr>
            <a:spLocks noGrp="1" noRot="1" noChangeAspect="1"/>
          </p:cNvSpPr>
          <p:nvPr>
            <p:ph type="sldImg"/>
          </p:nvPr>
        </p:nvSpPr>
        <p:spPr>
          <a:prstGeom prst="rect">
            <a:avLst/>
          </a:prstGeom>
        </p:spPr>
        <p:txBody>
          <a:bodyPr/>
          <a:lstStyle/>
          <a:p>
            <a:endParaRPr/>
          </a:p>
        </p:txBody>
      </p:sp>
      <p:sp>
        <p:nvSpPr>
          <p:cNvPr id="302" name="Shape 302"/>
          <p:cNvSpPr>
            <a:spLocks noGrp="1"/>
          </p:cNvSpPr>
          <p:nvPr>
            <p:ph type="body" sz="quarter" idx="1"/>
          </p:nvPr>
        </p:nvSpPr>
        <p:spPr>
          <a:prstGeom prst="rect">
            <a:avLst/>
          </a:prstGeom>
        </p:spPr>
        <p:txBody>
          <a:bodyPr/>
          <a:lstStyle>
            <a:lvl1pPr marL="215900" indent="12700">
              <a:spcBef>
                <a:spcPts val="500"/>
              </a:spcBef>
              <a:defRPr sz="1100"/>
            </a:lvl1pPr>
          </a:lstStyle>
          <a:p>
            <a:r>
              <a:t>(Chuck)</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Shape 307"/>
          <p:cNvSpPr>
            <a:spLocks noGrp="1" noRot="1" noChangeAspect="1"/>
          </p:cNvSpPr>
          <p:nvPr>
            <p:ph type="sldImg"/>
          </p:nvPr>
        </p:nvSpPr>
        <p:spPr>
          <a:prstGeom prst="rect">
            <a:avLst/>
          </a:prstGeom>
        </p:spPr>
        <p:txBody>
          <a:bodyPr/>
          <a:lstStyle/>
          <a:p>
            <a:endParaRPr/>
          </a:p>
        </p:txBody>
      </p:sp>
      <p:sp>
        <p:nvSpPr>
          <p:cNvPr id="308" name="Shape 308"/>
          <p:cNvSpPr>
            <a:spLocks noGrp="1"/>
          </p:cNvSpPr>
          <p:nvPr>
            <p:ph type="body" sz="quarter" idx="1"/>
          </p:nvPr>
        </p:nvSpPr>
        <p:spPr>
          <a:prstGeom prst="rect">
            <a:avLst/>
          </a:prstGeom>
        </p:spPr>
        <p:txBody>
          <a:bodyPr/>
          <a:lstStyle>
            <a:lvl1pPr marL="215900" indent="12700">
              <a:spcBef>
                <a:spcPts val="500"/>
              </a:spcBef>
              <a:defRPr sz="1100"/>
            </a:lvl1pPr>
          </a:lstStyle>
          <a:p>
            <a:r>
              <a:t>(Chuck)</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Shape 313"/>
          <p:cNvSpPr>
            <a:spLocks noGrp="1" noRot="1" noChangeAspect="1"/>
          </p:cNvSpPr>
          <p:nvPr>
            <p:ph type="sldImg"/>
          </p:nvPr>
        </p:nvSpPr>
        <p:spPr>
          <a:prstGeom prst="rect">
            <a:avLst/>
          </a:prstGeom>
        </p:spPr>
        <p:txBody>
          <a:bodyPr/>
          <a:lstStyle/>
          <a:p>
            <a:endParaRPr/>
          </a:p>
        </p:txBody>
      </p:sp>
      <p:sp>
        <p:nvSpPr>
          <p:cNvPr id="314" name="Shape 314"/>
          <p:cNvSpPr>
            <a:spLocks noGrp="1"/>
          </p:cNvSpPr>
          <p:nvPr>
            <p:ph type="body" sz="quarter" idx="1"/>
          </p:nvPr>
        </p:nvSpPr>
        <p:spPr>
          <a:prstGeom prst="rect">
            <a:avLst/>
          </a:prstGeom>
        </p:spPr>
        <p:txBody>
          <a:bodyPr/>
          <a:lstStyle>
            <a:lvl1pPr>
              <a:spcBef>
                <a:spcPts val="500"/>
              </a:spcBef>
              <a:defRPr sz="1100"/>
            </a:lvl1pPr>
          </a:lstStyle>
          <a:p>
            <a:r>
              <a:t>(Kevin)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noRot="1" noChangeAspect="1"/>
          </p:cNvSpPr>
          <p:nvPr>
            <p:ph type="sldImg"/>
          </p:nvPr>
        </p:nvSpPr>
        <p:spPr>
          <a:prstGeom prst="rect">
            <a:avLst/>
          </a:prstGeom>
        </p:spPr>
        <p:txBody>
          <a:bodyPr/>
          <a:lstStyle/>
          <a:p>
            <a:endParaRPr/>
          </a:p>
        </p:txBody>
      </p:sp>
      <p:sp>
        <p:nvSpPr>
          <p:cNvPr id="138" name="Shape 138"/>
          <p:cNvSpPr>
            <a:spLocks noGrp="1"/>
          </p:cNvSpPr>
          <p:nvPr>
            <p:ph type="body" sz="quarter" idx="1"/>
          </p:nvPr>
        </p:nvSpPr>
        <p:spPr>
          <a:prstGeom prst="rect">
            <a:avLst/>
          </a:prstGeom>
        </p:spPr>
        <p:txBody>
          <a:bodyPr/>
          <a:lstStyle>
            <a:lvl1pPr>
              <a:defRPr sz="1100"/>
            </a:lvl1pPr>
          </a:lstStyle>
          <a:p>
            <a:r>
              <a:t>(Kevin)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Shape 145"/>
          <p:cNvSpPr>
            <a:spLocks noGrp="1" noRot="1" noChangeAspect="1"/>
          </p:cNvSpPr>
          <p:nvPr>
            <p:ph type="sldImg"/>
          </p:nvPr>
        </p:nvSpPr>
        <p:spPr>
          <a:prstGeom prst="rect">
            <a:avLst/>
          </a:prstGeom>
        </p:spPr>
        <p:txBody>
          <a:bodyPr/>
          <a:lstStyle/>
          <a:p>
            <a:endParaRPr/>
          </a:p>
        </p:txBody>
      </p:sp>
      <p:sp>
        <p:nvSpPr>
          <p:cNvPr id="146" name="Shape 146"/>
          <p:cNvSpPr>
            <a:spLocks noGrp="1"/>
          </p:cNvSpPr>
          <p:nvPr>
            <p:ph type="body" sz="quarter" idx="1"/>
          </p:nvPr>
        </p:nvSpPr>
        <p:spPr>
          <a:prstGeom prst="rect">
            <a:avLst/>
          </a:prstGeom>
        </p:spPr>
        <p:txBody>
          <a:bodyPr/>
          <a:lstStyle>
            <a:lvl1pPr>
              <a:defRPr sz="1100"/>
            </a:lvl1pPr>
          </a:lstStyle>
          <a:p>
            <a:r>
              <a:t>(Kevin)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noRot="1" noChangeAspect="1"/>
          </p:cNvSpPr>
          <p:nvPr>
            <p:ph type="sldImg"/>
          </p:nvPr>
        </p:nvSpPr>
        <p:spPr>
          <a:xfrm>
            <a:off x="381000" y="685800"/>
            <a:ext cx="6096000" cy="3429000"/>
          </a:xfrm>
          <a:prstGeom prst="rect">
            <a:avLst/>
          </a:prstGeom>
        </p:spPr>
        <p:txBody>
          <a:bodyPr/>
          <a:lstStyle/>
          <a:p>
            <a:endParaRPr/>
          </a:p>
        </p:txBody>
      </p:sp>
      <p:sp>
        <p:nvSpPr>
          <p:cNvPr id="154" name="Shape 154"/>
          <p:cNvSpPr>
            <a:spLocks noGrp="1"/>
          </p:cNvSpPr>
          <p:nvPr>
            <p:ph type="body" sz="quarter" idx="1"/>
          </p:nvPr>
        </p:nvSpPr>
        <p:spPr>
          <a:prstGeom prst="rect">
            <a:avLst/>
          </a:prstGeom>
        </p:spPr>
        <p:txBody>
          <a:bodyPr/>
          <a:lstStyle/>
          <a:p>
            <a:pPr>
              <a:defRPr sz="1600"/>
            </a:pPr>
            <a:r>
              <a:t>(Chuck)</a:t>
            </a:r>
          </a:p>
          <a:p>
            <a:pPr>
              <a:defRPr sz="1600"/>
            </a:pPr>
            <a:endParaRPr/>
          </a:p>
          <a:p>
            <a:pPr>
              <a:defRPr sz="1600">
                <a:latin typeface="Noto Sans Bold"/>
                <a:ea typeface="Noto Sans Bold"/>
                <a:cs typeface="Noto Sans Bold"/>
                <a:sym typeface="Noto Sans Bold"/>
              </a:defRPr>
            </a:pPr>
            <a:r>
              <a:t>Placeholder:</a:t>
            </a:r>
            <a:r>
              <a:rPr>
                <a:latin typeface="+mn-lt"/>
                <a:ea typeface="+mn-ea"/>
                <a:cs typeface="+mn-cs"/>
                <a:sym typeface="Noto Sans Regular"/>
              </a:rPr>
              <a:t> This content is temporary. It shows the type of content or section to expect. Placeholder text will be replaced. By default it is not included in the Editor's draft. No feedback is needed on placeholder content.</a:t>
            </a:r>
          </a:p>
          <a:p>
            <a:pPr>
              <a:defRPr sz="1600">
                <a:latin typeface="Noto Sans Bold"/>
                <a:ea typeface="Noto Sans Bold"/>
                <a:cs typeface="Noto Sans Bold"/>
                <a:sym typeface="Noto Sans Bold"/>
              </a:defRPr>
            </a:pPr>
            <a:r>
              <a:t>Exploratory:</a:t>
            </a:r>
            <a:r>
              <a:rPr>
                <a:latin typeface="+mn-lt"/>
                <a:ea typeface="+mn-ea"/>
                <a:cs typeface="+mn-cs"/>
                <a:sym typeface="Noto Sans Regular"/>
              </a:rPr>
              <a:t> The working group is exploring what direction to take with this content. This content is not refined; details and definitions may be missing. By default it is not included in the Editor's draft. AG invites feedback on the proposed direction.</a:t>
            </a:r>
          </a:p>
          <a:p>
            <a:pPr>
              <a:defRPr sz="1600">
                <a:latin typeface="Noto Sans Bold"/>
                <a:ea typeface="Noto Sans Bold"/>
                <a:cs typeface="Noto Sans Bold"/>
                <a:sym typeface="Noto Sans Bold"/>
              </a:defRPr>
            </a:pPr>
            <a:r>
              <a:t>Developing:</a:t>
            </a:r>
            <a:r>
              <a:rPr>
                <a:latin typeface="+mn-lt"/>
                <a:ea typeface="+mn-ea"/>
                <a:cs typeface="+mn-cs"/>
                <a:sym typeface="Noto Sans Regular"/>
              </a:rPr>
              <a:t> There is rough agreement on what is needed for this section, although not all high-level concerns have been settled. Details are included, yet they are not all agreed on. AG invites feedback on how understandable, usable, and reasonable the content is.</a:t>
            </a:r>
          </a:p>
          <a:p>
            <a:pPr>
              <a:defRPr sz="1600">
                <a:latin typeface="Noto Sans Bold"/>
                <a:ea typeface="Noto Sans Bold"/>
                <a:cs typeface="Noto Sans Bold"/>
                <a:sym typeface="Noto Sans Bold"/>
              </a:defRPr>
            </a:pPr>
            <a:r>
              <a:t>Refining:</a:t>
            </a:r>
            <a:r>
              <a:rPr>
                <a:latin typeface="+mn-lt"/>
                <a:ea typeface="+mn-ea"/>
                <a:cs typeface="+mn-cs"/>
                <a:sym typeface="Noto Sans Regular"/>
              </a:rPr>
              <a:t> The working group has reached consensus on this section. It is ready for broad public review and experimental adoption. AG invites feedback on feasibility and issues with implementations.</a:t>
            </a:r>
          </a:p>
          <a:p>
            <a:pPr>
              <a:defRPr sz="1600">
                <a:latin typeface="Noto Sans Bold"/>
                <a:ea typeface="Noto Sans Bold"/>
                <a:cs typeface="Noto Sans Bold"/>
                <a:sym typeface="Noto Sans Bold"/>
              </a:defRPr>
            </a:pPr>
            <a:r>
              <a:t>Mature:</a:t>
            </a:r>
            <a:r>
              <a:rPr>
                <a:latin typeface="+mn-lt"/>
                <a:ea typeface="+mn-ea"/>
                <a:cs typeface="+mn-cs"/>
                <a:sym typeface="Noto Sans Regular"/>
              </a:rPr>
              <a:t> The working group thinks this content is ready for the final standard. Feedback should focus on edge case scenarios the working group might not have anticipated.</a:t>
            </a:r>
          </a:p>
          <a:p>
            <a:pPr>
              <a:defRPr sz="1600"/>
            </a:pPr>
            <a:endParaRPr>
              <a:latin typeface="+mn-lt"/>
              <a:ea typeface="+mn-ea"/>
              <a:cs typeface="+mn-cs"/>
              <a:sym typeface="Noto Sans Regul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hape 159"/>
          <p:cNvSpPr>
            <a:spLocks noGrp="1" noRot="1" noChangeAspect="1"/>
          </p:cNvSpPr>
          <p:nvPr>
            <p:ph type="sldImg"/>
          </p:nvPr>
        </p:nvSpPr>
        <p:spPr>
          <a:prstGeom prst="rect">
            <a:avLst/>
          </a:prstGeom>
        </p:spPr>
        <p:txBody>
          <a:bodyPr/>
          <a:lstStyle/>
          <a:p>
            <a:endParaRPr/>
          </a:p>
        </p:txBody>
      </p:sp>
      <p:sp>
        <p:nvSpPr>
          <p:cNvPr id="160" name="Shape 160"/>
          <p:cNvSpPr>
            <a:spLocks noGrp="1"/>
          </p:cNvSpPr>
          <p:nvPr>
            <p:ph type="body" sz="quarter" idx="1"/>
          </p:nvPr>
        </p:nvSpPr>
        <p:spPr>
          <a:prstGeom prst="rect">
            <a:avLst/>
          </a:prstGeom>
        </p:spPr>
        <p:txBody>
          <a:bodyPr/>
          <a:lstStyle/>
          <a:p>
            <a:pPr>
              <a:defRPr sz="1600"/>
            </a:pPr>
            <a:r>
              <a:t>(Chuck)</a:t>
            </a:r>
          </a:p>
          <a:p>
            <a:pPr>
              <a:defRPr sz="1600"/>
            </a:pPr>
            <a:endParaRPr/>
          </a:p>
          <a:p>
            <a:pPr>
              <a:defRPr sz="1600">
                <a:latin typeface="Noto Sans Bold"/>
                <a:ea typeface="Noto Sans Bold"/>
                <a:cs typeface="Noto Sans Bold"/>
                <a:sym typeface="Noto Sans Bold"/>
              </a:defRPr>
            </a:pPr>
            <a:r>
              <a:t>Placeholder:</a:t>
            </a:r>
            <a:r>
              <a:rPr>
                <a:latin typeface="+mn-lt"/>
                <a:ea typeface="+mn-ea"/>
                <a:cs typeface="+mn-cs"/>
                <a:sym typeface="Noto Sans Regular"/>
              </a:rPr>
              <a:t> This content is temporary. It shows the type of content or section to expect. Placeholder text will be replaced. By default it is not included in the Editor's draft. No feedback is needed on placeholder content.</a:t>
            </a:r>
          </a:p>
          <a:p>
            <a:pPr>
              <a:defRPr sz="1600">
                <a:latin typeface="Noto Sans Bold"/>
                <a:ea typeface="Noto Sans Bold"/>
                <a:cs typeface="Noto Sans Bold"/>
                <a:sym typeface="Noto Sans Bold"/>
              </a:defRPr>
            </a:pPr>
            <a:r>
              <a:t>Exploratory:</a:t>
            </a:r>
            <a:r>
              <a:rPr>
                <a:latin typeface="+mn-lt"/>
                <a:ea typeface="+mn-ea"/>
                <a:cs typeface="+mn-cs"/>
                <a:sym typeface="Noto Sans Regular"/>
              </a:rPr>
              <a:t> The working group is exploring what direction to take with this content. This content is not refined; details and definitions may be missing. By default it is not included in the Editor's draft. AG invites feedback on the proposed direction.</a:t>
            </a:r>
          </a:p>
          <a:p>
            <a:pPr>
              <a:defRPr sz="1600">
                <a:latin typeface="Noto Sans Bold"/>
                <a:ea typeface="Noto Sans Bold"/>
                <a:cs typeface="Noto Sans Bold"/>
                <a:sym typeface="Noto Sans Bold"/>
              </a:defRPr>
            </a:pPr>
            <a:r>
              <a:t>Developing:</a:t>
            </a:r>
            <a:r>
              <a:rPr>
                <a:latin typeface="+mn-lt"/>
                <a:ea typeface="+mn-ea"/>
                <a:cs typeface="+mn-cs"/>
                <a:sym typeface="Noto Sans Regular"/>
              </a:rPr>
              <a:t> There is rough agreement on what is needed for this section, although not all high-level concerns have been settled. Details are included, yet they are not all agreed on. AG invites feedback on how understandable, usable, and reasonable the content is.</a:t>
            </a:r>
          </a:p>
          <a:p>
            <a:pPr>
              <a:defRPr sz="1600">
                <a:latin typeface="Noto Sans Bold"/>
                <a:ea typeface="Noto Sans Bold"/>
                <a:cs typeface="Noto Sans Bold"/>
                <a:sym typeface="Noto Sans Bold"/>
              </a:defRPr>
            </a:pPr>
            <a:r>
              <a:t>Refining:</a:t>
            </a:r>
            <a:r>
              <a:rPr>
                <a:latin typeface="+mn-lt"/>
                <a:ea typeface="+mn-ea"/>
                <a:cs typeface="+mn-cs"/>
                <a:sym typeface="Noto Sans Regular"/>
              </a:rPr>
              <a:t> The working group has reached consensus on this section. It is ready for broad public review and experimental adoption. AG invites feedback on feasibility and issues with implementations.</a:t>
            </a:r>
          </a:p>
          <a:p>
            <a:pPr>
              <a:defRPr sz="1600">
                <a:latin typeface="Noto Sans Bold"/>
                <a:ea typeface="Noto Sans Bold"/>
                <a:cs typeface="Noto Sans Bold"/>
                <a:sym typeface="Noto Sans Bold"/>
              </a:defRPr>
            </a:pPr>
            <a:r>
              <a:t>Mature:</a:t>
            </a:r>
            <a:r>
              <a:rPr>
                <a:latin typeface="+mn-lt"/>
                <a:ea typeface="+mn-ea"/>
                <a:cs typeface="+mn-cs"/>
                <a:sym typeface="Noto Sans Regular"/>
              </a:rPr>
              <a:t> The working group thinks this content is ready for the final standard. Feedback should focus on edge case scenarios the working group might not have anticipated.</a:t>
            </a:r>
          </a:p>
          <a:p>
            <a:pPr>
              <a:defRPr sz="1600"/>
            </a:pPr>
            <a:endParaRPr>
              <a:latin typeface="+mn-lt"/>
              <a:ea typeface="+mn-ea"/>
              <a:cs typeface="+mn-cs"/>
              <a:sym typeface="Noto Sans Regul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a:spLocks noGrp="1" noRot="1" noChangeAspect="1"/>
          </p:cNvSpPr>
          <p:nvPr>
            <p:ph type="sldImg"/>
          </p:nvPr>
        </p:nvSpPr>
        <p:spPr>
          <a:prstGeom prst="rect">
            <a:avLst/>
          </a:prstGeom>
        </p:spPr>
        <p:txBody>
          <a:bodyPr/>
          <a:lstStyle/>
          <a:p>
            <a:endParaRPr/>
          </a:p>
        </p:txBody>
      </p:sp>
      <p:sp>
        <p:nvSpPr>
          <p:cNvPr id="166" name="Shape 166"/>
          <p:cNvSpPr>
            <a:spLocks noGrp="1"/>
          </p:cNvSpPr>
          <p:nvPr>
            <p:ph type="body" sz="quarter" idx="1"/>
          </p:nvPr>
        </p:nvSpPr>
        <p:spPr>
          <a:prstGeom prst="rect">
            <a:avLst/>
          </a:prstGeom>
        </p:spPr>
        <p:txBody>
          <a:bodyPr/>
          <a:lstStyle/>
          <a:p>
            <a:pPr>
              <a:defRPr sz="1600"/>
            </a:pPr>
            <a:r>
              <a:t>(Chuck)</a:t>
            </a:r>
          </a:p>
          <a:p>
            <a:pPr>
              <a:defRPr sz="1600"/>
            </a:pPr>
            <a:endParaRPr/>
          </a:p>
          <a:p>
            <a:pPr>
              <a:defRPr sz="1600">
                <a:latin typeface="Noto Sans Bold"/>
                <a:ea typeface="Noto Sans Bold"/>
                <a:cs typeface="Noto Sans Bold"/>
                <a:sym typeface="Noto Sans Bold"/>
              </a:defRPr>
            </a:pPr>
            <a:r>
              <a:t>Placeholder:</a:t>
            </a:r>
            <a:r>
              <a:rPr>
                <a:latin typeface="+mn-lt"/>
                <a:ea typeface="+mn-ea"/>
                <a:cs typeface="+mn-cs"/>
                <a:sym typeface="Noto Sans Regular"/>
              </a:rPr>
              <a:t> This content is temporary. It shows the type of content or section to expect. Placeholder text will be replaced. By default it is not included in the Editor's draft. No feedback is needed on placeholder content.</a:t>
            </a:r>
          </a:p>
          <a:p>
            <a:pPr>
              <a:defRPr sz="1600">
                <a:latin typeface="Noto Sans Bold"/>
                <a:ea typeface="Noto Sans Bold"/>
                <a:cs typeface="Noto Sans Bold"/>
                <a:sym typeface="Noto Sans Bold"/>
              </a:defRPr>
            </a:pPr>
            <a:r>
              <a:t>Exploratory:</a:t>
            </a:r>
            <a:r>
              <a:rPr>
                <a:latin typeface="+mn-lt"/>
                <a:ea typeface="+mn-ea"/>
                <a:cs typeface="+mn-cs"/>
                <a:sym typeface="Noto Sans Regular"/>
              </a:rPr>
              <a:t> The working group is exploring what direction to take with this content. This content is not refined; details and definitions may be missing. By default it is not included in the Editor's draft. AG invites feedback on the proposed direction.</a:t>
            </a:r>
          </a:p>
          <a:p>
            <a:pPr>
              <a:defRPr sz="1600">
                <a:latin typeface="Noto Sans Bold"/>
                <a:ea typeface="Noto Sans Bold"/>
                <a:cs typeface="Noto Sans Bold"/>
                <a:sym typeface="Noto Sans Bold"/>
              </a:defRPr>
            </a:pPr>
            <a:r>
              <a:t>Developing:</a:t>
            </a:r>
            <a:r>
              <a:rPr>
                <a:latin typeface="+mn-lt"/>
                <a:ea typeface="+mn-ea"/>
                <a:cs typeface="+mn-cs"/>
                <a:sym typeface="Noto Sans Regular"/>
              </a:rPr>
              <a:t> There is rough agreement on what is needed for this section, although not all high-level concerns have been settled. Details are included, yet they are not all agreed on. AG invites feedback on how understandable, usable, and reasonable the content is.</a:t>
            </a:r>
          </a:p>
          <a:p>
            <a:pPr>
              <a:defRPr sz="1600">
                <a:latin typeface="Noto Sans Bold"/>
                <a:ea typeface="Noto Sans Bold"/>
                <a:cs typeface="Noto Sans Bold"/>
                <a:sym typeface="Noto Sans Bold"/>
              </a:defRPr>
            </a:pPr>
            <a:r>
              <a:t>Refining:</a:t>
            </a:r>
            <a:r>
              <a:rPr>
                <a:latin typeface="+mn-lt"/>
                <a:ea typeface="+mn-ea"/>
                <a:cs typeface="+mn-cs"/>
                <a:sym typeface="Noto Sans Regular"/>
              </a:rPr>
              <a:t> The working group has reached consensus on this section. It is ready for broad public review and experimental adoption. AG invites feedback on feasibility and issues with implementations.</a:t>
            </a:r>
          </a:p>
          <a:p>
            <a:pPr>
              <a:defRPr sz="1600">
                <a:latin typeface="Noto Sans Bold"/>
                <a:ea typeface="Noto Sans Bold"/>
                <a:cs typeface="Noto Sans Bold"/>
                <a:sym typeface="Noto Sans Bold"/>
              </a:defRPr>
            </a:pPr>
            <a:r>
              <a:t>Mature:</a:t>
            </a:r>
            <a:r>
              <a:rPr>
                <a:latin typeface="+mn-lt"/>
                <a:ea typeface="+mn-ea"/>
                <a:cs typeface="+mn-cs"/>
                <a:sym typeface="Noto Sans Regular"/>
              </a:rPr>
              <a:t> The working group thinks this content is ready for the final standard. Feedback should focus on edge case scenarios the working group might not have anticipated.</a:t>
            </a:r>
          </a:p>
          <a:p>
            <a:pPr>
              <a:defRPr sz="1600"/>
            </a:pPr>
            <a:endParaRPr>
              <a:latin typeface="+mn-lt"/>
              <a:ea typeface="+mn-ea"/>
              <a:cs typeface="+mn-cs"/>
              <a:sym typeface="Noto Sans Regul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hape 171"/>
          <p:cNvSpPr>
            <a:spLocks noGrp="1" noRot="1" noChangeAspect="1"/>
          </p:cNvSpPr>
          <p:nvPr>
            <p:ph type="sldImg"/>
          </p:nvPr>
        </p:nvSpPr>
        <p:spPr>
          <a:prstGeom prst="rect">
            <a:avLst/>
          </a:prstGeom>
        </p:spPr>
        <p:txBody>
          <a:bodyPr/>
          <a:lstStyle/>
          <a:p>
            <a:endParaRPr/>
          </a:p>
        </p:txBody>
      </p:sp>
      <p:sp>
        <p:nvSpPr>
          <p:cNvPr id="172" name="Shape 172"/>
          <p:cNvSpPr>
            <a:spLocks noGrp="1"/>
          </p:cNvSpPr>
          <p:nvPr>
            <p:ph type="body" sz="quarter" idx="1"/>
          </p:nvPr>
        </p:nvSpPr>
        <p:spPr>
          <a:prstGeom prst="rect">
            <a:avLst/>
          </a:prstGeom>
        </p:spPr>
        <p:txBody>
          <a:bodyPr/>
          <a:lstStyle/>
          <a:p>
            <a:pPr>
              <a:defRPr sz="1600"/>
            </a:pPr>
            <a:r>
              <a:t>(Chuck)</a:t>
            </a:r>
          </a:p>
          <a:p>
            <a:pPr>
              <a:defRPr sz="1600"/>
            </a:pPr>
            <a:endParaRPr/>
          </a:p>
          <a:p>
            <a:pPr>
              <a:defRPr sz="1600">
                <a:latin typeface="Noto Sans Bold"/>
                <a:ea typeface="Noto Sans Bold"/>
                <a:cs typeface="Noto Sans Bold"/>
                <a:sym typeface="Noto Sans Bold"/>
              </a:defRPr>
            </a:pPr>
            <a:r>
              <a:t>Placeholder:</a:t>
            </a:r>
            <a:r>
              <a:rPr>
                <a:latin typeface="+mn-lt"/>
                <a:ea typeface="+mn-ea"/>
                <a:cs typeface="+mn-cs"/>
                <a:sym typeface="Noto Sans Regular"/>
              </a:rPr>
              <a:t> This content is temporary. It shows the type of content or section to expect. Placeholder text will be replaced. By default it is not included in the Editor's draft. No feedback is needed on placeholder content.</a:t>
            </a:r>
          </a:p>
          <a:p>
            <a:pPr>
              <a:defRPr sz="1600">
                <a:latin typeface="Noto Sans Bold"/>
                <a:ea typeface="Noto Sans Bold"/>
                <a:cs typeface="Noto Sans Bold"/>
                <a:sym typeface="Noto Sans Bold"/>
              </a:defRPr>
            </a:pPr>
            <a:r>
              <a:t>Exploratory:</a:t>
            </a:r>
            <a:r>
              <a:rPr>
                <a:latin typeface="+mn-lt"/>
                <a:ea typeface="+mn-ea"/>
                <a:cs typeface="+mn-cs"/>
                <a:sym typeface="Noto Sans Regular"/>
              </a:rPr>
              <a:t> The working group is exploring what direction to take with this content. This content is not refined; details and definitions may be missing. By default it is not included in the Editor's draft. AG invites feedback on the proposed direction.</a:t>
            </a:r>
          </a:p>
          <a:p>
            <a:pPr>
              <a:defRPr sz="1600">
                <a:latin typeface="Noto Sans Bold"/>
                <a:ea typeface="Noto Sans Bold"/>
                <a:cs typeface="Noto Sans Bold"/>
                <a:sym typeface="Noto Sans Bold"/>
              </a:defRPr>
            </a:pPr>
            <a:r>
              <a:t>Developing:</a:t>
            </a:r>
            <a:r>
              <a:rPr>
                <a:latin typeface="+mn-lt"/>
                <a:ea typeface="+mn-ea"/>
                <a:cs typeface="+mn-cs"/>
                <a:sym typeface="Noto Sans Regular"/>
              </a:rPr>
              <a:t> There is rough agreement on what is needed for this section, although not all high-level concerns have been settled. Details are included, yet they are not all agreed on. AG invites feedback on how understandable, usable, and reasonable the content is.</a:t>
            </a:r>
          </a:p>
          <a:p>
            <a:pPr>
              <a:defRPr sz="1600">
                <a:latin typeface="Noto Sans Bold"/>
                <a:ea typeface="Noto Sans Bold"/>
                <a:cs typeface="Noto Sans Bold"/>
                <a:sym typeface="Noto Sans Bold"/>
              </a:defRPr>
            </a:pPr>
            <a:r>
              <a:t>Refining:</a:t>
            </a:r>
            <a:r>
              <a:rPr>
                <a:latin typeface="+mn-lt"/>
                <a:ea typeface="+mn-ea"/>
                <a:cs typeface="+mn-cs"/>
                <a:sym typeface="Noto Sans Regular"/>
              </a:rPr>
              <a:t> The working group has reached consensus on this section. It is ready for broad public review and experimental adoption. AG invites feedback on feasibility and issues with implementations.</a:t>
            </a:r>
          </a:p>
          <a:p>
            <a:pPr>
              <a:defRPr sz="1600">
                <a:latin typeface="Noto Sans Bold"/>
                <a:ea typeface="Noto Sans Bold"/>
                <a:cs typeface="Noto Sans Bold"/>
                <a:sym typeface="Noto Sans Bold"/>
              </a:defRPr>
            </a:pPr>
            <a:r>
              <a:t>Mature:</a:t>
            </a:r>
            <a:r>
              <a:rPr>
                <a:latin typeface="+mn-lt"/>
                <a:ea typeface="+mn-ea"/>
                <a:cs typeface="+mn-cs"/>
                <a:sym typeface="Noto Sans Regular"/>
              </a:rPr>
              <a:t> The working group thinks this content is ready for the final standard. Feedback should focus on edge case scenarios the working group might not have anticipated.</a:t>
            </a:r>
          </a:p>
          <a:p>
            <a:pPr>
              <a:defRPr sz="1600"/>
            </a:pPr>
            <a:endParaRPr>
              <a:latin typeface="+mn-lt"/>
              <a:ea typeface="+mn-ea"/>
              <a:cs typeface="+mn-cs"/>
              <a:sym typeface="Noto Sans Regul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Shape 177"/>
          <p:cNvSpPr>
            <a:spLocks noGrp="1" noRot="1" noChangeAspect="1"/>
          </p:cNvSpPr>
          <p:nvPr>
            <p:ph type="sldImg"/>
          </p:nvPr>
        </p:nvSpPr>
        <p:spPr>
          <a:prstGeom prst="rect">
            <a:avLst/>
          </a:prstGeom>
        </p:spPr>
        <p:txBody>
          <a:bodyPr/>
          <a:lstStyle/>
          <a:p>
            <a:endParaRPr/>
          </a:p>
        </p:txBody>
      </p:sp>
      <p:sp>
        <p:nvSpPr>
          <p:cNvPr id="178" name="Shape 178"/>
          <p:cNvSpPr>
            <a:spLocks noGrp="1"/>
          </p:cNvSpPr>
          <p:nvPr>
            <p:ph type="body" sz="quarter" idx="1"/>
          </p:nvPr>
        </p:nvSpPr>
        <p:spPr>
          <a:prstGeom prst="rect">
            <a:avLst/>
          </a:prstGeom>
        </p:spPr>
        <p:txBody>
          <a:bodyPr/>
          <a:lstStyle/>
          <a:p>
            <a:pPr>
              <a:defRPr sz="1600"/>
            </a:pPr>
            <a:r>
              <a:t>(Chuck)</a:t>
            </a:r>
          </a:p>
          <a:p>
            <a:pPr>
              <a:defRPr sz="1600"/>
            </a:pPr>
            <a:endParaRPr/>
          </a:p>
          <a:p>
            <a:pPr>
              <a:defRPr sz="1600">
                <a:latin typeface="Noto Sans Bold"/>
                <a:ea typeface="Noto Sans Bold"/>
                <a:cs typeface="Noto Sans Bold"/>
                <a:sym typeface="Noto Sans Bold"/>
              </a:defRPr>
            </a:pPr>
            <a:r>
              <a:t>Placeholder:</a:t>
            </a:r>
            <a:r>
              <a:rPr>
                <a:latin typeface="+mn-lt"/>
                <a:ea typeface="+mn-ea"/>
                <a:cs typeface="+mn-cs"/>
                <a:sym typeface="Noto Sans Regular"/>
              </a:rPr>
              <a:t> This content is temporary. It shows the type of content or section to expect. Placeholder text will be replaced. By default it is not included in the Editor's draft. No feedback is needed on placeholder content.</a:t>
            </a:r>
          </a:p>
          <a:p>
            <a:pPr>
              <a:defRPr sz="1600">
                <a:latin typeface="Noto Sans Bold"/>
                <a:ea typeface="Noto Sans Bold"/>
                <a:cs typeface="Noto Sans Bold"/>
                <a:sym typeface="Noto Sans Bold"/>
              </a:defRPr>
            </a:pPr>
            <a:r>
              <a:t>Exploratory:</a:t>
            </a:r>
            <a:r>
              <a:rPr>
                <a:latin typeface="+mn-lt"/>
                <a:ea typeface="+mn-ea"/>
                <a:cs typeface="+mn-cs"/>
                <a:sym typeface="Noto Sans Regular"/>
              </a:rPr>
              <a:t> The working group is exploring what direction to take with this content. This content is not refined; details and definitions may be missing. By default it is not included in the Editor's draft. AG invites feedback on the proposed direction.</a:t>
            </a:r>
          </a:p>
          <a:p>
            <a:pPr>
              <a:defRPr sz="1600">
                <a:latin typeface="Noto Sans Bold"/>
                <a:ea typeface="Noto Sans Bold"/>
                <a:cs typeface="Noto Sans Bold"/>
                <a:sym typeface="Noto Sans Bold"/>
              </a:defRPr>
            </a:pPr>
            <a:r>
              <a:t>Developing:</a:t>
            </a:r>
            <a:r>
              <a:rPr>
                <a:latin typeface="+mn-lt"/>
                <a:ea typeface="+mn-ea"/>
                <a:cs typeface="+mn-cs"/>
                <a:sym typeface="Noto Sans Regular"/>
              </a:rPr>
              <a:t> There is rough agreement on what is needed for this section, although not all high-level concerns have been settled. Details are included, yet they are not all agreed on. AG invites feedback on how understandable, usable, and reasonable the content is.</a:t>
            </a:r>
          </a:p>
          <a:p>
            <a:pPr>
              <a:defRPr sz="1600">
                <a:latin typeface="Noto Sans Bold"/>
                <a:ea typeface="Noto Sans Bold"/>
                <a:cs typeface="Noto Sans Bold"/>
                <a:sym typeface="Noto Sans Bold"/>
              </a:defRPr>
            </a:pPr>
            <a:r>
              <a:t>Refining:</a:t>
            </a:r>
            <a:r>
              <a:rPr>
                <a:latin typeface="+mn-lt"/>
                <a:ea typeface="+mn-ea"/>
                <a:cs typeface="+mn-cs"/>
                <a:sym typeface="Noto Sans Regular"/>
              </a:rPr>
              <a:t> The working group has reached consensus on this section. It is ready for broad public review and experimental adoption. AG invites feedback on feasibility and issues with implementations.</a:t>
            </a:r>
          </a:p>
          <a:p>
            <a:pPr>
              <a:defRPr sz="1600">
                <a:latin typeface="Noto Sans Bold"/>
                <a:ea typeface="Noto Sans Bold"/>
                <a:cs typeface="Noto Sans Bold"/>
                <a:sym typeface="Noto Sans Bold"/>
              </a:defRPr>
            </a:pPr>
            <a:r>
              <a:t>Mature:</a:t>
            </a:r>
            <a:r>
              <a:rPr>
                <a:latin typeface="+mn-lt"/>
                <a:ea typeface="+mn-ea"/>
                <a:cs typeface="+mn-cs"/>
                <a:sym typeface="Noto Sans Regular"/>
              </a:rPr>
              <a:t> The working group thinks this content is ready for the final standard. Feedback should focus on edge case scenarios the working group might not have anticipated.</a:t>
            </a:r>
          </a:p>
          <a:p>
            <a:pPr>
              <a:defRPr sz="1600"/>
            </a:pPr>
            <a:endParaRPr>
              <a:latin typeface="+mn-lt"/>
              <a:ea typeface="+mn-ea"/>
              <a:cs typeface="+mn-cs"/>
              <a:sym typeface="Noto Sans Regula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spTree>
      <p:nvGrpSpPr>
        <p:cNvPr id="1" name=""/>
        <p:cNvGrpSpPr/>
        <p:nvPr/>
      </p:nvGrpSpPr>
      <p:grpSpPr>
        <a:xfrm>
          <a:off x="0" y="0"/>
          <a:ext cx="0" cy="0"/>
          <a:chOff x="0" y="0"/>
          <a:chExt cx="0" cy="0"/>
        </a:xfrm>
      </p:grpSpPr>
      <p:sp>
        <p:nvSpPr>
          <p:cNvPr id="15" name="Google Shape;6;p1"/>
          <p:cNvSpPr/>
          <p:nvPr/>
        </p:nvSpPr>
        <p:spPr>
          <a:xfrm flipH="1">
            <a:off x="7898700" y="0"/>
            <a:ext cx="1245300" cy="5143500"/>
          </a:xfrm>
          <a:prstGeom prst="rect">
            <a:avLst/>
          </a:prstGeom>
          <a:gradFill>
            <a:gsLst>
              <a:gs pos="0">
                <a:srgbClr val="233F5C"/>
              </a:gs>
              <a:gs pos="100000">
                <a:srgbClr val="E2ECF3"/>
              </a:gs>
            </a:gsLst>
            <a:lin ang="5400700"/>
          </a:gradFill>
          <a:ln w="12700">
            <a:miter lim="400000"/>
          </a:ln>
        </p:spPr>
        <p:txBody>
          <a:bodyPr lIns="45719" rIns="45719" anchor="ctr"/>
          <a:lstStyle/>
          <a:p>
            <a:pPr algn="ctr">
              <a:defRPr>
                <a:latin typeface="+mn-lt"/>
                <a:ea typeface="+mn-ea"/>
                <a:cs typeface="+mn-cs"/>
                <a:sym typeface="Noto Sans Regular"/>
              </a:defRPr>
            </a:pPr>
            <a:endParaRPr/>
          </a:p>
        </p:txBody>
      </p:sp>
      <p:pic>
        <p:nvPicPr>
          <p:cNvPr id="16" name="Google Shape;10;p1" descr="Google Shape;10;p1"/>
          <p:cNvPicPr>
            <a:picLocks noChangeAspect="1"/>
          </p:cNvPicPr>
          <p:nvPr/>
        </p:nvPicPr>
        <p:blipFill>
          <a:blip r:embed="rId2"/>
          <a:stretch>
            <a:fillRect/>
          </a:stretch>
        </p:blipFill>
        <p:spPr>
          <a:xfrm>
            <a:off x="8099962" y="4179749"/>
            <a:ext cx="842777" cy="842777"/>
          </a:xfrm>
          <a:prstGeom prst="rect">
            <a:avLst/>
          </a:prstGeom>
          <a:ln w="12700">
            <a:miter lim="400000"/>
          </a:ln>
        </p:spPr>
      </p:pic>
      <p:sp>
        <p:nvSpPr>
          <p:cNvPr id="17" name="TextBox 1"/>
          <p:cNvSpPr txBox="1"/>
          <p:nvPr/>
        </p:nvSpPr>
        <p:spPr>
          <a:xfrm>
            <a:off x="8037745" y="3660525"/>
            <a:ext cx="975695" cy="4406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just">
              <a:lnSpc>
                <a:spcPct val="150000"/>
              </a:lnSpc>
              <a:defRPr sz="800">
                <a:solidFill>
                  <a:srgbClr val="005A9C"/>
                </a:solidFill>
                <a:latin typeface="Noto Sans Bold"/>
                <a:ea typeface="Noto Sans Bold"/>
                <a:cs typeface="Noto Sans Bold"/>
                <a:sym typeface="Noto Sans Bold"/>
              </a:defRPr>
            </a:lvl1pPr>
          </a:lstStyle>
          <a:p>
            <a:r>
              <a:t>Web Accessibility Initiative       WAI</a:t>
            </a:r>
          </a:p>
        </p:txBody>
      </p:sp>
      <p:sp>
        <p:nvSpPr>
          <p:cNvPr id="18" name="Straight Connector 3"/>
          <p:cNvSpPr/>
          <p:nvPr/>
        </p:nvSpPr>
        <p:spPr>
          <a:xfrm>
            <a:off x="8072148" y="3903298"/>
            <a:ext cx="900001" cy="1"/>
          </a:xfrm>
          <a:prstGeom prst="line">
            <a:avLst/>
          </a:prstGeom>
          <a:ln w="15875">
            <a:solidFill>
              <a:srgbClr val="EED009"/>
            </a:solidFill>
          </a:ln>
        </p:spPr>
        <p:txBody>
          <a:bodyPr lIns="45719" rIns="45719"/>
          <a:lstStyle/>
          <a:p>
            <a:endParaRPr/>
          </a:p>
        </p:txBody>
      </p:sp>
      <p:sp>
        <p:nvSpPr>
          <p:cNvPr id="19" name="Title Text"/>
          <p:cNvSpPr txBox="1">
            <a:spLocks noGrp="1"/>
          </p:cNvSpPr>
          <p:nvPr>
            <p:ph type="title"/>
          </p:nvPr>
        </p:nvSpPr>
        <p:spPr>
          <a:xfrm>
            <a:off x="311699" y="457200"/>
            <a:ext cx="7117801" cy="1879501"/>
          </a:xfrm>
          <a:prstGeom prst="rect">
            <a:avLst/>
          </a:prstGeom>
        </p:spPr>
        <p:txBody>
          <a:bodyPr/>
          <a:lstStyle>
            <a:lvl1pPr algn="r">
              <a:defRPr sz="7200">
                <a:solidFill>
                  <a:srgbClr val="005A9C"/>
                </a:solidFill>
              </a:defRPr>
            </a:lvl1pPr>
          </a:lstStyle>
          <a:p>
            <a:r>
              <a:t>Title Text</a:t>
            </a:r>
          </a:p>
        </p:txBody>
      </p:sp>
      <p:sp>
        <p:nvSpPr>
          <p:cNvPr id="20" name="Body Level One…"/>
          <p:cNvSpPr txBox="1">
            <a:spLocks noGrp="1"/>
          </p:cNvSpPr>
          <p:nvPr>
            <p:ph type="body" sz="quarter" idx="1"/>
          </p:nvPr>
        </p:nvSpPr>
        <p:spPr>
          <a:xfrm>
            <a:off x="2608199" y="3378399"/>
            <a:ext cx="4821301" cy="792602"/>
          </a:xfrm>
          <a:prstGeom prst="rect">
            <a:avLst/>
          </a:prstGeom>
        </p:spPr>
        <p:txBody>
          <a:bodyPr/>
          <a:lstStyle>
            <a:lvl1pPr marL="355600" indent="-254000" algn="r">
              <a:lnSpc>
                <a:spcPct val="100000"/>
              </a:lnSpc>
              <a:buClrTx/>
              <a:buSzTx/>
              <a:buFontTx/>
              <a:buNone/>
              <a:defRPr sz="2800">
                <a:latin typeface="+mn-lt"/>
                <a:ea typeface="+mn-ea"/>
                <a:cs typeface="+mn-cs"/>
                <a:sym typeface="Noto Sans Regular"/>
              </a:defRPr>
            </a:lvl1pPr>
            <a:lvl2pPr marL="355600" indent="203200" algn="r">
              <a:lnSpc>
                <a:spcPct val="100000"/>
              </a:lnSpc>
              <a:buClrTx/>
              <a:buSzTx/>
              <a:buFontTx/>
              <a:buNone/>
              <a:defRPr sz="2800">
                <a:latin typeface="+mn-lt"/>
                <a:ea typeface="+mn-ea"/>
                <a:cs typeface="+mn-cs"/>
                <a:sym typeface="Noto Sans Regular"/>
              </a:defRPr>
            </a:lvl2pPr>
            <a:lvl3pPr marL="355600" indent="660400" algn="r">
              <a:lnSpc>
                <a:spcPct val="100000"/>
              </a:lnSpc>
              <a:buClrTx/>
              <a:buSzTx/>
              <a:buFontTx/>
              <a:buNone/>
              <a:defRPr sz="2800">
                <a:latin typeface="+mn-lt"/>
                <a:ea typeface="+mn-ea"/>
                <a:cs typeface="+mn-cs"/>
                <a:sym typeface="Noto Sans Regular"/>
              </a:defRPr>
            </a:lvl3pPr>
            <a:lvl4pPr marL="355600" indent="1117600" algn="r">
              <a:lnSpc>
                <a:spcPct val="100000"/>
              </a:lnSpc>
              <a:buClrTx/>
              <a:buSzTx/>
              <a:buFontTx/>
              <a:buNone/>
              <a:defRPr sz="2800">
                <a:latin typeface="+mn-lt"/>
                <a:ea typeface="+mn-ea"/>
                <a:cs typeface="+mn-cs"/>
                <a:sym typeface="Noto Sans Regular"/>
              </a:defRPr>
            </a:lvl4pPr>
            <a:lvl5pPr marL="355600" indent="1574800" algn="r">
              <a:lnSpc>
                <a:spcPct val="100000"/>
              </a:lnSpc>
              <a:buClrTx/>
              <a:buSzTx/>
              <a:buFontTx/>
              <a:buNone/>
              <a:defRPr sz="2800">
                <a:latin typeface="+mn-lt"/>
                <a:ea typeface="+mn-ea"/>
                <a:cs typeface="+mn-cs"/>
                <a:sym typeface="Noto Sans Regular"/>
              </a:defRPr>
            </a:lvl5pPr>
          </a:lstStyle>
          <a:p>
            <a:r>
              <a:t>Body Level One</a:t>
            </a:r>
          </a:p>
          <a:p>
            <a:pPr lvl="1"/>
            <a:r>
              <a:t>Body Level Two</a:t>
            </a:r>
          </a:p>
          <a:p>
            <a:pPr lvl="2"/>
            <a:r>
              <a:t>Body Level Three</a:t>
            </a:r>
          </a:p>
          <a:p>
            <a:pPr lvl="3"/>
            <a:r>
              <a:t>Body Level Four</a:t>
            </a:r>
          </a:p>
          <a:p>
            <a:pPr lvl="4"/>
            <a:r>
              <a:t>Body Level Five</a:t>
            </a: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107" name="xx%"/>
          <p:cNvSpPr txBox="1">
            <a:spLocks noGrp="1"/>
          </p:cNvSpPr>
          <p:nvPr>
            <p:ph type="title" hasCustomPrompt="1"/>
          </p:nvPr>
        </p:nvSpPr>
        <p:spPr>
          <a:xfrm>
            <a:off x="311699" y="1106125"/>
            <a:ext cx="7403071" cy="1963500"/>
          </a:xfrm>
          <a:prstGeom prst="rect">
            <a:avLst/>
          </a:prstGeom>
        </p:spPr>
        <p:txBody>
          <a:bodyPr anchor="b"/>
          <a:lstStyle>
            <a:lvl1pPr algn="ctr">
              <a:defRPr sz="12000">
                <a:solidFill>
                  <a:srgbClr val="005A9C"/>
                </a:solidFill>
                <a:latin typeface="+mn-lt"/>
                <a:ea typeface="+mn-ea"/>
                <a:cs typeface="+mn-cs"/>
                <a:sym typeface="Noto Sans Regular"/>
              </a:defRPr>
            </a:lvl1pPr>
          </a:lstStyle>
          <a:p>
            <a:r>
              <a:t>xx%</a:t>
            </a:r>
          </a:p>
        </p:txBody>
      </p:sp>
      <p:sp>
        <p:nvSpPr>
          <p:cNvPr id="108" name="Body Level One…"/>
          <p:cNvSpPr txBox="1">
            <a:spLocks noGrp="1"/>
          </p:cNvSpPr>
          <p:nvPr>
            <p:ph type="body" sz="half" idx="1"/>
          </p:nvPr>
        </p:nvSpPr>
        <p:spPr>
          <a:xfrm>
            <a:off x="311699" y="3152225"/>
            <a:ext cx="7403071" cy="1300800"/>
          </a:xfrm>
          <a:prstGeom prst="rect">
            <a:avLst/>
          </a:prstGeom>
        </p:spPr>
        <p:txBody>
          <a:bodyPr/>
          <a:lstStyle>
            <a:lvl1pPr algn="ctr">
              <a:defRPr>
                <a:latin typeface="+mn-lt"/>
                <a:ea typeface="+mn-ea"/>
                <a:cs typeface="+mn-cs"/>
                <a:sym typeface="Noto Sans Regular"/>
              </a:defRPr>
            </a:lvl1pPr>
            <a:lvl2pPr algn="ctr">
              <a:defRPr>
                <a:latin typeface="+mn-lt"/>
                <a:ea typeface="+mn-ea"/>
                <a:cs typeface="+mn-cs"/>
                <a:sym typeface="Noto Sans Regular"/>
              </a:defRPr>
            </a:lvl2pPr>
            <a:lvl3pPr algn="ctr">
              <a:defRPr>
                <a:latin typeface="+mn-lt"/>
                <a:ea typeface="+mn-ea"/>
                <a:cs typeface="+mn-cs"/>
                <a:sym typeface="Noto Sans Regular"/>
              </a:defRPr>
            </a:lvl3pPr>
            <a:lvl4pPr algn="ctr">
              <a:defRPr>
                <a:latin typeface="+mn-lt"/>
                <a:ea typeface="+mn-ea"/>
                <a:cs typeface="+mn-cs"/>
                <a:sym typeface="Noto Sans Regular"/>
              </a:defRPr>
            </a:lvl4pPr>
            <a:lvl5pPr algn="ctr">
              <a:defRPr>
                <a:latin typeface="+mn-lt"/>
                <a:ea typeface="+mn-ea"/>
                <a:cs typeface="+mn-cs"/>
                <a:sym typeface="Noto Sans Regular"/>
              </a:defRPr>
            </a:lvl5pPr>
          </a:lstStyle>
          <a:p>
            <a:r>
              <a:t>Body Level One</a:t>
            </a:r>
          </a:p>
          <a:p>
            <a:pPr lvl="1"/>
            <a:r>
              <a:t>Body Level Two</a:t>
            </a:r>
          </a:p>
          <a:p>
            <a:pPr lvl="2"/>
            <a:r>
              <a:t>Body Level Three</a:t>
            </a:r>
          </a:p>
          <a:p>
            <a:pPr lvl="3"/>
            <a:r>
              <a:t>Body Level Four</a:t>
            </a:r>
          </a:p>
          <a:p>
            <a:pPr lvl="4"/>
            <a:r>
              <a:t>Body Level Five</a:t>
            </a:r>
          </a:p>
        </p:txBody>
      </p:sp>
      <p:sp>
        <p:nvSpPr>
          <p:cNvPr id="10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SECTION_HEADER">
    <p:spTree>
      <p:nvGrpSpPr>
        <p:cNvPr id="1" name=""/>
        <p:cNvGrpSpPr/>
        <p:nvPr/>
      </p:nvGrpSpPr>
      <p:grpSpPr>
        <a:xfrm>
          <a:off x="0" y="0"/>
          <a:ext cx="0" cy="0"/>
          <a:chOff x="0" y="0"/>
          <a:chExt cx="0" cy="0"/>
        </a:xfrm>
      </p:grpSpPr>
      <p:sp>
        <p:nvSpPr>
          <p:cNvPr id="28" name="Google Shape;6;p1"/>
          <p:cNvSpPr/>
          <p:nvPr/>
        </p:nvSpPr>
        <p:spPr>
          <a:xfrm flipH="1">
            <a:off x="7898700" y="0"/>
            <a:ext cx="1245300" cy="5143500"/>
          </a:xfrm>
          <a:prstGeom prst="rect">
            <a:avLst/>
          </a:prstGeom>
          <a:gradFill>
            <a:gsLst>
              <a:gs pos="0">
                <a:srgbClr val="233F5C"/>
              </a:gs>
              <a:gs pos="100000">
                <a:srgbClr val="E2ECF3"/>
              </a:gs>
            </a:gsLst>
            <a:lin ang="5400700"/>
          </a:gradFill>
          <a:ln w="12700">
            <a:miter lim="400000"/>
          </a:ln>
        </p:spPr>
        <p:txBody>
          <a:bodyPr lIns="45719" rIns="45719" anchor="ctr"/>
          <a:lstStyle/>
          <a:p>
            <a:pPr algn="ctr">
              <a:defRPr>
                <a:latin typeface="+mn-lt"/>
                <a:ea typeface="+mn-ea"/>
                <a:cs typeface="+mn-cs"/>
                <a:sym typeface="Noto Sans Regular"/>
              </a:defRPr>
            </a:pPr>
            <a:endParaRPr/>
          </a:p>
        </p:txBody>
      </p:sp>
      <p:pic>
        <p:nvPicPr>
          <p:cNvPr id="29" name="Google Shape;10;p1" descr="Google Shape;10;p1"/>
          <p:cNvPicPr>
            <a:picLocks noChangeAspect="1"/>
          </p:cNvPicPr>
          <p:nvPr/>
        </p:nvPicPr>
        <p:blipFill>
          <a:blip r:embed="rId2"/>
          <a:stretch>
            <a:fillRect/>
          </a:stretch>
        </p:blipFill>
        <p:spPr>
          <a:xfrm>
            <a:off x="8099962" y="4179749"/>
            <a:ext cx="842777" cy="842777"/>
          </a:xfrm>
          <a:prstGeom prst="rect">
            <a:avLst/>
          </a:prstGeom>
          <a:ln w="12700">
            <a:miter lim="400000"/>
          </a:ln>
        </p:spPr>
      </p:pic>
      <p:sp>
        <p:nvSpPr>
          <p:cNvPr id="30" name="TextBox 1"/>
          <p:cNvSpPr txBox="1"/>
          <p:nvPr/>
        </p:nvSpPr>
        <p:spPr>
          <a:xfrm>
            <a:off x="8037745" y="3660525"/>
            <a:ext cx="975695" cy="4406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just">
              <a:lnSpc>
                <a:spcPct val="150000"/>
              </a:lnSpc>
              <a:defRPr sz="800">
                <a:solidFill>
                  <a:srgbClr val="005A9C"/>
                </a:solidFill>
                <a:latin typeface="Noto Sans Bold"/>
                <a:ea typeface="Noto Sans Bold"/>
                <a:cs typeface="Noto Sans Bold"/>
                <a:sym typeface="Noto Sans Bold"/>
              </a:defRPr>
            </a:lvl1pPr>
          </a:lstStyle>
          <a:p>
            <a:r>
              <a:t>Web Accessibility Initiative       WAI</a:t>
            </a:r>
          </a:p>
        </p:txBody>
      </p:sp>
      <p:sp>
        <p:nvSpPr>
          <p:cNvPr id="31" name="Straight Connector 3"/>
          <p:cNvSpPr/>
          <p:nvPr/>
        </p:nvSpPr>
        <p:spPr>
          <a:xfrm>
            <a:off x="8072148" y="3903298"/>
            <a:ext cx="900001" cy="1"/>
          </a:xfrm>
          <a:prstGeom prst="line">
            <a:avLst/>
          </a:prstGeom>
          <a:ln w="15875">
            <a:solidFill>
              <a:srgbClr val="EED009"/>
            </a:solidFill>
          </a:ln>
        </p:spPr>
        <p:txBody>
          <a:bodyPr lIns="45719" rIns="45719"/>
          <a:lstStyle/>
          <a:p>
            <a:endParaRPr/>
          </a:p>
        </p:txBody>
      </p:sp>
      <p:sp>
        <p:nvSpPr>
          <p:cNvPr id="32" name="Title Text"/>
          <p:cNvSpPr txBox="1">
            <a:spLocks noGrp="1"/>
          </p:cNvSpPr>
          <p:nvPr>
            <p:ph type="title"/>
          </p:nvPr>
        </p:nvSpPr>
        <p:spPr>
          <a:xfrm>
            <a:off x="311699" y="2150849"/>
            <a:ext cx="7364651" cy="841801"/>
          </a:xfrm>
          <a:prstGeom prst="rect">
            <a:avLst/>
          </a:prstGeom>
        </p:spPr>
        <p:txBody>
          <a:bodyPr anchor="ctr"/>
          <a:lstStyle>
            <a:lvl1pPr algn="ctr">
              <a:defRPr sz="4400">
                <a:solidFill>
                  <a:srgbClr val="005A9C"/>
                </a:solidFill>
              </a:defRPr>
            </a:lvl1pPr>
          </a:lstStyle>
          <a:p>
            <a:r>
              <a:t>Title Text</a:t>
            </a:r>
          </a:p>
        </p:txBody>
      </p:sp>
      <p:sp>
        <p:nvSpPr>
          <p:cNvPr id="3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_AND_BODY">
    <p:spTree>
      <p:nvGrpSpPr>
        <p:cNvPr id="1" name=""/>
        <p:cNvGrpSpPr/>
        <p:nvPr/>
      </p:nvGrpSpPr>
      <p:grpSpPr>
        <a:xfrm>
          <a:off x="0" y="0"/>
          <a:ext cx="0" cy="0"/>
          <a:chOff x="0" y="0"/>
          <a:chExt cx="0" cy="0"/>
        </a:xfrm>
      </p:grpSpPr>
      <p:sp>
        <p:nvSpPr>
          <p:cNvPr id="40" name="Google Shape;6;p1"/>
          <p:cNvSpPr/>
          <p:nvPr/>
        </p:nvSpPr>
        <p:spPr>
          <a:xfrm flipH="1">
            <a:off x="7898700" y="0"/>
            <a:ext cx="1245300" cy="5143500"/>
          </a:xfrm>
          <a:prstGeom prst="rect">
            <a:avLst/>
          </a:prstGeom>
          <a:gradFill>
            <a:gsLst>
              <a:gs pos="0">
                <a:srgbClr val="233F5C"/>
              </a:gs>
              <a:gs pos="100000">
                <a:srgbClr val="E2ECF3"/>
              </a:gs>
            </a:gsLst>
            <a:lin ang="5400700"/>
          </a:gradFill>
          <a:ln w="12700">
            <a:miter lim="400000"/>
          </a:ln>
        </p:spPr>
        <p:txBody>
          <a:bodyPr lIns="45719" rIns="45719" anchor="ctr"/>
          <a:lstStyle/>
          <a:p>
            <a:pPr algn="ctr">
              <a:defRPr>
                <a:latin typeface="+mn-lt"/>
                <a:ea typeface="+mn-ea"/>
                <a:cs typeface="+mn-cs"/>
                <a:sym typeface="Noto Sans Regular"/>
              </a:defRPr>
            </a:pPr>
            <a:endParaRPr/>
          </a:p>
        </p:txBody>
      </p:sp>
      <p:pic>
        <p:nvPicPr>
          <p:cNvPr id="41" name="Google Shape;10;p1" descr="Google Shape;10;p1"/>
          <p:cNvPicPr>
            <a:picLocks noChangeAspect="1"/>
          </p:cNvPicPr>
          <p:nvPr/>
        </p:nvPicPr>
        <p:blipFill>
          <a:blip r:embed="rId2"/>
          <a:stretch>
            <a:fillRect/>
          </a:stretch>
        </p:blipFill>
        <p:spPr>
          <a:xfrm>
            <a:off x="8099962" y="4179749"/>
            <a:ext cx="842777" cy="842777"/>
          </a:xfrm>
          <a:prstGeom prst="rect">
            <a:avLst/>
          </a:prstGeom>
          <a:ln w="12700">
            <a:miter lim="400000"/>
          </a:ln>
        </p:spPr>
      </p:pic>
      <p:sp>
        <p:nvSpPr>
          <p:cNvPr id="42" name="TextBox 1"/>
          <p:cNvSpPr txBox="1"/>
          <p:nvPr/>
        </p:nvSpPr>
        <p:spPr>
          <a:xfrm>
            <a:off x="8037745" y="3660525"/>
            <a:ext cx="975695" cy="4406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just">
              <a:lnSpc>
                <a:spcPct val="150000"/>
              </a:lnSpc>
              <a:defRPr sz="800">
                <a:solidFill>
                  <a:srgbClr val="005A9C"/>
                </a:solidFill>
                <a:latin typeface="Noto Sans Bold"/>
                <a:ea typeface="Noto Sans Bold"/>
                <a:cs typeface="Noto Sans Bold"/>
                <a:sym typeface="Noto Sans Bold"/>
              </a:defRPr>
            </a:lvl1pPr>
          </a:lstStyle>
          <a:p>
            <a:r>
              <a:t>Web Accessibility Initiative       WAI</a:t>
            </a:r>
          </a:p>
        </p:txBody>
      </p:sp>
      <p:sp>
        <p:nvSpPr>
          <p:cNvPr id="43" name="Straight Connector 3"/>
          <p:cNvSpPr/>
          <p:nvPr/>
        </p:nvSpPr>
        <p:spPr>
          <a:xfrm>
            <a:off x="8072148" y="3903298"/>
            <a:ext cx="900001" cy="1"/>
          </a:xfrm>
          <a:prstGeom prst="line">
            <a:avLst/>
          </a:prstGeom>
          <a:ln w="15875">
            <a:solidFill>
              <a:srgbClr val="EED009"/>
            </a:solidFill>
          </a:ln>
        </p:spPr>
        <p:txBody>
          <a:bodyPr lIns="45719" rIns="45719"/>
          <a:lstStyle/>
          <a:p>
            <a:endParaRPr/>
          </a:p>
        </p:txBody>
      </p:sp>
      <p:sp>
        <p:nvSpPr>
          <p:cNvPr id="44" name="Title Text"/>
          <p:cNvSpPr txBox="1">
            <a:spLocks noGrp="1"/>
          </p:cNvSpPr>
          <p:nvPr>
            <p:ph type="title"/>
          </p:nvPr>
        </p:nvSpPr>
        <p:spPr>
          <a:xfrm>
            <a:off x="311699" y="190149"/>
            <a:ext cx="7140901" cy="854880"/>
          </a:xfrm>
          <a:prstGeom prst="rect">
            <a:avLst/>
          </a:prstGeom>
        </p:spPr>
        <p:txBody>
          <a:bodyPr/>
          <a:lstStyle>
            <a:lvl1pPr>
              <a:defRPr>
                <a:solidFill>
                  <a:srgbClr val="005A9C"/>
                </a:solidFill>
              </a:defRPr>
            </a:lvl1pPr>
          </a:lstStyle>
          <a:p>
            <a:r>
              <a:t>Title Text</a:t>
            </a:r>
          </a:p>
        </p:txBody>
      </p:sp>
      <p:sp>
        <p:nvSpPr>
          <p:cNvPr id="45" name="Body Level One…"/>
          <p:cNvSpPr txBox="1">
            <a:spLocks noGrp="1"/>
          </p:cNvSpPr>
          <p:nvPr>
            <p:ph type="body" idx="1"/>
          </p:nvPr>
        </p:nvSpPr>
        <p:spPr>
          <a:xfrm>
            <a:off x="342325" y="1361800"/>
            <a:ext cx="7203600" cy="3416401"/>
          </a:xfrm>
          <a:prstGeom prst="rect">
            <a:avLst/>
          </a:prstGeom>
        </p:spPr>
        <p:txBody>
          <a:bodyPr/>
          <a:lstStyle>
            <a:lvl1pPr>
              <a:defRPr>
                <a:latin typeface="+mn-lt"/>
                <a:ea typeface="+mn-ea"/>
                <a:cs typeface="+mn-cs"/>
                <a:sym typeface="Noto Sans Regular"/>
              </a:defRPr>
            </a:lvl1pPr>
            <a:lvl2pPr>
              <a:defRPr>
                <a:latin typeface="+mn-lt"/>
                <a:ea typeface="+mn-ea"/>
                <a:cs typeface="+mn-cs"/>
                <a:sym typeface="Noto Sans Regular"/>
              </a:defRPr>
            </a:lvl2pPr>
            <a:lvl3pPr>
              <a:defRPr>
                <a:latin typeface="+mn-lt"/>
                <a:ea typeface="+mn-ea"/>
                <a:cs typeface="+mn-cs"/>
                <a:sym typeface="Noto Sans Regular"/>
              </a:defRPr>
            </a:lvl3pPr>
            <a:lvl4pPr>
              <a:defRPr>
                <a:latin typeface="+mn-lt"/>
                <a:ea typeface="+mn-ea"/>
                <a:cs typeface="+mn-cs"/>
                <a:sym typeface="Noto Sans Regular"/>
              </a:defRPr>
            </a:lvl4pPr>
            <a:lvl5pPr>
              <a:defRPr>
                <a:latin typeface="+mn-lt"/>
                <a:ea typeface="+mn-ea"/>
                <a:cs typeface="+mn-cs"/>
                <a:sym typeface="Noto Sans Regular"/>
              </a:defRPr>
            </a:lvl5pPr>
          </a:lstStyle>
          <a:p>
            <a:r>
              <a:t>Body Level One</a:t>
            </a:r>
          </a:p>
          <a:p>
            <a:pPr lvl="1"/>
            <a:r>
              <a:t>Body Level Two</a:t>
            </a:r>
          </a:p>
          <a:p>
            <a:pPr lvl="2"/>
            <a:r>
              <a:t>Body Level Three</a:t>
            </a:r>
          </a:p>
          <a:p>
            <a:pPr lvl="3"/>
            <a:r>
              <a:t>Body Level Four</a:t>
            </a:r>
          </a:p>
          <a:p>
            <a:pPr lvl="4"/>
            <a:r>
              <a:t>Body Level Five</a:t>
            </a:r>
          </a:p>
        </p:txBody>
      </p:sp>
      <p:sp>
        <p:nvSpPr>
          <p:cNvPr id="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53" name="Title Text"/>
          <p:cNvSpPr txBox="1">
            <a:spLocks noGrp="1"/>
          </p:cNvSpPr>
          <p:nvPr>
            <p:ph type="title"/>
          </p:nvPr>
        </p:nvSpPr>
        <p:spPr>
          <a:xfrm>
            <a:off x="311699" y="190149"/>
            <a:ext cx="7140901" cy="854880"/>
          </a:xfrm>
          <a:prstGeom prst="rect">
            <a:avLst/>
          </a:prstGeom>
        </p:spPr>
        <p:txBody>
          <a:bodyPr/>
          <a:lstStyle>
            <a:lvl1pPr>
              <a:defRPr>
                <a:solidFill>
                  <a:srgbClr val="005A9C"/>
                </a:solidFill>
              </a:defRPr>
            </a:lvl1pPr>
          </a:lstStyle>
          <a:p>
            <a:r>
              <a:t>Title Text</a:t>
            </a:r>
          </a:p>
        </p:txBody>
      </p:sp>
      <p:sp>
        <p:nvSpPr>
          <p:cNvPr id="54" name="Body Level One…"/>
          <p:cNvSpPr txBox="1">
            <a:spLocks noGrp="1"/>
          </p:cNvSpPr>
          <p:nvPr>
            <p:ph type="body" sz="half" idx="1"/>
          </p:nvPr>
        </p:nvSpPr>
        <p:spPr>
          <a:xfrm>
            <a:off x="311699" y="1152475"/>
            <a:ext cx="3197701" cy="3416400"/>
          </a:xfrm>
          <a:prstGeom prst="rect">
            <a:avLst/>
          </a:prstGeom>
        </p:spPr>
        <p:txBody>
          <a:bodyPr/>
          <a:lstStyle>
            <a:lvl1pPr>
              <a:defRPr>
                <a:latin typeface="+mn-lt"/>
                <a:ea typeface="+mn-ea"/>
                <a:cs typeface="+mn-cs"/>
                <a:sym typeface="Noto Sans Regular"/>
              </a:defRPr>
            </a:lvl1pPr>
            <a:lvl2pPr>
              <a:defRPr>
                <a:latin typeface="+mn-lt"/>
                <a:ea typeface="+mn-ea"/>
                <a:cs typeface="+mn-cs"/>
                <a:sym typeface="Noto Sans Regular"/>
              </a:defRPr>
            </a:lvl2pPr>
            <a:lvl3pPr>
              <a:defRPr>
                <a:latin typeface="+mn-lt"/>
                <a:ea typeface="+mn-ea"/>
                <a:cs typeface="+mn-cs"/>
                <a:sym typeface="Noto Sans Regular"/>
              </a:defRPr>
            </a:lvl3pPr>
            <a:lvl4pPr>
              <a:defRPr>
                <a:latin typeface="+mn-lt"/>
                <a:ea typeface="+mn-ea"/>
                <a:cs typeface="+mn-cs"/>
                <a:sym typeface="Noto Sans Regular"/>
              </a:defRPr>
            </a:lvl4pPr>
            <a:lvl5pPr>
              <a:defRPr>
                <a:latin typeface="+mn-lt"/>
                <a:ea typeface="+mn-ea"/>
                <a:cs typeface="+mn-cs"/>
                <a:sym typeface="Noto Sans Regular"/>
              </a:defRPr>
            </a:lvl5pPr>
          </a:lstStyle>
          <a:p>
            <a:r>
              <a:t>Body Level One</a:t>
            </a:r>
          </a:p>
          <a:p>
            <a:pPr lvl="1"/>
            <a:r>
              <a:t>Body Level Two</a:t>
            </a:r>
          </a:p>
          <a:p>
            <a:pPr lvl="2"/>
            <a:r>
              <a:t>Body Level Three</a:t>
            </a:r>
          </a:p>
          <a:p>
            <a:pPr lvl="3"/>
            <a:r>
              <a:t>Body Level Four</a:t>
            </a:r>
          </a:p>
          <a:p>
            <a:pPr lvl="4"/>
            <a:r>
              <a:t>Body Level Five</a:t>
            </a:r>
          </a:p>
        </p:txBody>
      </p:sp>
      <p:sp>
        <p:nvSpPr>
          <p:cNvPr id="55" name="Google Shape;25;p5"/>
          <p:cNvSpPr txBox="1">
            <a:spLocks noGrp="1"/>
          </p:cNvSpPr>
          <p:nvPr>
            <p:ph type="body" sz="half" idx="21"/>
          </p:nvPr>
        </p:nvSpPr>
        <p:spPr>
          <a:xfrm>
            <a:off x="3753399" y="1152475"/>
            <a:ext cx="3495600" cy="3416400"/>
          </a:xfrm>
          <a:prstGeom prst="rect">
            <a:avLst/>
          </a:prstGeom>
        </p:spPr>
        <p:txBody>
          <a:bodyPr/>
          <a:lstStyle/>
          <a:p>
            <a:pPr>
              <a:defRPr>
                <a:latin typeface="+mn-lt"/>
                <a:ea typeface="+mn-ea"/>
                <a:cs typeface="+mn-cs"/>
                <a:sym typeface="Noto Sans Regular"/>
              </a:defRPr>
            </a:pPr>
            <a:endParaRPr/>
          </a:p>
        </p:txBody>
      </p:sp>
      <p:sp>
        <p:nvSpPr>
          <p:cNvPr id="5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63" name="Title Text"/>
          <p:cNvSpPr txBox="1">
            <a:spLocks noGrp="1"/>
          </p:cNvSpPr>
          <p:nvPr>
            <p:ph type="title"/>
          </p:nvPr>
        </p:nvSpPr>
        <p:spPr>
          <a:xfrm>
            <a:off x="311699" y="190149"/>
            <a:ext cx="7140901" cy="854880"/>
          </a:xfrm>
          <a:prstGeom prst="rect">
            <a:avLst/>
          </a:prstGeom>
        </p:spPr>
        <p:txBody>
          <a:bodyPr/>
          <a:lstStyle>
            <a:lvl1pPr>
              <a:defRPr>
                <a:solidFill>
                  <a:srgbClr val="005A9C"/>
                </a:solidFill>
              </a:defRPr>
            </a:lvl1pPr>
          </a:lstStyle>
          <a:p>
            <a:r>
              <a:t>Title Text</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71" name="Title Text"/>
          <p:cNvSpPr txBox="1">
            <a:spLocks noGrp="1"/>
          </p:cNvSpPr>
          <p:nvPr>
            <p:ph type="title"/>
          </p:nvPr>
        </p:nvSpPr>
        <p:spPr>
          <a:xfrm>
            <a:off x="311691" y="386942"/>
            <a:ext cx="5738402" cy="857943"/>
          </a:xfrm>
          <a:prstGeom prst="rect">
            <a:avLst/>
          </a:prstGeom>
        </p:spPr>
        <p:txBody>
          <a:bodyPr anchor="b"/>
          <a:lstStyle>
            <a:lvl1pPr>
              <a:defRPr>
                <a:solidFill>
                  <a:srgbClr val="005A9C"/>
                </a:solidFill>
              </a:defRPr>
            </a:lvl1pPr>
          </a:lstStyle>
          <a:p>
            <a:r>
              <a:t>Title Text</a:t>
            </a:r>
          </a:p>
        </p:txBody>
      </p:sp>
      <p:sp>
        <p:nvSpPr>
          <p:cNvPr id="72" name="Body Level One…"/>
          <p:cNvSpPr txBox="1">
            <a:spLocks noGrp="1"/>
          </p:cNvSpPr>
          <p:nvPr>
            <p:ph type="body" sz="quarter" idx="1"/>
          </p:nvPr>
        </p:nvSpPr>
        <p:spPr>
          <a:xfrm>
            <a:off x="311699" y="1389599"/>
            <a:ext cx="2808001" cy="3179401"/>
          </a:xfrm>
          <a:prstGeom prst="rect">
            <a:avLst/>
          </a:prstGeom>
        </p:spPr>
        <p:txBody>
          <a:bodyPr/>
          <a:lstStyle>
            <a:lvl1pPr>
              <a:defRPr>
                <a:latin typeface="+mn-lt"/>
                <a:ea typeface="+mn-ea"/>
                <a:cs typeface="+mn-cs"/>
                <a:sym typeface="Noto Sans Regular"/>
              </a:defRPr>
            </a:lvl1pPr>
            <a:lvl2pPr>
              <a:defRPr>
                <a:latin typeface="+mn-lt"/>
                <a:ea typeface="+mn-ea"/>
                <a:cs typeface="+mn-cs"/>
                <a:sym typeface="Noto Sans Regular"/>
              </a:defRPr>
            </a:lvl2pPr>
            <a:lvl3pPr>
              <a:defRPr>
                <a:latin typeface="+mn-lt"/>
                <a:ea typeface="+mn-ea"/>
                <a:cs typeface="+mn-cs"/>
                <a:sym typeface="Noto Sans Regular"/>
              </a:defRPr>
            </a:lvl3pPr>
            <a:lvl4pPr>
              <a:defRPr>
                <a:latin typeface="+mn-lt"/>
                <a:ea typeface="+mn-ea"/>
                <a:cs typeface="+mn-cs"/>
                <a:sym typeface="Noto Sans Regular"/>
              </a:defRPr>
            </a:lvl4pPr>
            <a:lvl5pPr>
              <a:defRPr>
                <a:latin typeface="+mn-lt"/>
                <a:ea typeface="+mn-ea"/>
                <a:cs typeface="+mn-cs"/>
                <a:sym typeface="Noto Sans Regular"/>
              </a:defRPr>
            </a:lvl5pPr>
          </a:lstStyle>
          <a:p>
            <a:r>
              <a:t>Body Level One</a:t>
            </a:r>
          </a:p>
          <a:p>
            <a:pPr lvl="1"/>
            <a:r>
              <a:t>Body Level Two</a:t>
            </a:r>
          </a:p>
          <a:p>
            <a:pPr lvl="2"/>
            <a:r>
              <a:t>Body Level Three</a:t>
            </a:r>
          </a:p>
          <a:p>
            <a:pPr lvl="3"/>
            <a:r>
              <a:t>Body Level Four</a:t>
            </a:r>
          </a:p>
          <a:p>
            <a:pPr lvl="4"/>
            <a:r>
              <a:t>Body Level Five</a:t>
            </a:r>
          </a:p>
        </p:txBody>
      </p:sp>
      <p:sp>
        <p:nvSpPr>
          <p:cNvPr id="7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80" name="Title Text"/>
          <p:cNvSpPr txBox="1">
            <a:spLocks noGrp="1"/>
          </p:cNvSpPr>
          <p:nvPr>
            <p:ph type="title"/>
          </p:nvPr>
        </p:nvSpPr>
        <p:spPr>
          <a:xfrm>
            <a:off x="490250" y="450149"/>
            <a:ext cx="6367801" cy="4090801"/>
          </a:xfrm>
          <a:prstGeom prst="rect">
            <a:avLst/>
          </a:prstGeom>
        </p:spPr>
        <p:txBody>
          <a:bodyPr anchor="ctr"/>
          <a:lstStyle>
            <a:lvl1pPr>
              <a:defRPr sz="4800">
                <a:solidFill>
                  <a:srgbClr val="005A9C"/>
                </a:solidFill>
              </a:defRPr>
            </a:lvl1pPr>
          </a:lstStyle>
          <a:p>
            <a:r>
              <a:t>Title Text</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88" name="Google Shape;38;p9"/>
          <p:cNvSpPr/>
          <p:nvPr/>
        </p:nvSpPr>
        <p:spPr>
          <a:xfrm>
            <a:off x="4572000" y="-125"/>
            <a:ext cx="4572000" cy="5143501"/>
          </a:xfrm>
          <a:prstGeom prst="rect">
            <a:avLst/>
          </a:prstGeom>
          <a:solidFill>
            <a:srgbClr val="EEEEEE"/>
          </a:solidFill>
          <a:ln w="12700">
            <a:miter lim="400000"/>
          </a:ln>
        </p:spPr>
        <p:txBody>
          <a:bodyPr lIns="45719" rIns="45719" anchor="ctr"/>
          <a:lstStyle/>
          <a:p>
            <a:pPr>
              <a:defRPr>
                <a:latin typeface="+mn-lt"/>
                <a:ea typeface="+mn-ea"/>
                <a:cs typeface="+mn-cs"/>
                <a:sym typeface="Noto Sans Regular"/>
              </a:defRPr>
            </a:pPr>
            <a:endParaRPr/>
          </a:p>
        </p:txBody>
      </p:sp>
      <p:sp>
        <p:nvSpPr>
          <p:cNvPr id="89" name="Title Text"/>
          <p:cNvSpPr txBox="1">
            <a:spLocks noGrp="1"/>
          </p:cNvSpPr>
          <p:nvPr>
            <p:ph type="title"/>
          </p:nvPr>
        </p:nvSpPr>
        <p:spPr>
          <a:xfrm>
            <a:off x="265500" y="1233175"/>
            <a:ext cx="4045200" cy="1482301"/>
          </a:xfrm>
          <a:prstGeom prst="rect">
            <a:avLst/>
          </a:prstGeom>
        </p:spPr>
        <p:txBody>
          <a:bodyPr anchor="b"/>
          <a:lstStyle>
            <a:lvl1pPr algn="ctr">
              <a:defRPr sz="4200">
                <a:solidFill>
                  <a:srgbClr val="005A9C"/>
                </a:solidFill>
              </a:defRPr>
            </a:lvl1pPr>
          </a:lstStyle>
          <a:p>
            <a:r>
              <a:t>Title Text</a:t>
            </a:r>
          </a:p>
        </p:txBody>
      </p:sp>
      <p:sp>
        <p:nvSpPr>
          <p:cNvPr id="90" name="Body Level One…"/>
          <p:cNvSpPr txBox="1">
            <a:spLocks noGrp="1"/>
          </p:cNvSpPr>
          <p:nvPr>
            <p:ph type="body" sz="quarter" idx="1"/>
          </p:nvPr>
        </p:nvSpPr>
        <p:spPr>
          <a:xfrm>
            <a:off x="265500" y="2803075"/>
            <a:ext cx="4045200" cy="1235101"/>
          </a:xfrm>
          <a:prstGeom prst="rect">
            <a:avLst/>
          </a:prstGeom>
        </p:spPr>
        <p:txBody>
          <a:bodyPr/>
          <a:lstStyle>
            <a:lvl1pPr marL="355600" indent="-254000" algn="ctr">
              <a:lnSpc>
                <a:spcPct val="100000"/>
              </a:lnSpc>
              <a:buClrTx/>
              <a:buSzTx/>
              <a:buFontTx/>
              <a:buNone/>
              <a:defRPr sz="2100">
                <a:latin typeface="+mn-lt"/>
                <a:ea typeface="+mn-ea"/>
                <a:cs typeface="+mn-cs"/>
                <a:sym typeface="Noto Sans Regular"/>
              </a:defRPr>
            </a:lvl1pPr>
            <a:lvl2pPr marL="355600" indent="203200" algn="ctr">
              <a:lnSpc>
                <a:spcPct val="100000"/>
              </a:lnSpc>
              <a:buClrTx/>
              <a:buSzTx/>
              <a:buFontTx/>
              <a:buNone/>
              <a:defRPr sz="2100">
                <a:latin typeface="+mn-lt"/>
                <a:ea typeface="+mn-ea"/>
                <a:cs typeface="+mn-cs"/>
                <a:sym typeface="Noto Sans Regular"/>
              </a:defRPr>
            </a:lvl2pPr>
            <a:lvl3pPr marL="355600" indent="660400" algn="ctr">
              <a:lnSpc>
                <a:spcPct val="100000"/>
              </a:lnSpc>
              <a:buClrTx/>
              <a:buSzTx/>
              <a:buFontTx/>
              <a:buNone/>
              <a:defRPr sz="2100">
                <a:latin typeface="+mn-lt"/>
                <a:ea typeface="+mn-ea"/>
                <a:cs typeface="+mn-cs"/>
                <a:sym typeface="Noto Sans Regular"/>
              </a:defRPr>
            </a:lvl3pPr>
            <a:lvl4pPr marL="355600" indent="1117600" algn="ctr">
              <a:lnSpc>
                <a:spcPct val="100000"/>
              </a:lnSpc>
              <a:buClrTx/>
              <a:buSzTx/>
              <a:buFontTx/>
              <a:buNone/>
              <a:defRPr sz="2100">
                <a:latin typeface="+mn-lt"/>
                <a:ea typeface="+mn-ea"/>
                <a:cs typeface="+mn-cs"/>
                <a:sym typeface="Noto Sans Regular"/>
              </a:defRPr>
            </a:lvl4pPr>
            <a:lvl5pPr marL="355600" indent="1574800" algn="ctr">
              <a:lnSpc>
                <a:spcPct val="100000"/>
              </a:lnSpc>
              <a:buClrTx/>
              <a:buSzTx/>
              <a:buFontTx/>
              <a:buNone/>
              <a:defRPr sz="2100">
                <a:latin typeface="+mn-lt"/>
                <a:ea typeface="+mn-ea"/>
                <a:cs typeface="+mn-cs"/>
                <a:sym typeface="Noto Sans Regular"/>
              </a:defRPr>
            </a:lvl5pPr>
          </a:lstStyle>
          <a:p>
            <a:r>
              <a:t>Body Level One</a:t>
            </a:r>
          </a:p>
          <a:p>
            <a:pPr lvl="1"/>
            <a:r>
              <a:t>Body Level Two</a:t>
            </a:r>
          </a:p>
          <a:p>
            <a:pPr lvl="2"/>
            <a:r>
              <a:t>Body Level Three</a:t>
            </a:r>
          </a:p>
          <a:p>
            <a:pPr lvl="3"/>
            <a:r>
              <a:t>Body Level Four</a:t>
            </a:r>
          </a:p>
          <a:p>
            <a:pPr lvl="4"/>
            <a:r>
              <a:t>Body Level Five</a:t>
            </a:r>
          </a:p>
        </p:txBody>
      </p:sp>
      <p:sp>
        <p:nvSpPr>
          <p:cNvPr id="91" name="Google Shape;41;p9"/>
          <p:cNvSpPr txBox="1">
            <a:spLocks noGrp="1"/>
          </p:cNvSpPr>
          <p:nvPr>
            <p:ph type="body" sz="half" idx="21"/>
          </p:nvPr>
        </p:nvSpPr>
        <p:spPr>
          <a:xfrm>
            <a:off x="4939500" y="724074"/>
            <a:ext cx="3837000" cy="3695102"/>
          </a:xfrm>
          <a:prstGeom prst="rect">
            <a:avLst/>
          </a:prstGeom>
        </p:spPr>
        <p:txBody>
          <a:bodyPr anchor="ctr"/>
          <a:lstStyle/>
          <a:p>
            <a:pPr>
              <a:defRPr>
                <a:latin typeface="+mn-lt"/>
                <a:ea typeface="+mn-ea"/>
                <a:cs typeface="+mn-cs"/>
                <a:sym typeface="Noto Sans Regular"/>
              </a:defRPr>
            </a:pPr>
            <a:endParaRPr/>
          </a:p>
        </p:txBody>
      </p:sp>
      <p:sp>
        <p:nvSpPr>
          <p:cNvPr id="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99" name="Body Level One…"/>
          <p:cNvSpPr txBox="1">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defRPr>
                <a:latin typeface="+mn-lt"/>
                <a:ea typeface="+mn-ea"/>
                <a:cs typeface="+mn-cs"/>
                <a:sym typeface="Noto Sans Regular"/>
              </a:defRPr>
            </a:lvl1pPr>
            <a:lvl2pPr>
              <a:lnSpc>
                <a:spcPct val="100000"/>
              </a:lnSpc>
              <a:buClrTx/>
              <a:buFontTx/>
              <a:defRPr>
                <a:latin typeface="+mn-lt"/>
                <a:ea typeface="+mn-ea"/>
                <a:cs typeface="+mn-cs"/>
                <a:sym typeface="Noto Sans Regular"/>
              </a:defRPr>
            </a:lvl2pPr>
            <a:lvl3pPr>
              <a:lnSpc>
                <a:spcPct val="100000"/>
              </a:lnSpc>
              <a:buClrTx/>
              <a:buFontTx/>
              <a:defRPr>
                <a:latin typeface="+mn-lt"/>
                <a:ea typeface="+mn-ea"/>
                <a:cs typeface="+mn-cs"/>
                <a:sym typeface="Noto Sans Regular"/>
              </a:defRPr>
            </a:lvl3pPr>
            <a:lvl4pPr>
              <a:lnSpc>
                <a:spcPct val="100000"/>
              </a:lnSpc>
              <a:buClrTx/>
              <a:buFontTx/>
              <a:defRPr>
                <a:latin typeface="+mn-lt"/>
                <a:ea typeface="+mn-ea"/>
                <a:cs typeface="+mn-cs"/>
                <a:sym typeface="Noto Sans Regular"/>
              </a:defRPr>
            </a:lvl4pPr>
            <a:lvl5pPr>
              <a:lnSpc>
                <a:spcPct val="100000"/>
              </a:lnSpc>
              <a:buClrTx/>
              <a:buFontTx/>
              <a:defRPr>
                <a:latin typeface="+mn-lt"/>
                <a:ea typeface="+mn-ea"/>
                <a:cs typeface="+mn-cs"/>
                <a:sym typeface="Noto Sans Regular"/>
              </a:defRPr>
            </a:lvl5pPr>
          </a:lstStyle>
          <a:p>
            <a:r>
              <a:t>Body Level One</a:t>
            </a:r>
          </a:p>
          <a:p>
            <a:pPr lvl="1"/>
            <a:r>
              <a:t>Body Level Two</a:t>
            </a:r>
          </a:p>
          <a:p>
            <a:pPr lvl="2"/>
            <a:r>
              <a:t>Body Level Three</a:t>
            </a:r>
          </a:p>
          <a:p>
            <a:pPr lvl="3"/>
            <a:r>
              <a:t>Body Level Four</a:t>
            </a:r>
          </a:p>
          <a:p>
            <a:pPr lvl="4"/>
            <a:r>
              <a:t>Body Level Five</a:t>
            </a: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Google Shape;6;p1"/>
          <p:cNvSpPr/>
          <p:nvPr/>
        </p:nvSpPr>
        <p:spPr>
          <a:xfrm flipH="1">
            <a:off x="7898700" y="0"/>
            <a:ext cx="1245300" cy="5143500"/>
          </a:xfrm>
          <a:prstGeom prst="rect">
            <a:avLst/>
          </a:prstGeom>
          <a:gradFill>
            <a:gsLst>
              <a:gs pos="0">
                <a:srgbClr val="233F5C"/>
              </a:gs>
              <a:gs pos="100000">
                <a:srgbClr val="E2ECF3"/>
              </a:gs>
            </a:gsLst>
            <a:lin ang="5400700"/>
          </a:gradFill>
          <a:ln w="12700">
            <a:miter lim="400000"/>
          </a:ln>
        </p:spPr>
        <p:txBody>
          <a:bodyPr lIns="45719" rIns="45719" anchor="ctr"/>
          <a:lstStyle/>
          <a:p>
            <a:pPr algn="ctr">
              <a:defRPr>
                <a:latin typeface="+mn-lt"/>
                <a:ea typeface="+mn-ea"/>
                <a:cs typeface="+mn-cs"/>
                <a:sym typeface="Noto Sans Regular"/>
              </a:defRPr>
            </a:pPr>
            <a:endParaRPr/>
          </a:p>
        </p:txBody>
      </p:sp>
      <p:pic>
        <p:nvPicPr>
          <p:cNvPr id="3" name="Google Shape;10;p1" descr="Google Shape;10;p1"/>
          <p:cNvPicPr>
            <a:picLocks noChangeAspect="1"/>
          </p:cNvPicPr>
          <p:nvPr/>
        </p:nvPicPr>
        <p:blipFill>
          <a:blip r:embed="rId13"/>
          <a:stretch>
            <a:fillRect/>
          </a:stretch>
        </p:blipFill>
        <p:spPr>
          <a:xfrm>
            <a:off x="8099962" y="4179749"/>
            <a:ext cx="842777" cy="842777"/>
          </a:xfrm>
          <a:prstGeom prst="rect">
            <a:avLst/>
          </a:prstGeom>
          <a:ln w="12700">
            <a:miter lim="400000"/>
          </a:ln>
        </p:spPr>
      </p:pic>
      <p:sp>
        <p:nvSpPr>
          <p:cNvPr id="4" name="TextBox 1"/>
          <p:cNvSpPr txBox="1"/>
          <p:nvPr/>
        </p:nvSpPr>
        <p:spPr>
          <a:xfrm>
            <a:off x="8037745" y="3660525"/>
            <a:ext cx="975695" cy="4406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just">
              <a:lnSpc>
                <a:spcPct val="150000"/>
              </a:lnSpc>
              <a:defRPr sz="800">
                <a:solidFill>
                  <a:srgbClr val="005A9C"/>
                </a:solidFill>
                <a:latin typeface="Noto Sans Bold"/>
                <a:ea typeface="Noto Sans Bold"/>
                <a:cs typeface="Noto Sans Bold"/>
                <a:sym typeface="Noto Sans Bold"/>
              </a:defRPr>
            </a:lvl1pPr>
          </a:lstStyle>
          <a:p>
            <a:r>
              <a:t>Web Accessibility Initiative       WAI</a:t>
            </a:r>
          </a:p>
        </p:txBody>
      </p:sp>
      <p:sp>
        <p:nvSpPr>
          <p:cNvPr id="5" name="Straight Connector 3"/>
          <p:cNvSpPr/>
          <p:nvPr/>
        </p:nvSpPr>
        <p:spPr>
          <a:xfrm>
            <a:off x="8072148" y="3903298"/>
            <a:ext cx="900001" cy="1"/>
          </a:xfrm>
          <a:prstGeom prst="line">
            <a:avLst/>
          </a:prstGeom>
          <a:ln w="15875">
            <a:solidFill>
              <a:srgbClr val="EED009"/>
            </a:solidFill>
          </a:ln>
        </p:spPr>
        <p:txBody>
          <a:bodyPr lIns="45719" rIns="45719"/>
          <a:lstStyle/>
          <a:p>
            <a:endParaRPr/>
          </a:p>
        </p:txBody>
      </p:sp>
      <p:sp>
        <p:nvSpPr>
          <p:cNvPr id="6" name="Title Text"/>
          <p:cNvSpPr txBox="1">
            <a:spLocks noGrp="1"/>
          </p:cNvSpPr>
          <p:nvPr>
            <p:ph type="title"/>
          </p:nvPr>
        </p:nvSpPr>
        <p:spPr>
          <a:xfrm>
            <a:off x="457200" y="205978"/>
            <a:ext cx="8229600" cy="9941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p>
            <a:r>
              <a:t>Title Text</a:t>
            </a:r>
          </a:p>
        </p:txBody>
      </p:sp>
      <p:sp>
        <p:nvSpPr>
          <p:cNvPr id="7" name="Body Level One…"/>
          <p:cNvSpPr txBox="1">
            <a:spLocks noGrp="1"/>
          </p:cNvSpPr>
          <p:nvPr>
            <p:ph type="body" idx="1"/>
          </p:nvPr>
        </p:nvSpPr>
        <p:spPr>
          <a:xfrm>
            <a:off x="457200" y="1200150"/>
            <a:ext cx="8229600" cy="39433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8" name="Slide Number"/>
          <p:cNvSpPr txBox="1">
            <a:spLocks noGrp="1"/>
          </p:cNvSpPr>
          <p:nvPr>
            <p:ph type="sldNum" sz="quarter" idx="2"/>
          </p:nvPr>
        </p:nvSpPr>
        <p:spPr>
          <a:xfrm>
            <a:off x="8387539" y="206617"/>
            <a:ext cx="340839" cy="360651"/>
          </a:xfrm>
          <a:prstGeom prst="rect">
            <a:avLst/>
          </a:prstGeom>
          <a:ln w="12700">
            <a:miter lim="400000"/>
          </a:ln>
        </p:spPr>
        <p:txBody>
          <a:bodyPr wrap="none" lIns="91424" tIns="91424" rIns="91424" bIns="91424" anchor="ctr">
            <a:normAutofit/>
          </a:bodyPr>
          <a:lstStyle>
            <a:lvl1pPr algn="ctr">
              <a:defRPr sz="1000">
                <a:solidFill>
                  <a:srgbClr val="FFFFFF"/>
                </a:solidFill>
                <a:latin typeface="Noto Sans Bold"/>
                <a:ea typeface="Noto Sans Bold"/>
                <a:cs typeface="Noto Sans Bold"/>
                <a:sym typeface="Noto Sans Bold"/>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5200" b="0" i="0" u="none" strike="noStrike" cap="none" spc="0" baseline="0">
          <a:solidFill>
            <a:schemeClr val="accent1"/>
          </a:solidFill>
          <a:uFillTx/>
          <a:latin typeface="League Gothic"/>
          <a:ea typeface="League Gothic"/>
          <a:cs typeface="League Gothic"/>
          <a:sym typeface="League Gothic"/>
        </a:defRPr>
      </a:lvl1pPr>
      <a:lvl2pPr marL="0" marR="0" indent="0" algn="l" defTabSz="914400" rtl="0" latinLnBrk="0">
        <a:lnSpc>
          <a:spcPct val="100000"/>
        </a:lnSpc>
        <a:spcBef>
          <a:spcPts val="0"/>
        </a:spcBef>
        <a:spcAft>
          <a:spcPts val="0"/>
        </a:spcAft>
        <a:buClrTx/>
        <a:buSzTx/>
        <a:buFontTx/>
        <a:buNone/>
        <a:tabLst/>
        <a:defRPr sz="5200" b="0" i="0" u="none" strike="noStrike" cap="none" spc="0" baseline="0">
          <a:solidFill>
            <a:schemeClr val="accent1"/>
          </a:solidFill>
          <a:uFillTx/>
          <a:latin typeface="League Gothic"/>
          <a:ea typeface="League Gothic"/>
          <a:cs typeface="League Gothic"/>
          <a:sym typeface="League Gothic"/>
        </a:defRPr>
      </a:lvl2pPr>
      <a:lvl3pPr marL="0" marR="0" indent="0" algn="l" defTabSz="914400" rtl="0" latinLnBrk="0">
        <a:lnSpc>
          <a:spcPct val="100000"/>
        </a:lnSpc>
        <a:spcBef>
          <a:spcPts val="0"/>
        </a:spcBef>
        <a:spcAft>
          <a:spcPts val="0"/>
        </a:spcAft>
        <a:buClrTx/>
        <a:buSzTx/>
        <a:buFontTx/>
        <a:buNone/>
        <a:tabLst/>
        <a:defRPr sz="5200" b="0" i="0" u="none" strike="noStrike" cap="none" spc="0" baseline="0">
          <a:solidFill>
            <a:schemeClr val="accent1"/>
          </a:solidFill>
          <a:uFillTx/>
          <a:latin typeface="League Gothic"/>
          <a:ea typeface="League Gothic"/>
          <a:cs typeface="League Gothic"/>
          <a:sym typeface="League Gothic"/>
        </a:defRPr>
      </a:lvl3pPr>
      <a:lvl4pPr marL="0" marR="0" indent="0" algn="l" defTabSz="914400" rtl="0" latinLnBrk="0">
        <a:lnSpc>
          <a:spcPct val="100000"/>
        </a:lnSpc>
        <a:spcBef>
          <a:spcPts val="0"/>
        </a:spcBef>
        <a:spcAft>
          <a:spcPts val="0"/>
        </a:spcAft>
        <a:buClrTx/>
        <a:buSzTx/>
        <a:buFontTx/>
        <a:buNone/>
        <a:tabLst/>
        <a:defRPr sz="5200" b="0" i="0" u="none" strike="noStrike" cap="none" spc="0" baseline="0">
          <a:solidFill>
            <a:schemeClr val="accent1"/>
          </a:solidFill>
          <a:uFillTx/>
          <a:latin typeface="League Gothic"/>
          <a:ea typeface="League Gothic"/>
          <a:cs typeface="League Gothic"/>
          <a:sym typeface="League Gothic"/>
        </a:defRPr>
      </a:lvl4pPr>
      <a:lvl5pPr marL="0" marR="0" indent="0" algn="l" defTabSz="914400" rtl="0" latinLnBrk="0">
        <a:lnSpc>
          <a:spcPct val="100000"/>
        </a:lnSpc>
        <a:spcBef>
          <a:spcPts val="0"/>
        </a:spcBef>
        <a:spcAft>
          <a:spcPts val="0"/>
        </a:spcAft>
        <a:buClrTx/>
        <a:buSzTx/>
        <a:buFontTx/>
        <a:buNone/>
        <a:tabLst/>
        <a:defRPr sz="5200" b="0" i="0" u="none" strike="noStrike" cap="none" spc="0" baseline="0">
          <a:solidFill>
            <a:schemeClr val="accent1"/>
          </a:solidFill>
          <a:uFillTx/>
          <a:latin typeface="League Gothic"/>
          <a:ea typeface="League Gothic"/>
          <a:cs typeface="League Gothic"/>
          <a:sym typeface="League Gothic"/>
        </a:defRPr>
      </a:lvl5pPr>
      <a:lvl6pPr marL="0" marR="0" indent="0" algn="l" defTabSz="914400" rtl="0" latinLnBrk="0">
        <a:lnSpc>
          <a:spcPct val="100000"/>
        </a:lnSpc>
        <a:spcBef>
          <a:spcPts val="0"/>
        </a:spcBef>
        <a:spcAft>
          <a:spcPts val="0"/>
        </a:spcAft>
        <a:buClrTx/>
        <a:buSzTx/>
        <a:buFontTx/>
        <a:buNone/>
        <a:tabLst/>
        <a:defRPr sz="5200" b="0" i="0" u="none" strike="noStrike" cap="none" spc="0" baseline="0">
          <a:solidFill>
            <a:schemeClr val="accent1"/>
          </a:solidFill>
          <a:uFillTx/>
          <a:latin typeface="League Gothic"/>
          <a:ea typeface="League Gothic"/>
          <a:cs typeface="League Gothic"/>
          <a:sym typeface="League Gothic"/>
        </a:defRPr>
      </a:lvl6pPr>
      <a:lvl7pPr marL="0" marR="0" indent="0" algn="l" defTabSz="914400" rtl="0" latinLnBrk="0">
        <a:lnSpc>
          <a:spcPct val="100000"/>
        </a:lnSpc>
        <a:spcBef>
          <a:spcPts val="0"/>
        </a:spcBef>
        <a:spcAft>
          <a:spcPts val="0"/>
        </a:spcAft>
        <a:buClrTx/>
        <a:buSzTx/>
        <a:buFontTx/>
        <a:buNone/>
        <a:tabLst/>
        <a:defRPr sz="5200" b="0" i="0" u="none" strike="noStrike" cap="none" spc="0" baseline="0">
          <a:solidFill>
            <a:schemeClr val="accent1"/>
          </a:solidFill>
          <a:uFillTx/>
          <a:latin typeface="League Gothic"/>
          <a:ea typeface="League Gothic"/>
          <a:cs typeface="League Gothic"/>
          <a:sym typeface="League Gothic"/>
        </a:defRPr>
      </a:lvl7pPr>
      <a:lvl8pPr marL="0" marR="0" indent="0" algn="l" defTabSz="914400" rtl="0" latinLnBrk="0">
        <a:lnSpc>
          <a:spcPct val="100000"/>
        </a:lnSpc>
        <a:spcBef>
          <a:spcPts val="0"/>
        </a:spcBef>
        <a:spcAft>
          <a:spcPts val="0"/>
        </a:spcAft>
        <a:buClrTx/>
        <a:buSzTx/>
        <a:buFontTx/>
        <a:buNone/>
        <a:tabLst/>
        <a:defRPr sz="5200" b="0" i="0" u="none" strike="noStrike" cap="none" spc="0" baseline="0">
          <a:solidFill>
            <a:schemeClr val="accent1"/>
          </a:solidFill>
          <a:uFillTx/>
          <a:latin typeface="League Gothic"/>
          <a:ea typeface="League Gothic"/>
          <a:cs typeface="League Gothic"/>
          <a:sym typeface="League Gothic"/>
        </a:defRPr>
      </a:lvl8pPr>
      <a:lvl9pPr marL="0" marR="0" indent="0" algn="l" defTabSz="914400" rtl="0" latinLnBrk="0">
        <a:lnSpc>
          <a:spcPct val="100000"/>
        </a:lnSpc>
        <a:spcBef>
          <a:spcPts val="0"/>
        </a:spcBef>
        <a:spcAft>
          <a:spcPts val="0"/>
        </a:spcAft>
        <a:buClrTx/>
        <a:buSzTx/>
        <a:buFontTx/>
        <a:buNone/>
        <a:tabLst/>
        <a:defRPr sz="5200" b="0" i="0" u="none" strike="noStrike" cap="none" spc="0" baseline="0">
          <a:solidFill>
            <a:schemeClr val="accent1"/>
          </a:solidFill>
          <a:uFillTx/>
          <a:latin typeface="League Gothic"/>
          <a:ea typeface="League Gothic"/>
          <a:cs typeface="League Gothic"/>
          <a:sym typeface="League Gothic"/>
        </a:defRPr>
      </a:lvl9pPr>
    </p:titleStyle>
    <p:bodyStyle>
      <a:lvl1pPr marL="457200" marR="0" indent="-355600" algn="l" defTabSz="914400" rtl="0" latinLnBrk="0">
        <a:lnSpc>
          <a:spcPct val="115000"/>
        </a:lnSpc>
        <a:spcBef>
          <a:spcPts val="0"/>
        </a:spcBef>
        <a:spcAft>
          <a:spcPts val="0"/>
        </a:spcAft>
        <a:buClr>
          <a:srgbClr val="000000"/>
        </a:buClr>
        <a:buSzPts val="2000"/>
        <a:buFont typeface="Gill Sans"/>
        <a:buChar char="●"/>
        <a:tabLst/>
        <a:defRPr sz="2000" b="0" i="0" u="none" strike="noStrike" cap="none" spc="0" baseline="0">
          <a:solidFill>
            <a:srgbClr val="000000"/>
          </a:solidFill>
          <a:uFillTx/>
          <a:latin typeface="Gill Sans"/>
          <a:ea typeface="Gill Sans"/>
          <a:cs typeface="Gill Sans"/>
          <a:sym typeface="Gill Sans"/>
        </a:defRPr>
      </a:lvl1pPr>
      <a:lvl2pPr marL="914400" marR="0" indent="-355600" algn="l" defTabSz="914400" rtl="0" latinLnBrk="0">
        <a:lnSpc>
          <a:spcPct val="115000"/>
        </a:lnSpc>
        <a:spcBef>
          <a:spcPts val="0"/>
        </a:spcBef>
        <a:spcAft>
          <a:spcPts val="0"/>
        </a:spcAft>
        <a:buClr>
          <a:srgbClr val="000000"/>
        </a:buClr>
        <a:buSzPts val="2000"/>
        <a:buFont typeface="Gill Sans"/>
        <a:buChar char="○"/>
        <a:tabLst/>
        <a:defRPr sz="2000" b="0" i="0" u="none" strike="noStrike" cap="none" spc="0" baseline="0">
          <a:solidFill>
            <a:srgbClr val="000000"/>
          </a:solidFill>
          <a:uFillTx/>
          <a:latin typeface="Gill Sans"/>
          <a:ea typeface="Gill Sans"/>
          <a:cs typeface="Gill Sans"/>
          <a:sym typeface="Gill Sans"/>
        </a:defRPr>
      </a:lvl2pPr>
      <a:lvl3pPr marL="1371600" marR="0" indent="-355600" algn="l" defTabSz="914400" rtl="0" latinLnBrk="0">
        <a:lnSpc>
          <a:spcPct val="115000"/>
        </a:lnSpc>
        <a:spcBef>
          <a:spcPts val="0"/>
        </a:spcBef>
        <a:spcAft>
          <a:spcPts val="0"/>
        </a:spcAft>
        <a:buClr>
          <a:srgbClr val="000000"/>
        </a:buClr>
        <a:buSzPts val="2000"/>
        <a:buFont typeface="Gill Sans"/>
        <a:buChar char="■"/>
        <a:tabLst/>
        <a:defRPr sz="2000" b="0" i="0" u="none" strike="noStrike" cap="none" spc="0" baseline="0">
          <a:solidFill>
            <a:srgbClr val="000000"/>
          </a:solidFill>
          <a:uFillTx/>
          <a:latin typeface="Gill Sans"/>
          <a:ea typeface="Gill Sans"/>
          <a:cs typeface="Gill Sans"/>
          <a:sym typeface="Gill Sans"/>
        </a:defRPr>
      </a:lvl3pPr>
      <a:lvl4pPr marL="1828800" marR="0" indent="-355600" algn="l" defTabSz="914400" rtl="0" latinLnBrk="0">
        <a:lnSpc>
          <a:spcPct val="115000"/>
        </a:lnSpc>
        <a:spcBef>
          <a:spcPts val="0"/>
        </a:spcBef>
        <a:spcAft>
          <a:spcPts val="0"/>
        </a:spcAft>
        <a:buClr>
          <a:srgbClr val="000000"/>
        </a:buClr>
        <a:buSzPts val="2000"/>
        <a:buFont typeface="Gill Sans"/>
        <a:buChar char="●"/>
        <a:tabLst/>
        <a:defRPr sz="2000" b="0" i="0" u="none" strike="noStrike" cap="none" spc="0" baseline="0">
          <a:solidFill>
            <a:srgbClr val="000000"/>
          </a:solidFill>
          <a:uFillTx/>
          <a:latin typeface="Gill Sans"/>
          <a:ea typeface="Gill Sans"/>
          <a:cs typeface="Gill Sans"/>
          <a:sym typeface="Gill Sans"/>
        </a:defRPr>
      </a:lvl4pPr>
      <a:lvl5pPr marL="2286000" marR="0" indent="-355600" algn="l" defTabSz="914400" rtl="0" latinLnBrk="0">
        <a:lnSpc>
          <a:spcPct val="115000"/>
        </a:lnSpc>
        <a:spcBef>
          <a:spcPts val="0"/>
        </a:spcBef>
        <a:spcAft>
          <a:spcPts val="0"/>
        </a:spcAft>
        <a:buClr>
          <a:srgbClr val="000000"/>
        </a:buClr>
        <a:buSzPts val="2000"/>
        <a:buFont typeface="Gill Sans"/>
        <a:buChar char="○"/>
        <a:tabLst/>
        <a:defRPr sz="2000" b="0" i="0" u="none" strike="noStrike" cap="none" spc="0" baseline="0">
          <a:solidFill>
            <a:srgbClr val="000000"/>
          </a:solidFill>
          <a:uFillTx/>
          <a:latin typeface="Gill Sans"/>
          <a:ea typeface="Gill Sans"/>
          <a:cs typeface="Gill Sans"/>
          <a:sym typeface="Gill Sans"/>
        </a:defRPr>
      </a:lvl5pPr>
      <a:lvl6pPr marL="2743200" marR="0" indent="-355600" algn="l" defTabSz="914400" rtl="0" latinLnBrk="0">
        <a:lnSpc>
          <a:spcPct val="115000"/>
        </a:lnSpc>
        <a:spcBef>
          <a:spcPts val="0"/>
        </a:spcBef>
        <a:spcAft>
          <a:spcPts val="0"/>
        </a:spcAft>
        <a:buClr>
          <a:srgbClr val="000000"/>
        </a:buClr>
        <a:buSzPts val="2000"/>
        <a:buFont typeface="Gill Sans"/>
        <a:buChar char="■"/>
        <a:tabLst/>
        <a:defRPr sz="2000" b="0" i="0" u="none" strike="noStrike" cap="none" spc="0" baseline="0">
          <a:solidFill>
            <a:srgbClr val="000000"/>
          </a:solidFill>
          <a:uFillTx/>
          <a:latin typeface="Gill Sans"/>
          <a:ea typeface="Gill Sans"/>
          <a:cs typeface="Gill Sans"/>
          <a:sym typeface="Gill Sans"/>
        </a:defRPr>
      </a:lvl6pPr>
      <a:lvl7pPr marL="3200400" marR="0" indent="-355600" algn="l" defTabSz="914400" rtl="0" latinLnBrk="0">
        <a:lnSpc>
          <a:spcPct val="115000"/>
        </a:lnSpc>
        <a:spcBef>
          <a:spcPts val="0"/>
        </a:spcBef>
        <a:spcAft>
          <a:spcPts val="0"/>
        </a:spcAft>
        <a:buClr>
          <a:srgbClr val="000000"/>
        </a:buClr>
        <a:buSzPts val="2000"/>
        <a:buFont typeface="Gill Sans"/>
        <a:buChar char="●"/>
        <a:tabLst/>
        <a:defRPr sz="2000" b="0" i="0" u="none" strike="noStrike" cap="none" spc="0" baseline="0">
          <a:solidFill>
            <a:srgbClr val="000000"/>
          </a:solidFill>
          <a:uFillTx/>
          <a:latin typeface="Gill Sans"/>
          <a:ea typeface="Gill Sans"/>
          <a:cs typeface="Gill Sans"/>
          <a:sym typeface="Gill Sans"/>
        </a:defRPr>
      </a:lvl7pPr>
      <a:lvl8pPr marL="3657600" marR="0" indent="-355600" algn="l" defTabSz="914400" rtl="0" latinLnBrk="0">
        <a:lnSpc>
          <a:spcPct val="115000"/>
        </a:lnSpc>
        <a:spcBef>
          <a:spcPts val="0"/>
        </a:spcBef>
        <a:spcAft>
          <a:spcPts val="0"/>
        </a:spcAft>
        <a:buClr>
          <a:srgbClr val="000000"/>
        </a:buClr>
        <a:buSzPts val="2000"/>
        <a:buFont typeface="Gill Sans"/>
        <a:buChar char="○"/>
        <a:tabLst/>
        <a:defRPr sz="2000" b="0" i="0" u="none" strike="noStrike" cap="none" spc="0" baseline="0">
          <a:solidFill>
            <a:srgbClr val="000000"/>
          </a:solidFill>
          <a:uFillTx/>
          <a:latin typeface="Gill Sans"/>
          <a:ea typeface="Gill Sans"/>
          <a:cs typeface="Gill Sans"/>
          <a:sym typeface="Gill Sans"/>
        </a:defRPr>
      </a:lvl8pPr>
      <a:lvl9pPr marL="4114800" marR="0" indent="-355600" algn="l" defTabSz="914400" rtl="0" latinLnBrk="0">
        <a:lnSpc>
          <a:spcPct val="115000"/>
        </a:lnSpc>
        <a:spcBef>
          <a:spcPts val="0"/>
        </a:spcBef>
        <a:spcAft>
          <a:spcPts val="0"/>
        </a:spcAft>
        <a:buClr>
          <a:srgbClr val="000000"/>
        </a:buClr>
        <a:buSzPts val="2000"/>
        <a:buFont typeface="Gill Sans"/>
        <a:buChar char="■"/>
        <a:tabLst/>
        <a:defRPr sz="2000" b="0" i="0" u="none" strike="noStrike" cap="none" spc="0" baseline="0">
          <a:solidFill>
            <a:srgbClr val="000000"/>
          </a:solidFill>
          <a:uFillTx/>
          <a:latin typeface="Gill Sans"/>
          <a:ea typeface="Gill Sans"/>
          <a:cs typeface="Gill Sans"/>
          <a:sym typeface="Gill Sans"/>
        </a:defRPr>
      </a:lvl9pPr>
    </p:bodyStyle>
    <p:otherStyle>
      <a:lvl1pPr marL="0" marR="0" indent="0" algn="ct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Noto Sans Bold"/>
        </a:defRPr>
      </a:lvl1pPr>
      <a:lvl2pPr marL="0" marR="0" indent="0" algn="ct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Noto Sans Bold"/>
        </a:defRPr>
      </a:lvl2pPr>
      <a:lvl3pPr marL="0" marR="0" indent="0" algn="ct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Noto Sans Bold"/>
        </a:defRPr>
      </a:lvl3pPr>
      <a:lvl4pPr marL="0" marR="0" indent="0" algn="ct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Noto Sans Bold"/>
        </a:defRPr>
      </a:lvl4pPr>
      <a:lvl5pPr marL="0" marR="0" indent="0" algn="ct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Noto Sans Bold"/>
        </a:defRPr>
      </a:lvl5pPr>
      <a:lvl6pPr marL="0" marR="0" indent="0" algn="ct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Noto Sans Bold"/>
        </a:defRPr>
      </a:lvl6pPr>
      <a:lvl7pPr marL="0" marR="0" indent="0" algn="ct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Noto Sans Bold"/>
        </a:defRPr>
      </a:lvl7pPr>
      <a:lvl8pPr marL="0" marR="0" indent="0" algn="ct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Noto Sans Bold"/>
        </a:defRPr>
      </a:lvl8pPr>
      <a:lvl9pPr marL="0" marR="0" indent="0" algn="ct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Noto Sans Bold"/>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w3.org/2025/Talks/CSUN/2025-CSUN-wcag3-update.pptx"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www.w3.org/TR/wcag3/#decorative-image" TargetMode="External"/><Relationship Id="rId2" Type="http://schemas.openxmlformats.org/officeDocument/2006/relationships/hyperlink" Target="https://www.w3.org/TR/wcag3/#dfn-image" TargetMode="External"/><Relationship Id="rId1" Type="http://schemas.openxmlformats.org/officeDocument/2006/relationships/slideLayout" Target="../slideLayouts/slideLayout3.xml"/><Relationship Id="rId6" Type="http://schemas.openxmlformats.org/officeDocument/2006/relationships/hyperlink" Target="https://www.w3.org/TR/wcag3/#equivalent-text-alternative" TargetMode="External"/><Relationship Id="rId5" Type="http://schemas.openxmlformats.org/officeDocument/2006/relationships/hyperlink" Target="https://www.w3.org/TR/wcag3/#dfn-accessibility-support-set" TargetMode="External"/><Relationship Id="rId4" Type="http://schemas.openxmlformats.org/officeDocument/2006/relationships/hyperlink" Target="https://www.w3.org/TR/wcag3/#detectable-image"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w3c/wcag3/wiki/Evidence-and-Research-Needed-WCAG-3"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w3c/wcag3/issues/new"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hyperlink" Target="mailto:public-agwg-comments@w3.org?subject=WCAG%203.0%20public%20comment" TargetMode="External"/><Relationship Id="rId4" Type="http://schemas.openxmlformats.org/officeDocument/2006/relationships/hyperlink" Target="https://github.com/w3c/wcag3/discussions"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mailto:public-agwg-comments@w3.org?subject=WCAG%203.0%20public%20comment"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s://www.w3.org/membership/"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w3.org/2025/Talks/CSUN/2025-CSUN-wcag3-update.pptx"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Google Shape;151;p30"/>
          <p:cNvSpPr txBox="1">
            <a:spLocks noGrp="1"/>
          </p:cNvSpPr>
          <p:nvPr>
            <p:ph type="ctrTitle"/>
          </p:nvPr>
        </p:nvSpPr>
        <p:spPr>
          <a:xfrm>
            <a:off x="311700" y="457199"/>
            <a:ext cx="7117799" cy="1879502"/>
          </a:xfrm>
          <a:prstGeom prst="rect">
            <a:avLst/>
          </a:prstGeom>
        </p:spPr>
        <p:txBody>
          <a:bodyPr anchor="b"/>
          <a:lstStyle>
            <a:lvl1pPr algn="l" defTabSz="694944">
              <a:defRPr sz="5472"/>
            </a:lvl1pPr>
          </a:lstStyle>
          <a:p>
            <a:r>
              <a:rPr dirty="0"/>
              <a:t>WCAG 3: The True Story!</a:t>
            </a:r>
          </a:p>
        </p:txBody>
      </p:sp>
      <p:sp>
        <p:nvSpPr>
          <p:cNvPr id="126" name="Google Shape;152;p30"/>
          <p:cNvSpPr txBox="1">
            <a:spLocks noGrp="1"/>
          </p:cNvSpPr>
          <p:nvPr>
            <p:ph type="subTitle" sz="quarter" idx="1"/>
          </p:nvPr>
        </p:nvSpPr>
        <p:spPr>
          <a:xfrm>
            <a:off x="311149" y="2175667"/>
            <a:ext cx="4821239" cy="792164"/>
          </a:xfrm>
          <a:prstGeom prst="rect">
            <a:avLst/>
          </a:prstGeom>
        </p:spPr>
        <p:txBody>
          <a:bodyPr/>
          <a:lstStyle>
            <a:lvl1pPr algn="l"/>
          </a:lstStyle>
          <a:p>
            <a:r>
              <a:t>CSUN 2025</a:t>
            </a:r>
          </a:p>
        </p:txBody>
      </p:sp>
      <p:pic>
        <p:nvPicPr>
          <p:cNvPr id="127" name="QR code for link to slides" descr="QR code for link to slides"/>
          <p:cNvPicPr>
            <a:picLocks noChangeAspect="1"/>
          </p:cNvPicPr>
          <p:nvPr/>
        </p:nvPicPr>
        <p:blipFill>
          <a:blip r:embed="rId3"/>
          <a:stretch>
            <a:fillRect/>
          </a:stretch>
        </p:blipFill>
        <p:spPr>
          <a:xfrm>
            <a:off x="5624600" y="2866379"/>
            <a:ext cx="2028981" cy="2028982"/>
          </a:xfrm>
          <a:prstGeom prst="rect">
            <a:avLst/>
          </a:prstGeom>
          <a:ln w="12700">
            <a:miter lim="400000"/>
          </a:ln>
        </p:spPr>
      </p:pic>
      <p:sp>
        <p:nvSpPr>
          <p:cNvPr id="128" name="Slides are available to download at: https://www.w3.org/2025/Talks/CSUN/2025-CSUN-wcag3-update.pptx"/>
          <p:cNvSpPr txBox="1"/>
          <p:nvPr/>
        </p:nvSpPr>
        <p:spPr>
          <a:xfrm>
            <a:off x="2068514" y="4091223"/>
            <a:ext cx="3434407" cy="6952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Slides are available to download at: </a:t>
            </a:r>
            <a:r>
              <a:rPr u="sng">
                <a:solidFill>
                  <a:srgbClr val="0000EE"/>
                </a:solidFill>
                <a:uFill>
                  <a:solidFill>
                    <a:srgbClr val="0000EE"/>
                  </a:solidFill>
                </a:uFill>
                <a:hlinkClick r:id="rId4"/>
              </a:rPr>
              <a:t>https://www.w3.org/2025/Talks/CSUN/2025-CSUN-wcag3-update.pptx</a:t>
            </a:r>
            <a:r>
              <a:t>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Google Shape;236;p43"/>
          <p:cNvSpPr txBox="1">
            <a:spLocks noGrp="1"/>
          </p:cNvSpPr>
          <p:nvPr>
            <p:ph type="title"/>
          </p:nvPr>
        </p:nvSpPr>
        <p:spPr>
          <a:xfrm>
            <a:off x="311700" y="190149"/>
            <a:ext cx="7140900" cy="854880"/>
          </a:xfrm>
          <a:prstGeom prst="rect">
            <a:avLst/>
          </a:prstGeom>
        </p:spPr>
        <p:txBody>
          <a:bodyPr/>
          <a:lstStyle>
            <a:lvl1pPr defTabSz="859536">
              <a:defRPr sz="4324"/>
            </a:lvl1pPr>
          </a:lstStyle>
          <a:p>
            <a:r>
              <a:t>Maturity levels - Developing</a:t>
            </a:r>
          </a:p>
        </p:txBody>
      </p:sp>
      <p:sp>
        <p:nvSpPr>
          <p:cNvPr id="169" name="Google Shape;237;p43"/>
          <p:cNvSpPr txBox="1">
            <a:spLocks noGrp="1"/>
          </p:cNvSpPr>
          <p:nvPr>
            <p:ph type="body" idx="1"/>
          </p:nvPr>
        </p:nvSpPr>
        <p:spPr>
          <a:xfrm>
            <a:off x="342325" y="1361800"/>
            <a:ext cx="7203600" cy="3416401"/>
          </a:xfrm>
          <a:prstGeom prst="rect">
            <a:avLst/>
          </a:prstGeom>
        </p:spPr>
        <p:txBody>
          <a:bodyPr/>
          <a:lstStyle/>
          <a:p>
            <a:pPr marL="0" indent="0">
              <a:spcBef>
                <a:spcPts val="1200"/>
              </a:spcBef>
              <a:buClrTx/>
              <a:buSzTx/>
              <a:buFontTx/>
              <a:buNone/>
              <a:defRPr sz="2400"/>
            </a:pPr>
            <a:r>
              <a:t>Working out details and address open questions</a:t>
            </a:r>
          </a:p>
          <a:p>
            <a:endParaRPr/>
          </a:p>
          <a:p>
            <a:r>
              <a:rPr>
                <a:latin typeface="Noto Sans Bold"/>
                <a:ea typeface="Noto Sans Bold"/>
                <a:cs typeface="Noto Sans Bold"/>
                <a:sym typeface="Noto Sans Bold"/>
              </a:rPr>
              <a:t>Likelihood to change:</a:t>
            </a:r>
            <a:r>
              <a:t> Details likely to change, overall direction unlikely to change</a:t>
            </a:r>
          </a:p>
          <a:p>
            <a:r>
              <a:rPr>
                <a:latin typeface="Noto Sans Bold"/>
                <a:ea typeface="Noto Sans Bold"/>
                <a:cs typeface="Noto Sans Bold"/>
                <a:sym typeface="Noto Sans Bold"/>
              </a:rPr>
              <a:t>Feedback Needed: </a:t>
            </a:r>
            <a:r>
              <a:t>Focused on ensuring the sections are usable and reasonable in a broad sense</a:t>
            </a:r>
          </a:p>
        </p:txBody>
      </p:sp>
      <p:sp>
        <p:nvSpPr>
          <p:cNvPr id="170" name="Google Shape;238;p43"/>
          <p:cNvSpPr txBox="1">
            <a:spLocks noGrp="1"/>
          </p:cNvSpPr>
          <p:nvPr>
            <p:ph type="sldNum" sz="quarter" idx="4294967295"/>
          </p:nvPr>
        </p:nvSpPr>
        <p:spPr>
          <a:xfrm>
            <a:off x="8387539" y="206617"/>
            <a:ext cx="340839" cy="36065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Google Shape;243;p44"/>
          <p:cNvSpPr txBox="1">
            <a:spLocks noGrp="1"/>
          </p:cNvSpPr>
          <p:nvPr>
            <p:ph type="title"/>
          </p:nvPr>
        </p:nvSpPr>
        <p:spPr>
          <a:xfrm>
            <a:off x="311700" y="190149"/>
            <a:ext cx="7140900" cy="854880"/>
          </a:xfrm>
          <a:prstGeom prst="rect">
            <a:avLst/>
          </a:prstGeom>
        </p:spPr>
        <p:txBody>
          <a:bodyPr/>
          <a:lstStyle>
            <a:lvl1pPr defTabSz="859536">
              <a:defRPr sz="4324"/>
            </a:lvl1pPr>
          </a:lstStyle>
          <a:p>
            <a:r>
              <a:t>Maturity levels - Refining</a:t>
            </a:r>
          </a:p>
        </p:txBody>
      </p:sp>
      <p:sp>
        <p:nvSpPr>
          <p:cNvPr id="175" name="Google Shape;244;p44"/>
          <p:cNvSpPr txBox="1">
            <a:spLocks noGrp="1"/>
          </p:cNvSpPr>
          <p:nvPr>
            <p:ph type="body" idx="1"/>
          </p:nvPr>
        </p:nvSpPr>
        <p:spPr>
          <a:xfrm>
            <a:off x="342325" y="1361800"/>
            <a:ext cx="7203600" cy="3416401"/>
          </a:xfrm>
          <a:prstGeom prst="rect">
            <a:avLst/>
          </a:prstGeom>
        </p:spPr>
        <p:txBody>
          <a:bodyPr/>
          <a:lstStyle/>
          <a:p>
            <a:pPr marL="0" indent="0">
              <a:spcBef>
                <a:spcPts val="1200"/>
              </a:spcBef>
              <a:buClrTx/>
              <a:buSzTx/>
              <a:buFontTx/>
              <a:buNone/>
            </a:pPr>
            <a:r>
              <a:t>Consensus reached and entering broad public review and experimental adoption</a:t>
            </a:r>
          </a:p>
          <a:p>
            <a:endParaRPr/>
          </a:p>
          <a:p>
            <a:r>
              <a:rPr>
                <a:latin typeface="Noto Sans Bold"/>
                <a:ea typeface="Noto Sans Bold"/>
                <a:cs typeface="Noto Sans Bold"/>
                <a:sym typeface="Noto Sans Bold"/>
              </a:rPr>
              <a:t>Likelihood to change:</a:t>
            </a:r>
            <a:r>
              <a:t> Details may change, overall direction unlikely to change</a:t>
            </a:r>
          </a:p>
          <a:p>
            <a:r>
              <a:rPr>
                <a:latin typeface="Noto Sans Bold"/>
                <a:ea typeface="Noto Sans Bold"/>
                <a:cs typeface="Noto Sans Bold"/>
                <a:sym typeface="Noto Sans Bold"/>
              </a:rPr>
              <a:t>Feedback Needed: </a:t>
            </a:r>
            <a:r>
              <a:t>Focused on the feasibility of testing and implementing</a:t>
            </a:r>
          </a:p>
        </p:txBody>
      </p:sp>
      <p:sp>
        <p:nvSpPr>
          <p:cNvPr id="176" name="Google Shape;245;p44"/>
          <p:cNvSpPr txBox="1">
            <a:spLocks noGrp="1"/>
          </p:cNvSpPr>
          <p:nvPr>
            <p:ph type="sldNum" sz="quarter" idx="4294967295"/>
          </p:nvPr>
        </p:nvSpPr>
        <p:spPr>
          <a:xfrm>
            <a:off x="8387539" y="206617"/>
            <a:ext cx="340839" cy="36065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Google Shape;250;p45"/>
          <p:cNvSpPr txBox="1">
            <a:spLocks noGrp="1"/>
          </p:cNvSpPr>
          <p:nvPr>
            <p:ph type="title"/>
          </p:nvPr>
        </p:nvSpPr>
        <p:spPr>
          <a:xfrm>
            <a:off x="311700" y="190149"/>
            <a:ext cx="7140900" cy="854880"/>
          </a:xfrm>
          <a:prstGeom prst="rect">
            <a:avLst/>
          </a:prstGeom>
        </p:spPr>
        <p:txBody>
          <a:bodyPr/>
          <a:lstStyle>
            <a:lvl1pPr defTabSz="859536">
              <a:defRPr sz="4324"/>
            </a:lvl1pPr>
          </a:lstStyle>
          <a:p>
            <a:r>
              <a:t>Maturity levels - Mature</a:t>
            </a:r>
          </a:p>
        </p:txBody>
      </p:sp>
      <p:sp>
        <p:nvSpPr>
          <p:cNvPr id="181" name="Google Shape;251;p45"/>
          <p:cNvSpPr txBox="1">
            <a:spLocks noGrp="1"/>
          </p:cNvSpPr>
          <p:nvPr>
            <p:ph type="body" idx="1"/>
          </p:nvPr>
        </p:nvSpPr>
        <p:spPr>
          <a:xfrm>
            <a:off x="342325" y="1361800"/>
            <a:ext cx="7203600" cy="3416401"/>
          </a:xfrm>
          <a:prstGeom prst="rect">
            <a:avLst/>
          </a:prstGeom>
        </p:spPr>
        <p:txBody>
          <a:bodyPr/>
          <a:lstStyle/>
          <a:p>
            <a:pPr marL="0" indent="0">
              <a:spcBef>
                <a:spcPts val="1200"/>
              </a:spcBef>
              <a:buClrTx/>
              <a:buSzTx/>
              <a:buFontTx/>
              <a:buNone/>
              <a:defRPr sz="2400"/>
            </a:pPr>
            <a:r>
              <a:t>Ready for final standard</a:t>
            </a:r>
          </a:p>
          <a:p>
            <a:endParaRPr/>
          </a:p>
          <a:p>
            <a:r>
              <a:rPr>
                <a:latin typeface="Noto Sans Bold"/>
                <a:ea typeface="Noto Sans Bold"/>
                <a:cs typeface="Noto Sans Bold"/>
                <a:sym typeface="Noto Sans Bold"/>
              </a:rPr>
              <a:t>Likelihood to change:</a:t>
            </a:r>
            <a:r>
              <a:t> Unlikely to change</a:t>
            </a:r>
          </a:p>
          <a:p>
            <a:r>
              <a:rPr>
                <a:latin typeface="Noto Sans Bold"/>
                <a:ea typeface="Noto Sans Bold"/>
                <a:cs typeface="Noto Sans Bold"/>
                <a:sym typeface="Noto Sans Bold"/>
              </a:rPr>
              <a:t>Feedback Needed:</a:t>
            </a:r>
            <a:r>
              <a:t> Focused on edge case scenarios the working group may not have anticipated</a:t>
            </a:r>
          </a:p>
        </p:txBody>
      </p:sp>
      <p:sp>
        <p:nvSpPr>
          <p:cNvPr id="182" name="Google Shape;252;p45"/>
          <p:cNvSpPr txBox="1">
            <a:spLocks noGrp="1"/>
          </p:cNvSpPr>
          <p:nvPr>
            <p:ph type="sldNum" sz="quarter" idx="4294967295"/>
          </p:nvPr>
        </p:nvSpPr>
        <p:spPr>
          <a:xfrm>
            <a:off x="8387539" y="206617"/>
            <a:ext cx="340839" cy="36065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Google Shape;257;p46"/>
          <p:cNvSpPr txBox="1">
            <a:spLocks noGrp="1"/>
          </p:cNvSpPr>
          <p:nvPr>
            <p:ph type="title"/>
          </p:nvPr>
        </p:nvSpPr>
        <p:spPr>
          <a:xfrm>
            <a:off x="311700" y="190149"/>
            <a:ext cx="7140900" cy="854880"/>
          </a:xfrm>
          <a:prstGeom prst="rect">
            <a:avLst/>
          </a:prstGeom>
        </p:spPr>
        <p:txBody>
          <a:bodyPr/>
          <a:lstStyle>
            <a:lvl1pPr defTabSz="859536">
              <a:defRPr sz="4324"/>
            </a:lvl1pPr>
          </a:lstStyle>
          <a:p>
            <a:r>
              <a:t>Maturity levels - examples</a:t>
            </a:r>
          </a:p>
        </p:txBody>
      </p:sp>
      <p:sp>
        <p:nvSpPr>
          <p:cNvPr id="187" name="Text Placeholder 3"/>
          <p:cNvSpPr txBox="1">
            <a:spLocks noGrp="1"/>
          </p:cNvSpPr>
          <p:nvPr>
            <p:ph type="body" idx="1"/>
          </p:nvPr>
        </p:nvSpPr>
        <p:spPr>
          <a:xfrm>
            <a:off x="342325" y="1361800"/>
            <a:ext cx="7203600" cy="3416401"/>
          </a:xfrm>
          <a:prstGeom prst="rect">
            <a:avLst/>
          </a:prstGeom>
        </p:spPr>
        <p:txBody>
          <a:bodyPr/>
          <a:lstStyle/>
          <a:p>
            <a:endParaRPr/>
          </a:p>
        </p:txBody>
      </p:sp>
      <p:sp>
        <p:nvSpPr>
          <p:cNvPr id="188" name="Google Shape;258;p46"/>
          <p:cNvSpPr txBox="1">
            <a:spLocks noGrp="1"/>
          </p:cNvSpPr>
          <p:nvPr>
            <p:ph type="sldNum" sz="quarter" idx="4294967295"/>
          </p:nvPr>
        </p:nvSpPr>
        <p:spPr>
          <a:xfrm>
            <a:off x="8387539" y="206617"/>
            <a:ext cx="340839" cy="36065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a:t>
            </a:fld>
            <a:endParaRPr/>
          </a:p>
        </p:txBody>
      </p:sp>
      <p:pic>
        <p:nvPicPr>
          <p:cNvPr id="189" name="Google Shape;259;p46" descr="Google Shape;259;p46"/>
          <p:cNvPicPr>
            <a:picLocks noChangeAspect="1"/>
          </p:cNvPicPr>
          <p:nvPr/>
        </p:nvPicPr>
        <p:blipFill>
          <a:blip r:embed="rId3"/>
          <a:stretch>
            <a:fillRect/>
          </a:stretch>
        </p:blipFill>
        <p:spPr>
          <a:xfrm>
            <a:off x="342325" y="1152475"/>
            <a:ext cx="7205051" cy="1296025"/>
          </a:xfrm>
          <a:prstGeom prst="rect">
            <a:avLst/>
          </a:prstGeom>
          <a:ln w="12700">
            <a:miter lim="400000"/>
          </a:ln>
        </p:spPr>
      </p:pic>
      <p:pic>
        <p:nvPicPr>
          <p:cNvPr id="190" name="Google Shape;260;p46" descr="Google Shape;260;p46"/>
          <p:cNvPicPr>
            <a:picLocks noChangeAspect="1"/>
          </p:cNvPicPr>
          <p:nvPr/>
        </p:nvPicPr>
        <p:blipFill>
          <a:blip r:embed="rId4"/>
          <a:stretch>
            <a:fillRect/>
          </a:stretch>
        </p:blipFill>
        <p:spPr>
          <a:xfrm>
            <a:off x="342325" y="2807729"/>
            <a:ext cx="7205043" cy="1296025"/>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Title 1"/>
          <p:cNvSpPr txBox="1">
            <a:spLocks noGrp="1"/>
          </p:cNvSpPr>
          <p:nvPr>
            <p:ph type="title"/>
          </p:nvPr>
        </p:nvSpPr>
        <p:spPr>
          <a:xfrm>
            <a:off x="311700" y="2150849"/>
            <a:ext cx="7364649" cy="841801"/>
          </a:xfrm>
          <a:prstGeom prst="rect">
            <a:avLst/>
          </a:prstGeom>
        </p:spPr>
        <p:txBody>
          <a:bodyPr/>
          <a:lstStyle>
            <a:lvl1pPr>
              <a:defRPr sz="3900"/>
            </a:lvl1pPr>
          </a:lstStyle>
          <a:p>
            <a:r>
              <a:t>Achievements and planning</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Google Shape;181;p35"/>
          <p:cNvSpPr txBox="1">
            <a:spLocks noGrp="1"/>
          </p:cNvSpPr>
          <p:nvPr>
            <p:ph type="title"/>
          </p:nvPr>
        </p:nvSpPr>
        <p:spPr>
          <a:xfrm>
            <a:off x="311700" y="190149"/>
            <a:ext cx="7140900" cy="854880"/>
          </a:xfrm>
          <a:prstGeom prst="rect">
            <a:avLst/>
          </a:prstGeom>
        </p:spPr>
        <p:txBody>
          <a:bodyPr/>
          <a:lstStyle>
            <a:lvl1pPr defTabSz="859536">
              <a:defRPr sz="4324"/>
            </a:lvl1pPr>
          </a:lstStyle>
          <a:p>
            <a:r>
              <a:t>2024 Achievements</a:t>
            </a:r>
          </a:p>
        </p:txBody>
      </p:sp>
      <p:sp>
        <p:nvSpPr>
          <p:cNvPr id="197" name="Google Shape;182;p35"/>
          <p:cNvSpPr txBox="1">
            <a:spLocks noGrp="1"/>
          </p:cNvSpPr>
          <p:nvPr>
            <p:ph type="body" idx="1"/>
          </p:nvPr>
        </p:nvSpPr>
        <p:spPr>
          <a:xfrm>
            <a:off x="342325" y="1361800"/>
            <a:ext cx="7203600" cy="3416401"/>
          </a:xfrm>
          <a:prstGeom prst="rect">
            <a:avLst/>
          </a:prstGeom>
        </p:spPr>
        <p:txBody>
          <a:bodyPr/>
          <a:lstStyle/>
          <a:p>
            <a:r>
              <a:t>Created a list of exploratory guidelines</a:t>
            </a:r>
          </a:p>
          <a:p>
            <a:r>
              <a:t>Selected 2 guidelines to work through to maturing</a:t>
            </a:r>
          </a:p>
          <a:p>
            <a:r>
              <a:t>Narrowed down the conformance approach</a:t>
            </a:r>
          </a:p>
          <a:p>
            <a:r>
              <a:t>Created an approach to accessibility supported</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Google Shape;187;p36"/>
          <p:cNvSpPr txBox="1">
            <a:spLocks noGrp="1"/>
          </p:cNvSpPr>
          <p:nvPr>
            <p:ph type="title"/>
          </p:nvPr>
        </p:nvSpPr>
        <p:spPr>
          <a:xfrm>
            <a:off x="311700" y="190149"/>
            <a:ext cx="7140900" cy="854880"/>
          </a:xfrm>
          <a:prstGeom prst="rect">
            <a:avLst/>
          </a:prstGeom>
        </p:spPr>
        <p:txBody>
          <a:bodyPr/>
          <a:lstStyle>
            <a:lvl1pPr defTabSz="859536">
              <a:defRPr sz="4324"/>
            </a:lvl1pPr>
          </a:lstStyle>
          <a:p>
            <a:r>
              <a:t>Plan for 2025 (1 of 4)</a:t>
            </a:r>
          </a:p>
        </p:txBody>
      </p:sp>
      <p:sp>
        <p:nvSpPr>
          <p:cNvPr id="202" name="Google Shape;188;p36"/>
          <p:cNvSpPr txBox="1">
            <a:spLocks noGrp="1"/>
          </p:cNvSpPr>
          <p:nvPr>
            <p:ph type="body" idx="1"/>
          </p:nvPr>
        </p:nvSpPr>
        <p:spPr>
          <a:xfrm>
            <a:off x="342325" y="1361800"/>
            <a:ext cx="7203600" cy="3416401"/>
          </a:xfrm>
          <a:prstGeom prst="rect">
            <a:avLst/>
          </a:prstGeom>
        </p:spPr>
        <p:txBody>
          <a:bodyPr/>
          <a:lstStyle/>
          <a:p>
            <a:r>
              <a:t>Quarter 1: January - March</a:t>
            </a:r>
          </a:p>
          <a:p>
            <a:r>
              <a:t>Continue maturing 2 select guidelines</a:t>
            </a:r>
          </a:p>
          <a:p>
            <a:r>
              <a:t>Continue developing all guidelines</a:t>
            </a:r>
          </a:p>
          <a:p>
            <a:r>
              <a:t>Continue discussion of core issues</a:t>
            </a:r>
          </a:p>
          <a:p>
            <a:r>
              <a:t>Begin review and address of public comments</a:t>
            </a:r>
          </a:p>
          <a:p>
            <a:r>
              <a:t>Retrospective (CSUN)</a:t>
            </a:r>
          </a:p>
        </p:txBody>
      </p:sp>
      <p:sp>
        <p:nvSpPr>
          <p:cNvPr id="203" name="Google Shape;189;p36"/>
          <p:cNvSpPr txBox="1">
            <a:spLocks noGrp="1"/>
          </p:cNvSpPr>
          <p:nvPr>
            <p:ph type="sldNum" sz="quarter" idx="4294967295"/>
          </p:nvPr>
        </p:nvSpPr>
        <p:spPr>
          <a:xfrm>
            <a:off x="8387539" y="206617"/>
            <a:ext cx="340839" cy="36065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16</a:t>
            </a:fld>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Google Shape;194;p37"/>
          <p:cNvSpPr txBox="1">
            <a:spLocks noGrp="1"/>
          </p:cNvSpPr>
          <p:nvPr>
            <p:ph type="title"/>
          </p:nvPr>
        </p:nvSpPr>
        <p:spPr>
          <a:xfrm>
            <a:off x="311700" y="190149"/>
            <a:ext cx="7140900" cy="854880"/>
          </a:xfrm>
          <a:prstGeom prst="rect">
            <a:avLst/>
          </a:prstGeom>
        </p:spPr>
        <p:txBody>
          <a:bodyPr/>
          <a:lstStyle>
            <a:lvl1pPr defTabSz="859536">
              <a:defRPr sz="4324"/>
            </a:lvl1pPr>
          </a:lstStyle>
          <a:p>
            <a:r>
              <a:t>Plan for 2025 (2 of 4)</a:t>
            </a:r>
          </a:p>
        </p:txBody>
      </p:sp>
      <p:sp>
        <p:nvSpPr>
          <p:cNvPr id="208" name="Google Shape;195;p37"/>
          <p:cNvSpPr txBox="1">
            <a:spLocks noGrp="1"/>
          </p:cNvSpPr>
          <p:nvPr>
            <p:ph type="body" idx="1"/>
          </p:nvPr>
        </p:nvSpPr>
        <p:spPr>
          <a:xfrm>
            <a:off x="342325" y="1361800"/>
            <a:ext cx="7203600" cy="3416401"/>
          </a:xfrm>
          <a:prstGeom prst="rect">
            <a:avLst/>
          </a:prstGeom>
        </p:spPr>
        <p:txBody>
          <a:bodyPr/>
          <a:lstStyle/>
          <a:p>
            <a:r>
              <a:t>Quarter 2: April - June</a:t>
            </a:r>
          </a:p>
          <a:p>
            <a:r>
              <a:t>Continue work on guidelines</a:t>
            </a:r>
          </a:p>
          <a:p>
            <a:r>
              <a:t>Continue discussion of core issues</a:t>
            </a:r>
          </a:p>
          <a:p>
            <a:r>
              <a:t>Continue review and address of public comments</a:t>
            </a:r>
          </a:p>
          <a:p>
            <a:r>
              <a:t>Publish initial developmental list of outcomes (at end)</a:t>
            </a:r>
          </a:p>
        </p:txBody>
      </p:sp>
      <p:sp>
        <p:nvSpPr>
          <p:cNvPr id="209" name="Google Shape;196;p37"/>
          <p:cNvSpPr txBox="1">
            <a:spLocks noGrp="1"/>
          </p:cNvSpPr>
          <p:nvPr>
            <p:ph type="sldNum" sz="quarter" idx="4294967295"/>
          </p:nvPr>
        </p:nvSpPr>
        <p:spPr>
          <a:xfrm>
            <a:off x="8387539" y="206617"/>
            <a:ext cx="340839" cy="36065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17</a:t>
            </a:fld>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Google Shape;201;p38"/>
          <p:cNvSpPr txBox="1">
            <a:spLocks noGrp="1"/>
          </p:cNvSpPr>
          <p:nvPr>
            <p:ph type="title"/>
          </p:nvPr>
        </p:nvSpPr>
        <p:spPr>
          <a:xfrm>
            <a:off x="311700" y="190149"/>
            <a:ext cx="7140900" cy="854880"/>
          </a:xfrm>
          <a:prstGeom prst="rect">
            <a:avLst/>
          </a:prstGeom>
        </p:spPr>
        <p:txBody>
          <a:bodyPr/>
          <a:lstStyle>
            <a:lvl1pPr defTabSz="859536">
              <a:defRPr sz="4324"/>
            </a:lvl1pPr>
          </a:lstStyle>
          <a:p>
            <a:r>
              <a:t>Plan for 2025 (3 of 4)</a:t>
            </a:r>
          </a:p>
        </p:txBody>
      </p:sp>
      <p:sp>
        <p:nvSpPr>
          <p:cNvPr id="214" name="Google Shape;203;p38"/>
          <p:cNvSpPr txBox="1">
            <a:spLocks noGrp="1"/>
          </p:cNvSpPr>
          <p:nvPr>
            <p:ph type="body" idx="1"/>
          </p:nvPr>
        </p:nvSpPr>
        <p:spPr>
          <a:xfrm>
            <a:off x="342325" y="1361800"/>
            <a:ext cx="7203600" cy="3416401"/>
          </a:xfrm>
          <a:prstGeom prst="rect">
            <a:avLst/>
          </a:prstGeom>
        </p:spPr>
        <p:txBody>
          <a:bodyPr/>
          <a:lstStyle/>
          <a:p>
            <a:r>
              <a:t>Continue subgroup work on 2 maturing guidelines</a:t>
            </a:r>
          </a:p>
          <a:p>
            <a:r>
              <a:t>Finalize conformance model proposal</a:t>
            </a:r>
          </a:p>
          <a:p>
            <a:r>
              <a:t>Select guidance for WCAG 3.0 (evidence based)</a:t>
            </a:r>
          </a:p>
          <a:p>
            <a:pPr lvl="1">
              <a:defRPr>
                <a:latin typeface="Gill Sans"/>
                <a:ea typeface="Gill Sans"/>
                <a:cs typeface="Gill Sans"/>
                <a:sym typeface="Gill Sans"/>
              </a:defRPr>
            </a:pPr>
            <a:r>
              <a:t>Explore what can be reused from WCAG 2</a:t>
            </a:r>
          </a:p>
          <a:p>
            <a:pPr lvl="1">
              <a:defRPr>
                <a:latin typeface="Gill Sans"/>
                <a:ea typeface="Gill Sans"/>
                <a:cs typeface="Gill Sans"/>
                <a:sym typeface="Gill Sans"/>
              </a:defRPr>
            </a:pPr>
            <a:r>
              <a:t>Map WCAG 2 to WCAG 3</a:t>
            </a:r>
          </a:p>
          <a:p>
            <a:r>
              <a:t>Develop schedule</a:t>
            </a:r>
          </a:p>
          <a:p>
            <a:r>
              <a:t>Continue review and address of public comments</a:t>
            </a:r>
          </a:p>
        </p:txBody>
      </p:sp>
      <p:sp>
        <p:nvSpPr>
          <p:cNvPr id="215" name="Google Shape;202;p38"/>
          <p:cNvSpPr txBox="1">
            <a:spLocks noGrp="1"/>
          </p:cNvSpPr>
          <p:nvPr>
            <p:ph type="sldNum" sz="quarter" idx="4294967295"/>
          </p:nvPr>
        </p:nvSpPr>
        <p:spPr>
          <a:xfrm>
            <a:off x="8387539" y="206617"/>
            <a:ext cx="340839" cy="36065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18</a:t>
            </a:fld>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Google Shape;208;p39"/>
          <p:cNvSpPr txBox="1">
            <a:spLocks noGrp="1"/>
          </p:cNvSpPr>
          <p:nvPr>
            <p:ph type="title"/>
          </p:nvPr>
        </p:nvSpPr>
        <p:spPr>
          <a:xfrm>
            <a:off x="311700" y="190149"/>
            <a:ext cx="7140900" cy="854880"/>
          </a:xfrm>
          <a:prstGeom prst="rect">
            <a:avLst/>
          </a:prstGeom>
        </p:spPr>
        <p:txBody>
          <a:bodyPr/>
          <a:lstStyle>
            <a:lvl1pPr defTabSz="859536">
              <a:defRPr sz="4324"/>
            </a:lvl1pPr>
          </a:lstStyle>
          <a:p>
            <a:r>
              <a:t>Plan for 2025 (4 of 4)</a:t>
            </a:r>
          </a:p>
        </p:txBody>
      </p:sp>
      <p:sp>
        <p:nvSpPr>
          <p:cNvPr id="220" name="Google Shape;209;p39"/>
          <p:cNvSpPr txBox="1">
            <a:spLocks noGrp="1"/>
          </p:cNvSpPr>
          <p:nvPr>
            <p:ph type="body" idx="1"/>
          </p:nvPr>
        </p:nvSpPr>
        <p:spPr>
          <a:xfrm>
            <a:off x="342900" y="1362075"/>
            <a:ext cx="6990054" cy="3416300"/>
          </a:xfrm>
          <a:prstGeom prst="rect">
            <a:avLst/>
          </a:prstGeom>
        </p:spPr>
        <p:txBody>
          <a:bodyPr/>
          <a:lstStyle/>
          <a:p>
            <a:r>
              <a:t>Quarter 4: October - December</a:t>
            </a:r>
          </a:p>
          <a:p>
            <a:r>
              <a:t>Recharter</a:t>
            </a:r>
          </a:p>
          <a:p>
            <a:r>
              <a:t>Publish developing conformance model(s) </a:t>
            </a:r>
          </a:p>
          <a:p>
            <a:r>
              <a:t>Publish updated WCAG 3 Explainer</a:t>
            </a:r>
          </a:p>
          <a:p>
            <a:r>
              <a:t>Update the wiki with a data driven schedule for WCAG 3</a:t>
            </a:r>
          </a:p>
        </p:txBody>
      </p:sp>
      <p:sp>
        <p:nvSpPr>
          <p:cNvPr id="221" name="Google Shape;210;p39"/>
          <p:cNvSpPr txBox="1">
            <a:spLocks noGrp="1"/>
          </p:cNvSpPr>
          <p:nvPr>
            <p:ph type="sldNum" sz="quarter" idx="4294967295"/>
          </p:nvPr>
        </p:nvSpPr>
        <p:spPr>
          <a:xfrm>
            <a:off x="8387539" y="206617"/>
            <a:ext cx="340839" cy="36065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19</a:t>
            </a:fld>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Google Shape;157;p31"/>
          <p:cNvSpPr txBox="1">
            <a:spLocks noGrp="1"/>
          </p:cNvSpPr>
          <p:nvPr>
            <p:ph type="title"/>
          </p:nvPr>
        </p:nvSpPr>
        <p:spPr>
          <a:xfrm>
            <a:off x="311700" y="190149"/>
            <a:ext cx="7140900" cy="854880"/>
          </a:xfrm>
          <a:prstGeom prst="rect">
            <a:avLst/>
          </a:prstGeom>
        </p:spPr>
        <p:txBody>
          <a:bodyPr/>
          <a:lstStyle>
            <a:lvl1pPr defTabSz="859536">
              <a:defRPr sz="4324"/>
            </a:lvl1pPr>
          </a:lstStyle>
          <a:p>
            <a:r>
              <a:t>Session description</a:t>
            </a:r>
          </a:p>
        </p:txBody>
      </p:sp>
      <p:sp>
        <p:nvSpPr>
          <p:cNvPr id="131" name="Google Shape;158;p31"/>
          <p:cNvSpPr txBox="1">
            <a:spLocks noGrp="1"/>
          </p:cNvSpPr>
          <p:nvPr>
            <p:ph type="body" idx="1"/>
          </p:nvPr>
        </p:nvSpPr>
        <p:spPr>
          <a:xfrm>
            <a:off x="342325" y="1361800"/>
            <a:ext cx="7203600" cy="3416401"/>
          </a:xfrm>
          <a:prstGeom prst="rect">
            <a:avLst/>
          </a:prstGeom>
        </p:spPr>
        <p:txBody>
          <a:bodyPr/>
          <a:lstStyle/>
          <a:p>
            <a:pPr marL="0" indent="101600">
              <a:buSzTx/>
              <a:buNone/>
            </a:pPr>
            <a:r>
              <a:t>Work continues on the W3C Content Accessibility Guidelines (WCAG) 3.</a:t>
            </a:r>
          </a:p>
          <a:p>
            <a:pPr marL="0" indent="101600">
              <a:buSzTx/>
              <a:buNone/>
            </a:pPr>
            <a:endParaRPr/>
          </a:p>
          <a:p>
            <a:pPr marL="0" indent="101600">
              <a:buSzTx/>
              <a:buNone/>
            </a:pPr>
            <a:r>
              <a:t>The Accessibility Guidelines Working Group Chairs and Team Contact will give you the low down on the pit falls and progress on the latest update to the internationally recognized WCAG 3.</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itle 1"/>
          <p:cNvSpPr txBox="1">
            <a:spLocks noGrp="1"/>
          </p:cNvSpPr>
          <p:nvPr>
            <p:ph type="title"/>
          </p:nvPr>
        </p:nvSpPr>
        <p:spPr>
          <a:xfrm>
            <a:off x="311700" y="2150849"/>
            <a:ext cx="7364649" cy="841801"/>
          </a:xfrm>
          <a:prstGeom prst="rect">
            <a:avLst/>
          </a:prstGeom>
        </p:spPr>
        <p:txBody>
          <a:bodyPr/>
          <a:lstStyle>
            <a:lvl1pPr defTabSz="868680">
              <a:defRPr sz="4180"/>
            </a:lvl1pPr>
          </a:lstStyle>
          <a:p>
            <a:r>
              <a:t>Current status</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Google Shape;265;p47"/>
          <p:cNvSpPr txBox="1">
            <a:spLocks noGrp="1"/>
          </p:cNvSpPr>
          <p:nvPr>
            <p:ph type="title"/>
          </p:nvPr>
        </p:nvSpPr>
        <p:spPr>
          <a:xfrm>
            <a:off x="311700" y="190149"/>
            <a:ext cx="7140900" cy="854880"/>
          </a:xfrm>
          <a:prstGeom prst="rect">
            <a:avLst/>
          </a:prstGeom>
        </p:spPr>
        <p:txBody>
          <a:bodyPr/>
          <a:lstStyle>
            <a:lvl1pPr defTabSz="859536">
              <a:defRPr sz="4324"/>
            </a:lvl1pPr>
          </a:lstStyle>
          <a:p>
            <a:r>
              <a:t>Structure</a:t>
            </a:r>
          </a:p>
        </p:txBody>
      </p:sp>
      <p:sp>
        <p:nvSpPr>
          <p:cNvPr id="228" name="Google Shape;266;p47"/>
          <p:cNvSpPr txBox="1">
            <a:spLocks noGrp="1"/>
          </p:cNvSpPr>
          <p:nvPr>
            <p:ph type="body" idx="1"/>
          </p:nvPr>
        </p:nvSpPr>
        <p:spPr>
          <a:xfrm>
            <a:off x="342325" y="1361800"/>
            <a:ext cx="7203600" cy="3416401"/>
          </a:xfrm>
          <a:prstGeom prst="rect">
            <a:avLst/>
          </a:prstGeom>
        </p:spPr>
        <p:txBody>
          <a:bodyPr/>
          <a:lstStyle/>
          <a:p>
            <a:pPr marL="425195" indent="-330708" defTabSz="850391">
              <a:buSzPts val="1600"/>
              <a:defRPr sz="1674"/>
            </a:pPr>
            <a:r>
              <a:t>Guidelines written as plain language outcome statements (normative)</a:t>
            </a:r>
          </a:p>
          <a:p>
            <a:pPr marL="850391" lvl="1" indent="-330708" defTabSz="850391">
              <a:buSzPts val="1600"/>
              <a:defRPr sz="1674">
                <a:latin typeface="Gill Sans"/>
                <a:ea typeface="Gill Sans"/>
                <a:cs typeface="Gill Sans"/>
                <a:sym typeface="Gill Sans"/>
              </a:defRPr>
            </a:pPr>
            <a:r>
              <a:t>Foundational Requirements (normative)</a:t>
            </a:r>
          </a:p>
          <a:p>
            <a:pPr marL="1275588" lvl="2" indent="-330708" defTabSz="850391">
              <a:buSzPts val="1600"/>
              <a:defRPr sz="1674">
                <a:latin typeface="Gill Sans"/>
                <a:ea typeface="Gill Sans"/>
                <a:cs typeface="Gill Sans"/>
                <a:sym typeface="Gill Sans"/>
              </a:defRPr>
            </a:pPr>
            <a:r>
              <a:t>How to Documents  (informative)</a:t>
            </a:r>
          </a:p>
          <a:p>
            <a:pPr marL="1700783" lvl="3" indent="-330708" defTabSz="850391">
              <a:buSzPts val="1600"/>
              <a:defRPr sz="1674">
                <a:latin typeface="Gill Sans"/>
                <a:ea typeface="Gill Sans"/>
                <a:cs typeface="Gill Sans"/>
                <a:sym typeface="Gill Sans"/>
              </a:defRPr>
            </a:pPr>
            <a:r>
              <a:t>Methods  (informative)</a:t>
            </a:r>
          </a:p>
          <a:p>
            <a:pPr marL="850391" lvl="1" indent="-330708" defTabSz="850391">
              <a:buSzPts val="1600"/>
              <a:defRPr sz="1674">
                <a:latin typeface="Gill Sans"/>
                <a:ea typeface="Gill Sans"/>
                <a:cs typeface="Gill Sans"/>
                <a:sym typeface="Gill Sans"/>
              </a:defRPr>
            </a:pPr>
            <a:r>
              <a:t>Supplemental Requirements (normative)</a:t>
            </a:r>
          </a:p>
          <a:p>
            <a:pPr marL="1275588" lvl="2" indent="-330708" defTabSz="850391">
              <a:buSzPts val="1600"/>
              <a:defRPr sz="1674">
                <a:latin typeface="Gill Sans"/>
                <a:ea typeface="Gill Sans"/>
                <a:cs typeface="Gill Sans"/>
                <a:sym typeface="Gill Sans"/>
              </a:defRPr>
            </a:pPr>
            <a:r>
              <a:t>How to Documents (informative)</a:t>
            </a:r>
          </a:p>
          <a:p>
            <a:pPr marL="1700783" lvl="3" indent="-330708" defTabSz="850391">
              <a:buSzPts val="1600"/>
              <a:defRPr sz="1674">
                <a:latin typeface="Gill Sans"/>
                <a:ea typeface="Gill Sans"/>
                <a:cs typeface="Gill Sans"/>
                <a:sym typeface="Gill Sans"/>
              </a:defRPr>
            </a:pPr>
            <a:r>
              <a:t>Methods (informative)</a:t>
            </a:r>
          </a:p>
          <a:p>
            <a:pPr marL="850391" lvl="1" indent="-330708" defTabSz="850391">
              <a:buSzPts val="1600"/>
              <a:defRPr sz="1674">
                <a:latin typeface="Gill Sans"/>
                <a:ea typeface="Gill Sans"/>
                <a:cs typeface="Gill Sans"/>
                <a:sym typeface="Gill Sans"/>
              </a:defRPr>
            </a:pPr>
            <a:r>
              <a:t>Best Practices (informative)</a:t>
            </a:r>
          </a:p>
          <a:p>
            <a:pPr marL="850391" lvl="1" indent="-330708" defTabSz="850391">
              <a:buSzPts val="1600"/>
              <a:defRPr sz="1674">
                <a:latin typeface="Gill Sans"/>
                <a:ea typeface="Gill Sans"/>
                <a:cs typeface="Gill Sans"/>
                <a:sym typeface="Gill Sans"/>
              </a:defRPr>
            </a:pPr>
            <a:r>
              <a:t>Assertions (normative)</a:t>
            </a:r>
          </a:p>
          <a:p>
            <a:pPr marL="1275588" lvl="2" indent="-330708" defTabSz="850391">
              <a:buSzPts val="1600"/>
              <a:defRPr sz="1674">
                <a:latin typeface="Gill Sans"/>
                <a:ea typeface="Gill Sans"/>
                <a:cs typeface="Gill Sans"/>
                <a:sym typeface="Gill Sans"/>
              </a:defRPr>
            </a:pPr>
            <a:r>
              <a:t>How to Documents (informative)</a:t>
            </a:r>
          </a:p>
        </p:txBody>
      </p:sp>
      <p:sp>
        <p:nvSpPr>
          <p:cNvPr id="229" name="Slide Number"/>
          <p:cNvSpPr txBox="1">
            <a:spLocks noGrp="1"/>
          </p:cNvSpPr>
          <p:nvPr>
            <p:ph type="sldNum" sz="quarter" idx="4294967295"/>
          </p:nvPr>
        </p:nvSpPr>
        <p:spPr>
          <a:xfrm>
            <a:off x="8387539" y="206617"/>
            <a:ext cx="340839" cy="36065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21</a:t>
            </a:fld>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Google Shape;283;p50"/>
          <p:cNvSpPr txBox="1">
            <a:spLocks noGrp="1"/>
          </p:cNvSpPr>
          <p:nvPr>
            <p:ph type="title"/>
          </p:nvPr>
        </p:nvSpPr>
        <p:spPr>
          <a:xfrm>
            <a:off x="311700" y="190149"/>
            <a:ext cx="7140900" cy="854880"/>
          </a:xfrm>
          <a:prstGeom prst="rect">
            <a:avLst/>
          </a:prstGeom>
        </p:spPr>
        <p:txBody>
          <a:bodyPr/>
          <a:lstStyle>
            <a:lvl1pPr defTabSz="859536">
              <a:defRPr sz="4324"/>
            </a:lvl1pPr>
          </a:lstStyle>
          <a:p>
            <a:r>
              <a:t>Example guideline</a:t>
            </a:r>
          </a:p>
        </p:txBody>
      </p:sp>
      <p:sp>
        <p:nvSpPr>
          <p:cNvPr id="234" name="Text Placeholder 2"/>
          <p:cNvSpPr txBox="1">
            <a:spLocks noGrp="1"/>
          </p:cNvSpPr>
          <p:nvPr>
            <p:ph type="body" idx="1"/>
          </p:nvPr>
        </p:nvSpPr>
        <p:spPr>
          <a:xfrm>
            <a:off x="342325" y="1361800"/>
            <a:ext cx="7203600" cy="3416401"/>
          </a:xfrm>
          <a:prstGeom prst="rect">
            <a:avLst/>
          </a:prstGeom>
        </p:spPr>
        <p:txBody>
          <a:bodyPr/>
          <a:lstStyle/>
          <a:p>
            <a:pPr marL="0" indent="101600">
              <a:lnSpc>
                <a:spcPct val="103500"/>
              </a:lnSpc>
              <a:buSzTx/>
              <a:buNone/>
              <a:defRPr sz="1800">
                <a:latin typeface="Noto Sans Bold"/>
                <a:ea typeface="Noto Sans Bold"/>
                <a:cs typeface="Noto Sans Bold"/>
                <a:sym typeface="Noto Sans Bold"/>
              </a:defRPr>
            </a:pPr>
            <a:r>
              <a:t>Guideline: </a:t>
            </a:r>
            <a:r>
              <a:rPr sz="1600">
                <a:latin typeface="Arial"/>
                <a:ea typeface="Arial"/>
                <a:cs typeface="Arial"/>
                <a:sym typeface="Arial"/>
              </a:rPr>
              <a:t>Users have equivalent alternatives for images.</a:t>
            </a:r>
          </a:p>
          <a:p>
            <a:pPr marL="0" indent="101600">
              <a:lnSpc>
                <a:spcPct val="103500"/>
              </a:lnSpc>
              <a:buSzTx/>
              <a:buNone/>
              <a:defRPr sz="1800">
                <a:latin typeface="Arial"/>
                <a:ea typeface="Arial"/>
                <a:cs typeface="Arial"/>
                <a:sym typeface="Arial"/>
              </a:defRPr>
            </a:pPr>
            <a:endParaRPr sz="1600">
              <a:latin typeface="Arial"/>
              <a:ea typeface="Arial"/>
              <a:cs typeface="Arial"/>
              <a:sym typeface="Arial"/>
            </a:endParaRPr>
          </a:p>
          <a:p>
            <a:pPr marL="0" indent="101600">
              <a:lnSpc>
                <a:spcPct val="103500"/>
              </a:lnSpc>
              <a:buSzTx/>
              <a:buNone/>
              <a:defRPr sz="1600" b="1">
                <a:latin typeface="Arial"/>
                <a:ea typeface="Arial"/>
                <a:cs typeface="Arial"/>
                <a:sym typeface="Arial"/>
              </a:defRPr>
            </a:pPr>
            <a:r>
              <a:t>Foundational requirements:</a:t>
            </a:r>
            <a:endParaRPr sz="1800"/>
          </a:p>
          <a:p>
            <a:pPr>
              <a:lnSpc>
                <a:spcPct val="103500"/>
              </a:lnSpc>
              <a:buSzPts val="1600"/>
              <a:defRPr sz="1600">
                <a:latin typeface="Arial"/>
                <a:ea typeface="Arial"/>
                <a:cs typeface="Arial"/>
                <a:sym typeface="Arial"/>
              </a:defRPr>
            </a:pPr>
            <a:r>
              <a:t>Decorative images are programmatically hidden.</a:t>
            </a:r>
            <a:endParaRPr sz="1800"/>
          </a:p>
          <a:p>
            <a:pPr>
              <a:lnSpc>
                <a:spcPct val="103500"/>
              </a:lnSpc>
              <a:buSzPts val="1600"/>
              <a:defRPr sz="1600">
                <a:latin typeface="Arial"/>
                <a:ea typeface="Arial"/>
                <a:cs typeface="Arial"/>
                <a:sym typeface="Arial"/>
              </a:defRPr>
            </a:pPr>
            <a:r>
              <a:t>Equivalent text alternative is available for each image that conveys content.</a:t>
            </a:r>
            <a:endParaRPr sz="1800"/>
          </a:p>
          <a:p>
            <a:pPr marL="0" indent="101600">
              <a:lnSpc>
                <a:spcPct val="103500"/>
              </a:lnSpc>
              <a:buSzTx/>
              <a:buNone/>
              <a:defRPr sz="800">
                <a:latin typeface="Arial"/>
                <a:ea typeface="Arial"/>
                <a:cs typeface="Arial"/>
                <a:sym typeface="Arial"/>
              </a:defRPr>
            </a:pPr>
            <a:endParaRPr sz="1800"/>
          </a:p>
          <a:p>
            <a:pPr marL="0" indent="101600">
              <a:lnSpc>
                <a:spcPct val="103500"/>
              </a:lnSpc>
              <a:buSzTx/>
              <a:buNone/>
              <a:defRPr sz="1600" b="1">
                <a:latin typeface="Arial"/>
                <a:ea typeface="Arial"/>
                <a:cs typeface="Arial"/>
                <a:sym typeface="Arial"/>
              </a:defRPr>
            </a:pPr>
            <a:r>
              <a:t>Supplemental requirements:</a:t>
            </a:r>
            <a:endParaRPr sz="1800"/>
          </a:p>
          <a:p>
            <a:pPr>
              <a:lnSpc>
                <a:spcPct val="103500"/>
              </a:lnSpc>
              <a:buSzPts val="1600"/>
              <a:defRPr sz="1600">
                <a:latin typeface="Arial"/>
                <a:ea typeface="Arial"/>
                <a:cs typeface="Arial"/>
                <a:sym typeface="Arial"/>
              </a:defRPr>
            </a:pPr>
            <a:r>
              <a:t>The role and importance of the image is programmatically indicated</a:t>
            </a:r>
            <a:endParaRPr sz="1800"/>
          </a:p>
          <a:p>
            <a:pPr marL="0" indent="101600">
              <a:lnSpc>
                <a:spcPct val="103500"/>
              </a:lnSpc>
              <a:buSzTx/>
              <a:buNone/>
              <a:defRPr sz="900">
                <a:latin typeface="Arial"/>
                <a:ea typeface="Arial"/>
                <a:cs typeface="Arial"/>
                <a:sym typeface="Arial"/>
              </a:defRPr>
            </a:pPr>
            <a:endParaRPr sz="1800"/>
          </a:p>
          <a:p>
            <a:pPr marL="0" indent="101600">
              <a:lnSpc>
                <a:spcPct val="103500"/>
              </a:lnSpc>
              <a:buSzTx/>
              <a:buNone/>
              <a:defRPr sz="1600" b="1">
                <a:latin typeface="Arial"/>
                <a:ea typeface="Arial"/>
                <a:cs typeface="Arial"/>
                <a:sym typeface="Arial"/>
              </a:defRPr>
            </a:pPr>
            <a:r>
              <a:t>Assertions:</a:t>
            </a:r>
            <a:endParaRPr sz="1800"/>
          </a:p>
          <a:p>
            <a:pPr>
              <a:lnSpc>
                <a:spcPct val="103500"/>
              </a:lnSpc>
              <a:buSzPts val="1600"/>
              <a:defRPr sz="1600">
                <a:latin typeface="Arial"/>
                <a:ea typeface="Arial"/>
                <a:cs typeface="Arial"/>
                <a:sym typeface="Arial"/>
              </a:defRPr>
            </a:pPr>
            <a:r>
              <a:t>Text alternatives follow an organizational style guide. </a:t>
            </a:r>
          </a:p>
        </p:txBody>
      </p:sp>
      <p:sp>
        <p:nvSpPr>
          <p:cNvPr id="235" name="Slide Number"/>
          <p:cNvSpPr txBox="1">
            <a:spLocks noGrp="1"/>
          </p:cNvSpPr>
          <p:nvPr>
            <p:ph type="sldNum" sz="quarter" idx="4294967295"/>
          </p:nvPr>
        </p:nvSpPr>
        <p:spPr>
          <a:xfrm>
            <a:off x="8387539" y="206617"/>
            <a:ext cx="340839" cy="36065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22</a:t>
            </a:fld>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Title 1"/>
          <p:cNvSpPr txBox="1">
            <a:spLocks noGrp="1"/>
          </p:cNvSpPr>
          <p:nvPr>
            <p:ph type="title"/>
          </p:nvPr>
        </p:nvSpPr>
        <p:spPr>
          <a:xfrm>
            <a:off x="311700" y="190149"/>
            <a:ext cx="7140900" cy="854880"/>
          </a:xfrm>
          <a:prstGeom prst="rect">
            <a:avLst/>
          </a:prstGeom>
        </p:spPr>
        <p:txBody>
          <a:bodyPr/>
          <a:lstStyle>
            <a:lvl1pPr defTabSz="795527">
              <a:defRPr sz="4002"/>
            </a:lvl1pPr>
          </a:lstStyle>
          <a:p>
            <a:r>
              <a:t>Applicability "tree" (not settled)</a:t>
            </a:r>
          </a:p>
        </p:txBody>
      </p:sp>
      <p:sp>
        <p:nvSpPr>
          <p:cNvPr id="240" name="Text Placeholder 2"/>
          <p:cNvSpPr txBox="1">
            <a:spLocks noGrp="1"/>
          </p:cNvSpPr>
          <p:nvPr>
            <p:ph type="body" idx="1"/>
          </p:nvPr>
        </p:nvSpPr>
        <p:spPr>
          <a:xfrm>
            <a:off x="342325" y="1361800"/>
            <a:ext cx="7203600" cy="3416401"/>
          </a:xfrm>
          <a:prstGeom prst="rect">
            <a:avLst/>
          </a:prstGeom>
        </p:spPr>
        <p:txBody>
          <a:bodyPr/>
          <a:lstStyle/>
          <a:p>
            <a:pPr marL="438911" indent="-341375" defTabSz="877823">
              <a:lnSpc>
                <a:spcPct val="108000"/>
              </a:lnSpc>
              <a:spcBef>
                <a:spcPts val="500"/>
              </a:spcBef>
              <a:buSzPts val="1600"/>
              <a:defRPr sz="1632"/>
            </a:pPr>
            <a:r>
              <a:t>Make it clear which foundational requirement(s) apply to a given scenario.</a:t>
            </a:r>
          </a:p>
          <a:p>
            <a:pPr marL="438911" indent="-341375" defTabSz="877823">
              <a:lnSpc>
                <a:spcPct val="108000"/>
              </a:lnSpc>
              <a:spcBef>
                <a:spcPts val="500"/>
              </a:spcBef>
              <a:buSzPts val="1600"/>
              <a:defRPr sz="1632"/>
            </a:pPr>
            <a:r>
              <a:t>Allow for user-agents to fulfil requirements.</a:t>
            </a:r>
          </a:p>
          <a:p>
            <a:pPr marL="438911" indent="-341375" defTabSz="877823">
              <a:lnSpc>
                <a:spcPct val="108000"/>
              </a:lnSpc>
              <a:spcBef>
                <a:spcPts val="500"/>
              </a:spcBef>
              <a:buSzPts val="1600"/>
              <a:defRPr sz="1632"/>
            </a:pPr>
            <a:r>
              <a:t>Allow for different technologies to have different requirements.</a:t>
            </a:r>
          </a:p>
          <a:p>
            <a:pPr marL="0" indent="97535" defTabSz="877823">
              <a:lnSpc>
                <a:spcPct val="108000"/>
              </a:lnSpc>
              <a:spcBef>
                <a:spcPts val="500"/>
              </a:spcBef>
              <a:buSzTx/>
              <a:buNone/>
              <a:defRPr sz="1632"/>
            </a:pPr>
            <a:endParaRPr/>
          </a:p>
          <a:p>
            <a:pPr marL="0" indent="97535" defTabSz="877823">
              <a:lnSpc>
                <a:spcPct val="108000"/>
              </a:lnSpc>
              <a:spcBef>
                <a:spcPts val="500"/>
              </a:spcBef>
              <a:buSzTx/>
              <a:buNone/>
              <a:defRPr sz="1632"/>
            </a:pPr>
            <a:r>
              <a:t>Example, for each image:</a:t>
            </a:r>
          </a:p>
          <a:p>
            <a:pPr marL="438911" indent="-341375" defTabSz="877823">
              <a:lnSpc>
                <a:spcPct val="108000"/>
              </a:lnSpc>
              <a:spcBef>
                <a:spcPts val="500"/>
              </a:spcBef>
              <a:buSzPts val="1600"/>
              <a:buFontTx/>
              <a:buChar char="-"/>
              <a:defRPr sz="1632"/>
            </a:pPr>
            <a:r>
              <a:t>Decorative – requirement 1</a:t>
            </a:r>
          </a:p>
          <a:p>
            <a:pPr marL="438911" indent="-341375" defTabSz="877823">
              <a:lnSpc>
                <a:spcPct val="108000"/>
              </a:lnSpc>
              <a:spcBef>
                <a:spcPts val="500"/>
              </a:spcBef>
              <a:buSzPts val="1600"/>
              <a:buFontTx/>
              <a:buChar char="-"/>
              <a:defRPr sz="1632"/>
            </a:pPr>
            <a:r>
              <a:t>Content image described by the user-agent - requirement 2</a:t>
            </a:r>
          </a:p>
          <a:p>
            <a:pPr marL="438911" indent="-341375" defTabSz="877823">
              <a:lnSpc>
                <a:spcPct val="108000"/>
              </a:lnSpc>
              <a:spcBef>
                <a:spcPts val="500"/>
              </a:spcBef>
              <a:buSzPts val="1600"/>
              <a:buFontTx/>
              <a:buChar char="-"/>
              <a:defRPr sz="1632"/>
            </a:pPr>
            <a:r>
              <a:t>Content image described by the author - requirement 2</a:t>
            </a:r>
          </a:p>
        </p:txBody>
      </p:sp>
      <p:sp>
        <p:nvSpPr>
          <p:cNvPr id="241" name="Slide Number"/>
          <p:cNvSpPr txBox="1">
            <a:spLocks noGrp="1"/>
          </p:cNvSpPr>
          <p:nvPr>
            <p:ph type="sldNum" sz="quarter" idx="4294967295"/>
          </p:nvPr>
        </p:nvSpPr>
        <p:spPr>
          <a:xfrm>
            <a:off x="8387539" y="206617"/>
            <a:ext cx="340839" cy="36065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23</a:t>
            </a:fld>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Title 1"/>
          <p:cNvSpPr txBox="1">
            <a:spLocks noGrp="1"/>
          </p:cNvSpPr>
          <p:nvPr>
            <p:ph type="title"/>
          </p:nvPr>
        </p:nvSpPr>
        <p:spPr>
          <a:xfrm>
            <a:off x="311700" y="190149"/>
            <a:ext cx="7140900" cy="854880"/>
          </a:xfrm>
          <a:prstGeom prst="rect">
            <a:avLst/>
          </a:prstGeom>
        </p:spPr>
        <p:txBody>
          <a:bodyPr/>
          <a:lstStyle>
            <a:lvl1pPr defTabSz="731520">
              <a:defRPr sz="3680"/>
            </a:lvl1pPr>
          </a:lstStyle>
          <a:p>
            <a:r>
              <a:t>Example applicability tree (drafty)</a:t>
            </a:r>
          </a:p>
        </p:txBody>
      </p:sp>
      <p:sp>
        <p:nvSpPr>
          <p:cNvPr id="244" name="Text Placeholder 2"/>
          <p:cNvSpPr txBox="1">
            <a:spLocks noGrp="1"/>
          </p:cNvSpPr>
          <p:nvPr>
            <p:ph type="body" idx="1"/>
          </p:nvPr>
        </p:nvSpPr>
        <p:spPr>
          <a:xfrm>
            <a:off x="342324" y="1361799"/>
            <a:ext cx="7344910" cy="3492168"/>
          </a:xfrm>
          <a:prstGeom prst="rect">
            <a:avLst/>
          </a:prstGeom>
        </p:spPr>
        <p:txBody>
          <a:bodyPr/>
          <a:lstStyle/>
          <a:p>
            <a:pPr marL="0" indent="101600">
              <a:spcBef>
                <a:spcPts val="1200"/>
              </a:spcBef>
              <a:buSzTx/>
              <a:buNone/>
              <a:defRPr sz="1200"/>
            </a:pPr>
            <a:r>
              <a:t>For each</a:t>
            </a:r>
            <a:r>
              <a:rPr u="sng">
                <a:solidFill>
                  <a:srgbClr val="0000EE"/>
                </a:solidFill>
                <a:uFill>
                  <a:solidFill>
                    <a:srgbClr val="0000EE"/>
                  </a:solidFill>
                </a:uFill>
                <a:hlinkClick r:id="rId2"/>
              </a:rPr>
              <a:t> image</a:t>
            </a:r>
            <a:r>
              <a:t>: </a:t>
            </a:r>
          </a:p>
          <a:p>
            <a:pPr marL="0" indent="101600">
              <a:spcBef>
                <a:spcPts val="1200"/>
              </a:spcBef>
              <a:buSzTx/>
              <a:buNone/>
              <a:defRPr sz="1200"/>
            </a:pPr>
            <a:r>
              <a:t>1. Would removing the</a:t>
            </a:r>
            <a:r>
              <a:rPr u="sng">
                <a:solidFill>
                  <a:srgbClr val="0000EE"/>
                </a:solidFill>
                <a:uFill>
                  <a:solidFill>
                    <a:srgbClr val="0000EE"/>
                  </a:solidFill>
                </a:uFill>
                <a:hlinkClick r:id="rId2"/>
              </a:rPr>
              <a:t> image</a:t>
            </a:r>
            <a:r>
              <a:t> impact how people understand the page? </a:t>
            </a:r>
          </a:p>
          <a:p>
            <a:pPr marL="628650" lvl="1" indent="-171450">
              <a:buSzPts val="1200"/>
              <a:buFont typeface="Arial"/>
              <a:buChar char="•"/>
              <a:defRPr sz="1200">
                <a:latin typeface="Gill Sans"/>
                <a:ea typeface="Gill Sans"/>
                <a:cs typeface="Gill Sans"/>
                <a:sym typeface="Gill Sans"/>
              </a:defRPr>
            </a:pPr>
            <a:r>
              <a:t>No. The</a:t>
            </a:r>
            <a:r>
              <a:rPr u="sng">
                <a:solidFill>
                  <a:srgbClr val="0000EE"/>
                </a:solidFill>
                <a:uFill>
                  <a:solidFill>
                    <a:srgbClr val="0000EE"/>
                  </a:solidFill>
                </a:uFill>
                <a:hlinkClick r:id="rId3"/>
              </a:rPr>
              <a:t> decorative image is programmatically hidden.</a:t>
            </a:r>
            <a:r>
              <a:t> Pass.</a:t>
            </a:r>
          </a:p>
          <a:p>
            <a:pPr marL="628650" lvl="1" indent="-171450">
              <a:buSzPts val="1200"/>
              <a:buFont typeface="Arial"/>
              <a:buChar char="•"/>
              <a:defRPr sz="1200">
                <a:latin typeface="Gill Sans"/>
                <a:ea typeface="Gill Sans"/>
                <a:cs typeface="Gill Sans"/>
                <a:sym typeface="Gill Sans"/>
              </a:defRPr>
            </a:pPr>
            <a:r>
              <a:t>Yes, continue.</a:t>
            </a:r>
            <a:br/>
            <a:endParaRPr/>
          </a:p>
          <a:p>
            <a:pPr marL="0" indent="101600">
              <a:buSzTx/>
              <a:buNone/>
              <a:defRPr sz="1200"/>
            </a:pPr>
            <a:r>
              <a:t>2. Is the</a:t>
            </a:r>
            <a:r>
              <a:rPr u="sng">
                <a:solidFill>
                  <a:srgbClr val="0000EE"/>
                </a:solidFill>
                <a:uFill>
                  <a:solidFill>
                    <a:srgbClr val="0000EE"/>
                  </a:solidFill>
                </a:uFill>
                <a:hlinkClick r:id="rId2"/>
              </a:rPr>
              <a:t> image</a:t>
            </a:r>
            <a:r>
              <a:t> presented in a way that is available to user agents and assistive technology? </a:t>
            </a:r>
          </a:p>
          <a:p>
            <a:pPr marL="628650" lvl="1" indent="-171450">
              <a:buSzPts val="1200"/>
              <a:buFont typeface="Arial"/>
              <a:buChar char="•"/>
              <a:defRPr sz="1200">
                <a:latin typeface="Gill Sans"/>
                <a:ea typeface="Gill Sans"/>
                <a:cs typeface="Gill Sans"/>
                <a:sym typeface="Gill Sans"/>
              </a:defRPr>
            </a:pPr>
            <a:r>
              <a:t>Yes,</a:t>
            </a:r>
            <a:r>
              <a:rPr u="sng">
                <a:solidFill>
                  <a:srgbClr val="0000EE"/>
                </a:solidFill>
                <a:uFill>
                  <a:solidFill>
                    <a:srgbClr val="0000EE"/>
                  </a:solidFill>
                </a:uFill>
                <a:hlinkClick r:id="rId2"/>
              </a:rPr>
              <a:t> image</a:t>
            </a:r>
            <a:r>
              <a:t> must meet</a:t>
            </a:r>
            <a:r>
              <a:rPr u="sng">
                <a:solidFill>
                  <a:srgbClr val="0000EE"/>
                </a:solidFill>
                <a:uFill>
                  <a:solidFill>
                    <a:srgbClr val="0000EE"/>
                  </a:solidFill>
                </a:uFill>
                <a:hlinkClick r:id="rId4"/>
              </a:rPr>
              <a:t> Image is programmatically determinable</a:t>
            </a:r>
            <a:r>
              <a:t> AND the</a:t>
            </a:r>
            <a:r>
              <a:rPr u="sng">
                <a:solidFill>
                  <a:srgbClr val="0000EE"/>
                </a:solidFill>
                <a:uFill>
                  <a:solidFill>
                    <a:srgbClr val="0000EE"/>
                  </a:solidFill>
                </a:uFill>
                <a:hlinkClick r:id="rId5"/>
              </a:rPr>
              <a:t> accessibility support set</a:t>
            </a:r>
            <a:r>
              <a:t> meets</a:t>
            </a:r>
            <a:r>
              <a:rPr u="sng">
                <a:solidFill>
                  <a:srgbClr val="0000EE"/>
                </a:solidFill>
                <a:uFill>
                  <a:solidFill>
                    <a:srgbClr val="0000EE"/>
                  </a:solidFill>
                </a:uFill>
                <a:hlinkClick r:id="rId6"/>
              </a:rPr>
              <a:t> Equivalent text alternative is available for image that conveys content</a:t>
            </a:r>
            <a:r>
              <a:t>. Pass.</a:t>
            </a:r>
          </a:p>
          <a:p>
            <a:pPr marL="628650" lvl="1" indent="-171450">
              <a:buSzPts val="1200"/>
              <a:buFont typeface="Arial"/>
              <a:buChar char="•"/>
              <a:defRPr sz="1200">
                <a:latin typeface="Gill Sans"/>
                <a:ea typeface="Gill Sans"/>
                <a:cs typeface="Gill Sans"/>
                <a:sym typeface="Gill Sans"/>
              </a:defRPr>
            </a:pPr>
            <a:r>
              <a:t>No, continue.</a:t>
            </a:r>
            <a:br/>
            <a:endParaRPr/>
          </a:p>
          <a:p>
            <a:pPr marL="0" indent="101600">
              <a:buSzTx/>
              <a:buNone/>
              <a:defRPr sz="1200"/>
            </a:pPr>
            <a:r>
              <a:t>3. Is an equivalent text alternative available for the</a:t>
            </a:r>
            <a:r>
              <a:rPr u="sng">
                <a:solidFill>
                  <a:srgbClr val="0000EE"/>
                </a:solidFill>
                <a:uFill>
                  <a:solidFill>
                    <a:srgbClr val="0000EE"/>
                  </a:solidFill>
                </a:uFill>
                <a:hlinkClick r:id="rId2"/>
              </a:rPr>
              <a:t> image</a:t>
            </a:r>
            <a:r>
              <a:t>? </a:t>
            </a:r>
          </a:p>
          <a:p>
            <a:pPr marL="628650" lvl="1" indent="-171450">
              <a:spcBef>
                <a:spcPts val="1200"/>
              </a:spcBef>
              <a:buSzPts val="1200"/>
              <a:buFont typeface="Arial"/>
              <a:buChar char="•"/>
              <a:defRPr sz="1200">
                <a:latin typeface="Gill Sans"/>
                <a:ea typeface="Gill Sans"/>
                <a:cs typeface="Gill Sans"/>
                <a:sym typeface="Gill Sans"/>
              </a:defRPr>
            </a:pPr>
            <a:r>
              <a:t>Yes,</a:t>
            </a:r>
            <a:r>
              <a:rPr u="sng">
                <a:solidFill>
                  <a:srgbClr val="0000EE"/>
                </a:solidFill>
                <a:uFill>
                  <a:solidFill>
                    <a:srgbClr val="0000EE"/>
                  </a:solidFill>
                </a:uFill>
                <a:hlinkClick r:id="rId2"/>
              </a:rPr>
              <a:t> image</a:t>
            </a:r>
            <a:r>
              <a:t> must meet</a:t>
            </a:r>
            <a:r>
              <a:rPr u="sng">
                <a:solidFill>
                  <a:srgbClr val="0000EE"/>
                </a:solidFill>
                <a:uFill>
                  <a:solidFill>
                    <a:srgbClr val="0000EE"/>
                  </a:solidFill>
                </a:uFill>
                <a:hlinkClick r:id="rId6"/>
              </a:rPr>
              <a:t> Equivalent text alternative is available for image that conveys content</a:t>
            </a:r>
            <a:r>
              <a:t>. Pass.</a:t>
            </a:r>
          </a:p>
          <a:p>
            <a:pPr marL="628650" lvl="1" indent="-171450">
              <a:spcBef>
                <a:spcPts val="1200"/>
              </a:spcBef>
              <a:buSzPts val="1200"/>
              <a:buFont typeface="Arial"/>
              <a:buChar char="•"/>
              <a:defRPr sz="1200">
                <a:latin typeface="Gill Sans"/>
                <a:ea typeface="Gill Sans"/>
                <a:cs typeface="Gill Sans"/>
                <a:sym typeface="Gill Sans"/>
              </a:defRPr>
            </a:pPr>
            <a:r>
              <a:t>No, fail.</a:t>
            </a:r>
          </a:p>
        </p:txBody>
      </p:sp>
      <p:sp>
        <p:nvSpPr>
          <p:cNvPr id="245" name="Slide Number"/>
          <p:cNvSpPr txBox="1">
            <a:spLocks noGrp="1"/>
          </p:cNvSpPr>
          <p:nvPr>
            <p:ph type="sldNum" sz="quarter" idx="4294967295"/>
          </p:nvPr>
        </p:nvSpPr>
        <p:spPr>
          <a:xfrm>
            <a:off x="8387539" y="206617"/>
            <a:ext cx="340839" cy="36065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24</a:t>
            </a:fld>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Google Shape;271;p48"/>
          <p:cNvSpPr txBox="1">
            <a:spLocks noGrp="1"/>
          </p:cNvSpPr>
          <p:nvPr>
            <p:ph type="title"/>
          </p:nvPr>
        </p:nvSpPr>
        <p:spPr>
          <a:xfrm>
            <a:off x="311700" y="190149"/>
            <a:ext cx="7140900" cy="854880"/>
          </a:xfrm>
          <a:prstGeom prst="rect">
            <a:avLst/>
          </a:prstGeom>
        </p:spPr>
        <p:txBody>
          <a:bodyPr/>
          <a:lstStyle>
            <a:lvl1pPr defTabSz="859536">
              <a:defRPr sz="4324"/>
            </a:lvl1pPr>
          </a:lstStyle>
          <a:p>
            <a:r>
              <a:t>Conformance</a:t>
            </a:r>
          </a:p>
        </p:txBody>
      </p:sp>
      <p:sp>
        <p:nvSpPr>
          <p:cNvPr id="248" name="Google Shape;272;p48"/>
          <p:cNvSpPr txBox="1">
            <a:spLocks noGrp="1"/>
          </p:cNvSpPr>
          <p:nvPr>
            <p:ph type="body" idx="1"/>
          </p:nvPr>
        </p:nvSpPr>
        <p:spPr>
          <a:xfrm>
            <a:off x="342325" y="1361800"/>
            <a:ext cx="7203600" cy="3416401"/>
          </a:xfrm>
          <a:prstGeom prst="rect">
            <a:avLst/>
          </a:prstGeom>
        </p:spPr>
        <p:txBody>
          <a:bodyPr>
            <a:normAutofit lnSpcReduction="10000"/>
          </a:bodyPr>
          <a:lstStyle/>
          <a:p>
            <a:pPr marL="434340" indent="-337820" defTabSz="868680">
              <a:buSzPts val="1800"/>
              <a:defRPr sz="1900"/>
            </a:pPr>
            <a:r>
              <a:t>Conformance will be based on a combination of:</a:t>
            </a:r>
          </a:p>
          <a:p>
            <a:pPr marL="868680" lvl="1" indent="-337820" defTabSz="868680">
              <a:buSzPts val="1800"/>
              <a:defRPr sz="1900">
                <a:latin typeface="Gill Sans"/>
                <a:ea typeface="Gill Sans"/>
                <a:cs typeface="Gill Sans"/>
                <a:sym typeface="Gill Sans"/>
              </a:defRPr>
            </a:pPr>
            <a:r>
              <a:t>All of the Foundational Requirements</a:t>
            </a:r>
          </a:p>
          <a:p>
            <a:pPr marL="868680" lvl="1" indent="-337820" defTabSz="868680">
              <a:buSzPts val="1800"/>
              <a:defRPr sz="1900">
                <a:latin typeface="Gill Sans"/>
                <a:ea typeface="Gill Sans"/>
                <a:cs typeface="Gill Sans"/>
                <a:sym typeface="Gill Sans"/>
              </a:defRPr>
            </a:pPr>
            <a:r>
              <a:t>Some subset of:</a:t>
            </a:r>
          </a:p>
          <a:p>
            <a:pPr marL="1303019" lvl="2" indent="-337820" defTabSz="868680">
              <a:buSzPts val="1800"/>
              <a:defRPr sz="1900">
                <a:latin typeface="Gill Sans"/>
                <a:ea typeface="Gill Sans"/>
                <a:cs typeface="Gill Sans"/>
                <a:sym typeface="Gill Sans"/>
              </a:defRPr>
            </a:pPr>
            <a:r>
              <a:t>Supplemental Requirements</a:t>
            </a:r>
          </a:p>
          <a:p>
            <a:pPr marL="1303019" lvl="2" indent="-337820" defTabSz="868680">
              <a:buSzPts val="1800"/>
              <a:defRPr sz="1900">
                <a:latin typeface="Gill Sans"/>
                <a:ea typeface="Gill Sans"/>
                <a:cs typeface="Gill Sans"/>
                <a:sym typeface="Gill Sans"/>
              </a:defRPr>
            </a:pPr>
            <a:r>
              <a:t>Assertions</a:t>
            </a:r>
          </a:p>
          <a:p>
            <a:pPr marL="434340" indent="-337820" defTabSz="868680">
              <a:buSzPts val="1800"/>
              <a:defRPr sz="1900"/>
            </a:pPr>
            <a:r>
              <a:t>Options for selecting the subset:</a:t>
            </a:r>
          </a:p>
          <a:p>
            <a:pPr marL="868680" lvl="1" indent="-337820" defTabSz="868680">
              <a:buSzPts val="1800"/>
              <a:defRPr sz="1900">
                <a:latin typeface="Gill Sans"/>
                <a:ea typeface="Gill Sans"/>
                <a:cs typeface="Gill Sans"/>
                <a:sym typeface="Gill Sans"/>
              </a:defRPr>
            </a:pPr>
            <a:r>
              <a:t>Sets of Supplemental Requirements and Assertions - (When content affects health, then…)</a:t>
            </a:r>
          </a:p>
          <a:p>
            <a:pPr marL="868680" lvl="1" indent="-337820" defTabSz="868680">
              <a:buSzPts val="1800"/>
              <a:defRPr sz="1900">
                <a:latin typeface="Gill Sans"/>
                <a:ea typeface="Gill Sans"/>
                <a:cs typeface="Gill Sans"/>
                <a:sym typeface="Gill Sans"/>
              </a:defRPr>
            </a:pPr>
            <a:r>
              <a:t>Number of Points</a:t>
            </a:r>
          </a:p>
          <a:p>
            <a:pPr marL="868680" lvl="1" indent="-337820" defTabSz="868680">
              <a:buSzPts val="1800"/>
              <a:defRPr sz="1900">
                <a:latin typeface="Gill Sans"/>
                <a:ea typeface="Gill Sans"/>
                <a:cs typeface="Gill Sans"/>
                <a:sym typeface="Gill Sans"/>
              </a:defRPr>
            </a:pPr>
            <a:r>
              <a:t>% of Supplemental Requirements and Assertions</a:t>
            </a:r>
          </a:p>
        </p:txBody>
      </p:sp>
      <p:sp>
        <p:nvSpPr>
          <p:cNvPr id="249" name="Slide Number"/>
          <p:cNvSpPr txBox="1">
            <a:spLocks noGrp="1"/>
          </p:cNvSpPr>
          <p:nvPr>
            <p:ph type="sldNum" sz="quarter" idx="4294967295"/>
          </p:nvPr>
        </p:nvSpPr>
        <p:spPr>
          <a:xfrm>
            <a:off x="8387539" y="206617"/>
            <a:ext cx="340839" cy="36065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25</a:t>
            </a:fld>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Google Shape;283;p50"/>
          <p:cNvSpPr txBox="1">
            <a:spLocks noGrp="1"/>
          </p:cNvSpPr>
          <p:nvPr>
            <p:ph type="title"/>
          </p:nvPr>
        </p:nvSpPr>
        <p:spPr>
          <a:xfrm>
            <a:off x="311700" y="190149"/>
            <a:ext cx="7140900" cy="854880"/>
          </a:xfrm>
          <a:prstGeom prst="rect">
            <a:avLst/>
          </a:prstGeom>
        </p:spPr>
        <p:txBody>
          <a:bodyPr/>
          <a:lstStyle>
            <a:lvl1pPr defTabSz="640079">
              <a:defRPr sz="3220"/>
            </a:lvl1pPr>
          </a:lstStyle>
          <a:p>
            <a:r>
              <a:rPr dirty="0"/>
              <a:t>Example of conformance – Not settled</a:t>
            </a:r>
          </a:p>
        </p:txBody>
      </p:sp>
      <p:sp>
        <p:nvSpPr>
          <p:cNvPr id="265" name="TextBox 18"/>
          <p:cNvSpPr txBox="1"/>
          <p:nvPr/>
        </p:nvSpPr>
        <p:spPr>
          <a:xfrm>
            <a:off x="3415151" y="3386840"/>
            <a:ext cx="3978410" cy="6952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All foundational requirements and some </a:t>
            </a:r>
            <a:br/>
            <a:r>
              <a:t>proportion of supplemental &amp; assertions to reach </a:t>
            </a:r>
            <a:br/>
            <a:r>
              <a:t>minimum and higher conformance levels. </a:t>
            </a:r>
          </a:p>
        </p:txBody>
      </p:sp>
      <p:sp>
        <p:nvSpPr>
          <p:cNvPr id="254" name="Rectangle 1" descr="Diagram showing a tall block, the bottom half is dark blue and marked as Foundational Requirements. The top half is light blue and marked as supplemental requirements and assertions. Three lines intersect the top half, showing bronze, silver and Gold levels. The bronze starts part-way up the light blue block."/>
          <p:cNvSpPr/>
          <p:nvPr/>
        </p:nvSpPr>
        <p:spPr>
          <a:xfrm>
            <a:off x="1899558" y="1403668"/>
            <a:ext cx="1102180" cy="3332665"/>
          </a:xfrm>
          <a:prstGeom prst="rect">
            <a:avLst/>
          </a:prstGeom>
          <a:ln w="25400">
            <a:solidFill>
              <a:schemeClr val="accent2">
                <a:lumOff val="21764"/>
              </a:schemeClr>
            </a:solidFill>
          </a:ln>
        </p:spPr>
        <p:txBody>
          <a:bodyPr lIns="45719" rIns="45719" anchor="ctr"/>
          <a:lstStyle/>
          <a:p>
            <a:pPr algn="ctr">
              <a:defRPr>
                <a:solidFill>
                  <a:srgbClr val="FFFFFF"/>
                </a:solidFill>
              </a:defRPr>
            </a:pPr>
            <a:endParaRPr/>
          </a:p>
        </p:txBody>
      </p:sp>
      <p:sp>
        <p:nvSpPr>
          <p:cNvPr id="255" name="Rectangle 3">
            <a:extLst>
              <a:ext uri="{C183D7F6-B498-43B3-948B-1728B52AA6E4}">
                <adec:decorative xmlns:adec="http://schemas.microsoft.com/office/drawing/2017/decorative" val="1"/>
              </a:ext>
            </a:extLst>
          </p:cNvPr>
          <p:cNvSpPr/>
          <p:nvPr/>
        </p:nvSpPr>
        <p:spPr>
          <a:xfrm>
            <a:off x="1899558" y="2907531"/>
            <a:ext cx="1102180" cy="1828802"/>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256" name="Rectangle 4">
            <a:extLst>
              <a:ext uri="{C183D7F6-B498-43B3-948B-1728B52AA6E4}">
                <adec:decorative xmlns:adec="http://schemas.microsoft.com/office/drawing/2017/decorative" val="1"/>
              </a:ext>
            </a:extLst>
          </p:cNvPr>
          <p:cNvSpPr/>
          <p:nvPr/>
        </p:nvSpPr>
        <p:spPr>
          <a:xfrm>
            <a:off x="1899558" y="1403668"/>
            <a:ext cx="1102180" cy="1464680"/>
          </a:xfrm>
          <a:prstGeom prst="rect">
            <a:avLst/>
          </a:prstGeom>
          <a:solidFill>
            <a:srgbClr val="006EC9">
              <a:alpha val="74510"/>
            </a:srgbClr>
          </a:solidFill>
          <a:ln w="12700">
            <a:miter lim="400000"/>
          </a:ln>
        </p:spPr>
        <p:txBody>
          <a:bodyPr lIns="45719" rIns="45719" anchor="ctr"/>
          <a:lstStyle/>
          <a:p>
            <a:pPr algn="ctr">
              <a:defRPr>
                <a:solidFill>
                  <a:srgbClr val="FFFFFF"/>
                </a:solidFill>
              </a:defRPr>
            </a:pPr>
            <a:endParaRPr/>
          </a:p>
        </p:txBody>
      </p:sp>
      <p:sp>
        <p:nvSpPr>
          <p:cNvPr id="257" name="Straight Connector 7">
            <a:extLst>
              <a:ext uri="{C183D7F6-B498-43B3-948B-1728B52AA6E4}">
                <adec:decorative xmlns:adec="http://schemas.microsoft.com/office/drawing/2017/decorative" val="1"/>
              </a:ext>
            </a:extLst>
          </p:cNvPr>
          <p:cNvSpPr/>
          <p:nvPr/>
        </p:nvSpPr>
        <p:spPr>
          <a:xfrm>
            <a:off x="1899558" y="2512924"/>
            <a:ext cx="2702379" cy="1"/>
          </a:xfrm>
          <a:prstGeom prst="line">
            <a:avLst/>
          </a:prstGeom>
          <a:ln w="38100">
            <a:solidFill>
              <a:srgbClr val="000000"/>
            </a:solidFill>
          </a:ln>
        </p:spPr>
        <p:txBody>
          <a:bodyPr lIns="45719" rIns="45719"/>
          <a:lstStyle/>
          <a:p>
            <a:endParaRPr/>
          </a:p>
        </p:txBody>
      </p:sp>
      <p:sp>
        <p:nvSpPr>
          <p:cNvPr id="258" name="Straight Connector 8">
            <a:extLst>
              <a:ext uri="{C183D7F6-B498-43B3-948B-1728B52AA6E4}">
                <adec:decorative xmlns:adec="http://schemas.microsoft.com/office/drawing/2017/decorative" val="1"/>
              </a:ext>
            </a:extLst>
          </p:cNvPr>
          <p:cNvSpPr/>
          <p:nvPr/>
        </p:nvSpPr>
        <p:spPr>
          <a:xfrm>
            <a:off x="1899558" y="2099267"/>
            <a:ext cx="2702379" cy="1"/>
          </a:xfrm>
          <a:prstGeom prst="line">
            <a:avLst/>
          </a:prstGeom>
          <a:ln w="38100">
            <a:solidFill>
              <a:srgbClr val="000000"/>
            </a:solidFill>
          </a:ln>
        </p:spPr>
        <p:txBody>
          <a:bodyPr lIns="45719" rIns="45719"/>
          <a:lstStyle/>
          <a:p>
            <a:endParaRPr/>
          </a:p>
        </p:txBody>
      </p:sp>
      <p:sp>
        <p:nvSpPr>
          <p:cNvPr id="259" name="Straight Connector 9">
            <a:extLst>
              <a:ext uri="{C183D7F6-B498-43B3-948B-1728B52AA6E4}">
                <adec:decorative xmlns:adec="http://schemas.microsoft.com/office/drawing/2017/decorative" val="1"/>
              </a:ext>
            </a:extLst>
          </p:cNvPr>
          <p:cNvSpPr/>
          <p:nvPr/>
        </p:nvSpPr>
        <p:spPr>
          <a:xfrm>
            <a:off x="1899558" y="1729153"/>
            <a:ext cx="2702379" cy="1"/>
          </a:xfrm>
          <a:prstGeom prst="line">
            <a:avLst/>
          </a:prstGeom>
          <a:ln w="38100">
            <a:solidFill>
              <a:srgbClr val="000000"/>
            </a:solidFill>
          </a:ln>
        </p:spPr>
        <p:txBody>
          <a:bodyPr lIns="45719" rIns="45719"/>
          <a:lstStyle/>
          <a:p>
            <a:endParaRPr/>
          </a:p>
        </p:txBody>
      </p:sp>
      <p:sp>
        <p:nvSpPr>
          <p:cNvPr id="260" name="TextBox 10"/>
          <p:cNvSpPr txBox="1"/>
          <p:nvPr/>
        </p:nvSpPr>
        <p:spPr>
          <a:xfrm>
            <a:off x="228020" y="3479172"/>
            <a:ext cx="1527199" cy="6173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1800"/>
            </a:pPr>
            <a:r>
              <a:t>Foundational </a:t>
            </a:r>
            <a:br/>
            <a:r>
              <a:t>Requirements</a:t>
            </a:r>
          </a:p>
        </p:txBody>
      </p:sp>
      <p:sp>
        <p:nvSpPr>
          <p:cNvPr id="261" name="TextBox 11"/>
          <p:cNvSpPr txBox="1"/>
          <p:nvPr/>
        </p:nvSpPr>
        <p:spPr>
          <a:xfrm>
            <a:off x="285849" y="1488698"/>
            <a:ext cx="1565596" cy="11507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1800"/>
            </a:pPr>
            <a:r>
              <a:t>Supplemental </a:t>
            </a:r>
            <a:br/>
            <a:r>
              <a:t>Requirements</a:t>
            </a:r>
            <a:br/>
            <a:r>
              <a:t>and</a:t>
            </a:r>
            <a:br/>
            <a:r>
              <a:t>Assertions</a:t>
            </a:r>
          </a:p>
        </p:txBody>
      </p:sp>
      <p:sp>
        <p:nvSpPr>
          <p:cNvPr id="262" name="TextBox 14"/>
          <p:cNvSpPr txBox="1"/>
          <p:nvPr/>
        </p:nvSpPr>
        <p:spPr>
          <a:xfrm>
            <a:off x="4706885" y="2319694"/>
            <a:ext cx="1069887" cy="4370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400"/>
            </a:lvl1pPr>
          </a:lstStyle>
          <a:p>
            <a:r>
              <a:t>Bronze</a:t>
            </a:r>
          </a:p>
        </p:txBody>
      </p:sp>
      <p:sp>
        <p:nvSpPr>
          <p:cNvPr id="263" name="TextBox 15"/>
          <p:cNvSpPr txBox="1"/>
          <p:nvPr/>
        </p:nvSpPr>
        <p:spPr>
          <a:xfrm>
            <a:off x="4722458" y="1868434"/>
            <a:ext cx="866290" cy="4370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400"/>
            </a:lvl1pPr>
          </a:lstStyle>
          <a:p>
            <a:r>
              <a:t>Silver</a:t>
            </a:r>
          </a:p>
        </p:txBody>
      </p:sp>
      <p:sp>
        <p:nvSpPr>
          <p:cNvPr id="264" name="TextBox 17"/>
          <p:cNvSpPr txBox="1"/>
          <p:nvPr/>
        </p:nvSpPr>
        <p:spPr>
          <a:xfrm>
            <a:off x="4722458" y="1451529"/>
            <a:ext cx="747971" cy="4370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400"/>
            </a:lvl1pPr>
          </a:lstStyle>
          <a:p>
            <a:r>
              <a:t>Gold</a:t>
            </a:r>
          </a:p>
        </p:txBody>
      </p:sp>
      <p:sp>
        <p:nvSpPr>
          <p:cNvPr id="266" name="Slide Number"/>
          <p:cNvSpPr txBox="1">
            <a:spLocks noGrp="1"/>
          </p:cNvSpPr>
          <p:nvPr>
            <p:ph type="sldNum" sz="quarter" idx="4294967295"/>
          </p:nvPr>
        </p:nvSpPr>
        <p:spPr>
          <a:xfrm>
            <a:off x="8387539" y="206617"/>
            <a:ext cx="340839" cy="36065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26</a:t>
            </a:fld>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Google Shape;277;p49"/>
          <p:cNvSpPr txBox="1">
            <a:spLocks noGrp="1"/>
          </p:cNvSpPr>
          <p:nvPr>
            <p:ph type="title"/>
          </p:nvPr>
        </p:nvSpPr>
        <p:spPr>
          <a:xfrm>
            <a:off x="311700" y="190149"/>
            <a:ext cx="7140900" cy="854880"/>
          </a:xfrm>
          <a:prstGeom prst="rect">
            <a:avLst/>
          </a:prstGeom>
        </p:spPr>
        <p:txBody>
          <a:bodyPr/>
          <a:lstStyle>
            <a:lvl1pPr defTabSz="859536">
              <a:defRPr sz="4324"/>
            </a:lvl1pPr>
          </a:lstStyle>
          <a:p>
            <a:r>
              <a:t>Accessibility supported</a:t>
            </a:r>
          </a:p>
        </p:txBody>
      </p:sp>
      <p:sp>
        <p:nvSpPr>
          <p:cNvPr id="271" name="Google Shape;278;p49"/>
          <p:cNvSpPr txBox="1">
            <a:spLocks noGrp="1"/>
          </p:cNvSpPr>
          <p:nvPr>
            <p:ph type="body" idx="1"/>
          </p:nvPr>
        </p:nvSpPr>
        <p:spPr>
          <a:xfrm>
            <a:off x="342325" y="1361800"/>
            <a:ext cx="7203600" cy="3416401"/>
          </a:xfrm>
          <a:prstGeom prst="rect">
            <a:avLst/>
          </a:prstGeom>
        </p:spPr>
        <p:txBody>
          <a:bodyPr/>
          <a:lstStyle/>
          <a:p>
            <a:pPr>
              <a:lnSpc>
                <a:spcPct val="92000"/>
              </a:lnSpc>
              <a:buSzPts val="1700"/>
              <a:defRPr sz="1700"/>
            </a:pPr>
            <a:r>
              <a:t>Similar concept to the WCAG 2 Accessibility Supported</a:t>
            </a:r>
          </a:p>
          <a:p>
            <a:pPr>
              <a:lnSpc>
                <a:spcPct val="92000"/>
              </a:lnSpc>
              <a:buSzPts val="1700"/>
              <a:defRPr sz="1700"/>
            </a:pPr>
            <a:r>
              <a:t>How does an author know that a technique will work in practice?</a:t>
            </a:r>
          </a:p>
          <a:p>
            <a:pPr>
              <a:lnSpc>
                <a:spcPct val="92000"/>
              </a:lnSpc>
              <a:buSzPts val="1700"/>
              <a:defRPr sz="1700"/>
            </a:pPr>
            <a:r>
              <a:t>“Accessibility support set”: A defined set of user-agents / AT / plugins.</a:t>
            </a:r>
          </a:p>
          <a:p>
            <a:pPr>
              <a:lnSpc>
                <a:spcPct val="92000"/>
              </a:lnSpc>
              <a:buSzPts val="1700"/>
              <a:defRPr sz="1700"/>
            </a:pPr>
            <a:r>
              <a:t>WCAG3 will have an (informatively defined) “accessibility support set” for testing our own methods.</a:t>
            </a:r>
          </a:p>
          <a:p>
            <a:pPr>
              <a:lnSpc>
                <a:spcPct val="92000"/>
              </a:lnSpc>
              <a:buSzPts val="1700"/>
              <a:defRPr sz="1700"/>
            </a:pPr>
            <a:r>
              <a:t>At foundational level: You can rely on the provided methods/techniques.</a:t>
            </a:r>
          </a:p>
          <a:p>
            <a:pPr>
              <a:lnSpc>
                <a:spcPct val="92000"/>
              </a:lnSpc>
              <a:buSzPts val="1700"/>
              <a:defRPr sz="1700"/>
            </a:pPr>
            <a:r>
              <a:t>At higher conformance levels: You may need to define your own set. </a:t>
            </a:r>
          </a:p>
          <a:p>
            <a:pPr lvl="1">
              <a:lnSpc>
                <a:spcPct val="92000"/>
              </a:lnSpc>
              <a:buSzPts val="1700"/>
              <a:defRPr sz="1700">
                <a:latin typeface="Gill Sans"/>
                <a:ea typeface="Gill Sans"/>
                <a:cs typeface="Gill Sans"/>
                <a:sym typeface="Gill Sans"/>
              </a:defRPr>
            </a:pPr>
            <a:r>
              <a:t>Region specific</a:t>
            </a:r>
          </a:p>
          <a:p>
            <a:pPr lvl="1">
              <a:lnSpc>
                <a:spcPct val="92000"/>
              </a:lnSpc>
              <a:buSzPts val="1700"/>
              <a:defRPr sz="1700">
                <a:latin typeface="Gill Sans"/>
                <a:ea typeface="Gill Sans"/>
                <a:cs typeface="Gill Sans"/>
                <a:sym typeface="Gill Sans"/>
              </a:defRPr>
            </a:pPr>
            <a:r>
              <a:t>Context specific</a:t>
            </a:r>
          </a:p>
        </p:txBody>
      </p:sp>
      <p:sp>
        <p:nvSpPr>
          <p:cNvPr id="272" name="Slide Number"/>
          <p:cNvSpPr txBox="1">
            <a:spLocks noGrp="1"/>
          </p:cNvSpPr>
          <p:nvPr>
            <p:ph type="sldNum" sz="quarter" idx="4294967295"/>
          </p:nvPr>
        </p:nvSpPr>
        <p:spPr>
          <a:xfrm>
            <a:off x="8387539" y="206617"/>
            <a:ext cx="340839" cy="36065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27</a:t>
            </a:fld>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Title 1"/>
          <p:cNvSpPr txBox="1">
            <a:spLocks noGrp="1"/>
          </p:cNvSpPr>
          <p:nvPr>
            <p:ph type="title"/>
          </p:nvPr>
        </p:nvSpPr>
        <p:spPr>
          <a:xfrm>
            <a:off x="311700" y="2150849"/>
            <a:ext cx="7364649" cy="841801"/>
          </a:xfrm>
          <a:prstGeom prst="rect">
            <a:avLst/>
          </a:prstGeom>
        </p:spPr>
        <p:txBody>
          <a:bodyPr/>
          <a:lstStyle>
            <a:lvl1pPr defTabSz="868680">
              <a:defRPr sz="4180"/>
            </a:lvl1pPr>
          </a:lstStyle>
          <a:p>
            <a:r>
              <a:t>Research</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Google Shape;297;p52"/>
          <p:cNvSpPr txBox="1">
            <a:spLocks noGrp="1"/>
          </p:cNvSpPr>
          <p:nvPr>
            <p:ph type="title"/>
          </p:nvPr>
        </p:nvSpPr>
        <p:spPr>
          <a:xfrm>
            <a:off x="311700" y="190149"/>
            <a:ext cx="7140900" cy="854880"/>
          </a:xfrm>
          <a:prstGeom prst="rect">
            <a:avLst/>
          </a:prstGeom>
        </p:spPr>
        <p:txBody>
          <a:bodyPr/>
          <a:lstStyle>
            <a:lvl1pPr defTabSz="859536">
              <a:defRPr sz="4324"/>
            </a:lvl1pPr>
          </a:lstStyle>
          <a:p>
            <a:r>
              <a:rPr dirty="0"/>
              <a:t>Research</a:t>
            </a:r>
          </a:p>
        </p:txBody>
      </p:sp>
      <p:sp>
        <p:nvSpPr>
          <p:cNvPr id="279" name="Google Shape;298;p52"/>
          <p:cNvSpPr txBox="1">
            <a:spLocks noGrp="1"/>
          </p:cNvSpPr>
          <p:nvPr>
            <p:ph type="body" idx="1"/>
          </p:nvPr>
        </p:nvSpPr>
        <p:spPr>
          <a:xfrm>
            <a:off x="342325" y="1361800"/>
            <a:ext cx="7203600" cy="3416401"/>
          </a:xfrm>
          <a:prstGeom prst="rect">
            <a:avLst/>
          </a:prstGeom>
        </p:spPr>
        <p:txBody>
          <a:bodyPr/>
          <a:lstStyle/>
          <a:p>
            <a:r>
              <a:t>As we write guidance, we find areas that we have some but not enough evidence to support a standard. </a:t>
            </a:r>
          </a:p>
          <a:p>
            <a:r>
              <a:t>We are creating research statements for these and would like to coordinate with researchers to get answers. </a:t>
            </a:r>
          </a:p>
        </p:txBody>
      </p:sp>
      <p:sp>
        <p:nvSpPr>
          <p:cNvPr id="280" name="Slide Number"/>
          <p:cNvSpPr txBox="1">
            <a:spLocks noGrp="1"/>
          </p:cNvSpPr>
          <p:nvPr>
            <p:ph type="sldNum" sz="quarter" idx="4294967295"/>
          </p:nvPr>
        </p:nvSpPr>
        <p:spPr>
          <a:xfrm>
            <a:off x="8387539" y="206617"/>
            <a:ext cx="340839" cy="36065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29</a:t>
            </a:fld>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Google Shape;175;p34"/>
          <p:cNvSpPr txBox="1">
            <a:spLocks noGrp="1"/>
          </p:cNvSpPr>
          <p:nvPr>
            <p:ph type="title"/>
          </p:nvPr>
        </p:nvSpPr>
        <p:spPr>
          <a:xfrm>
            <a:off x="311700" y="190149"/>
            <a:ext cx="7140900" cy="854880"/>
          </a:xfrm>
          <a:prstGeom prst="rect">
            <a:avLst/>
          </a:prstGeom>
        </p:spPr>
        <p:txBody>
          <a:bodyPr/>
          <a:lstStyle>
            <a:lvl1pPr defTabSz="859536">
              <a:defRPr sz="4324"/>
            </a:lvl1pPr>
          </a:lstStyle>
          <a:p>
            <a:r>
              <a:t>Agenda</a:t>
            </a:r>
          </a:p>
        </p:txBody>
      </p:sp>
      <p:sp>
        <p:nvSpPr>
          <p:cNvPr id="136" name="Google Shape;176;p34"/>
          <p:cNvSpPr txBox="1">
            <a:spLocks noGrp="1"/>
          </p:cNvSpPr>
          <p:nvPr>
            <p:ph type="body" idx="1"/>
          </p:nvPr>
        </p:nvSpPr>
        <p:spPr>
          <a:xfrm>
            <a:off x="342325" y="1361800"/>
            <a:ext cx="7203600" cy="3416401"/>
          </a:xfrm>
          <a:prstGeom prst="rect">
            <a:avLst/>
          </a:prstGeom>
        </p:spPr>
        <p:txBody>
          <a:bodyPr/>
          <a:lstStyle/>
          <a:p>
            <a:r>
              <a:t>Introductions</a:t>
            </a:r>
          </a:p>
          <a:p>
            <a:r>
              <a:t>Feedback and questions</a:t>
            </a:r>
          </a:p>
          <a:p>
            <a:r>
              <a:t>Maturity levels</a:t>
            </a:r>
          </a:p>
          <a:p>
            <a:r>
              <a:t>Achievements and planning</a:t>
            </a:r>
          </a:p>
          <a:p>
            <a:r>
              <a:t>Current status</a:t>
            </a:r>
          </a:p>
          <a:p>
            <a:r>
              <a:t>Research</a:t>
            </a:r>
          </a:p>
          <a:p>
            <a:r>
              <a:t>Contributing to the work</a:t>
            </a:r>
          </a:p>
          <a:p>
            <a:r>
              <a:t>Questions</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Google Shape;303;p53"/>
          <p:cNvSpPr txBox="1">
            <a:spLocks noGrp="1"/>
          </p:cNvSpPr>
          <p:nvPr>
            <p:ph type="title"/>
          </p:nvPr>
        </p:nvSpPr>
        <p:spPr>
          <a:xfrm>
            <a:off x="311700" y="190149"/>
            <a:ext cx="7140900" cy="854880"/>
          </a:xfrm>
          <a:prstGeom prst="rect">
            <a:avLst/>
          </a:prstGeom>
        </p:spPr>
        <p:txBody>
          <a:bodyPr/>
          <a:lstStyle>
            <a:lvl1pPr defTabSz="859536">
              <a:defRPr sz="4324"/>
            </a:lvl1pPr>
          </a:lstStyle>
          <a:p>
            <a:r>
              <a:t>Examples of research gaps</a:t>
            </a:r>
          </a:p>
        </p:txBody>
      </p:sp>
      <p:sp>
        <p:nvSpPr>
          <p:cNvPr id="285" name="Google Shape;304;p53"/>
          <p:cNvSpPr txBox="1">
            <a:spLocks noGrp="1"/>
          </p:cNvSpPr>
          <p:nvPr>
            <p:ph type="body" idx="1"/>
          </p:nvPr>
        </p:nvSpPr>
        <p:spPr>
          <a:xfrm>
            <a:off x="342325" y="1361800"/>
            <a:ext cx="7203600" cy="3416401"/>
          </a:xfrm>
          <a:prstGeom prst="rect">
            <a:avLst/>
          </a:prstGeom>
        </p:spPr>
        <p:txBody>
          <a:bodyPr/>
          <a:lstStyle/>
          <a:p>
            <a:r>
              <a:t>Evaluating the color contrast algorithm</a:t>
            </a:r>
          </a:p>
          <a:p>
            <a:r>
              <a:t>Needs beyond existing standards to support people who use voice input</a:t>
            </a:r>
          </a:p>
          <a:p>
            <a:r>
              <a:t>Information about the effects of spacing on reading in non-Roman alphabets</a:t>
            </a:r>
          </a:p>
        </p:txBody>
      </p:sp>
      <p:sp>
        <p:nvSpPr>
          <p:cNvPr id="286" name="Slide Number"/>
          <p:cNvSpPr txBox="1">
            <a:spLocks noGrp="1"/>
          </p:cNvSpPr>
          <p:nvPr>
            <p:ph type="sldNum" sz="quarter" idx="4294967295"/>
          </p:nvPr>
        </p:nvSpPr>
        <p:spPr>
          <a:xfrm>
            <a:off x="8387539" y="206617"/>
            <a:ext cx="340839" cy="36065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30</a:t>
            </a:fld>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Google Shape;297;p52"/>
          <p:cNvSpPr txBox="1">
            <a:spLocks noGrp="1"/>
          </p:cNvSpPr>
          <p:nvPr>
            <p:ph type="title"/>
          </p:nvPr>
        </p:nvSpPr>
        <p:spPr>
          <a:xfrm>
            <a:off x="311700" y="190149"/>
            <a:ext cx="7140900" cy="854880"/>
          </a:xfrm>
          <a:prstGeom prst="rect">
            <a:avLst/>
          </a:prstGeom>
        </p:spPr>
        <p:txBody>
          <a:bodyPr/>
          <a:lstStyle>
            <a:lvl1pPr defTabSz="859536">
              <a:defRPr sz="4324"/>
            </a:lvl1pPr>
          </a:lstStyle>
          <a:p>
            <a:r>
              <a:t>Supporting research</a:t>
            </a:r>
          </a:p>
        </p:txBody>
      </p:sp>
      <p:sp>
        <p:nvSpPr>
          <p:cNvPr id="291" name="Google Shape;298;p52"/>
          <p:cNvSpPr txBox="1">
            <a:spLocks noGrp="1"/>
          </p:cNvSpPr>
          <p:nvPr>
            <p:ph type="body" idx="1"/>
          </p:nvPr>
        </p:nvSpPr>
        <p:spPr>
          <a:xfrm>
            <a:off x="342325" y="1361800"/>
            <a:ext cx="7203600" cy="3416401"/>
          </a:xfrm>
          <a:prstGeom prst="rect">
            <a:avLst/>
          </a:prstGeom>
        </p:spPr>
        <p:txBody>
          <a:bodyPr/>
          <a:lstStyle/>
          <a:p>
            <a:r>
              <a:t>We need your help</a:t>
            </a:r>
          </a:p>
          <a:p>
            <a:r>
              <a:t>Not just academic research</a:t>
            </a:r>
          </a:p>
          <a:p>
            <a:r>
              <a:t>Find out more about the research needed at: </a:t>
            </a:r>
            <a:r>
              <a:rPr u="sng">
                <a:solidFill>
                  <a:srgbClr val="0000EE"/>
                </a:solidFill>
                <a:uFill>
                  <a:solidFill>
                    <a:srgbClr val="0000EE"/>
                  </a:solidFill>
                </a:uFill>
                <a:hlinkClick r:id="rId3"/>
              </a:rPr>
              <a:t>https://github.com/w3c/wcag3/wiki/Evidence-and-Research-Needed-WCAG-3</a:t>
            </a:r>
            <a:r>
              <a:t> </a:t>
            </a:r>
          </a:p>
          <a:p>
            <a:r>
              <a:t>If interested, please contact the chairs at group-ag-chairs@w3.org</a:t>
            </a:r>
          </a:p>
        </p:txBody>
      </p:sp>
      <p:sp>
        <p:nvSpPr>
          <p:cNvPr id="292" name="Slide Number"/>
          <p:cNvSpPr txBox="1">
            <a:spLocks noGrp="1"/>
          </p:cNvSpPr>
          <p:nvPr>
            <p:ph type="sldNum" sz="quarter" idx="4294967295"/>
          </p:nvPr>
        </p:nvSpPr>
        <p:spPr>
          <a:xfrm>
            <a:off x="8387539" y="206617"/>
            <a:ext cx="340839" cy="36065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31</a:t>
            </a:fld>
            <a:endParaRP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Title 1"/>
          <p:cNvSpPr txBox="1">
            <a:spLocks noGrp="1"/>
          </p:cNvSpPr>
          <p:nvPr>
            <p:ph type="title"/>
          </p:nvPr>
        </p:nvSpPr>
        <p:spPr>
          <a:xfrm>
            <a:off x="311700" y="2150849"/>
            <a:ext cx="7364649" cy="841801"/>
          </a:xfrm>
          <a:prstGeom prst="rect">
            <a:avLst/>
          </a:prstGeom>
        </p:spPr>
        <p:txBody>
          <a:bodyPr/>
          <a:lstStyle>
            <a:lvl1pPr defTabSz="868680">
              <a:defRPr sz="4180"/>
            </a:lvl1pPr>
          </a:lstStyle>
          <a:p>
            <a:r>
              <a:t>Contributing to the work</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Google Shape;290;p51"/>
          <p:cNvSpPr txBox="1">
            <a:spLocks noGrp="1"/>
          </p:cNvSpPr>
          <p:nvPr>
            <p:ph type="title"/>
          </p:nvPr>
        </p:nvSpPr>
        <p:spPr>
          <a:xfrm>
            <a:off x="311700" y="190149"/>
            <a:ext cx="7140900" cy="854880"/>
          </a:xfrm>
          <a:prstGeom prst="rect">
            <a:avLst/>
          </a:prstGeom>
        </p:spPr>
        <p:txBody>
          <a:bodyPr lIns="68574" tIns="68574" rIns="68574" bIns="68574"/>
          <a:lstStyle>
            <a:lvl1pPr defTabSz="786384">
              <a:defRPr sz="3956"/>
            </a:lvl1pPr>
          </a:lstStyle>
          <a:p>
            <a:r>
              <a:t>Feedback on WCAG 3 - Github</a:t>
            </a:r>
          </a:p>
        </p:txBody>
      </p:sp>
      <p:sp>
        <p:nvSpPr>
          <p:cNvPr id="299" name="Google Shape;291;p51"/>
          <p:cNvSpPr txBox="1">
            <a:spLocks noGrp="1"/>
          </p:cNvSpPr>
          <p:nvPr>
            <p:ph type="body" idx="1"/>
          </p:nvPr>
        </p:nvSpPr>
        <p:spPr>
          <a:xfrm>
            <a:off x="342325" y="1361800"/>
            <a:ext cx="7203600" cy="3416401"/>
          </a:xfrm>
          <a:prstGeom prst="rect">
            <a:avLst/>
          </a:prstGeom>
        </p:spPr>
        <p:txBody>
          <a:bodyPr lIns="68574" tIns="68574" rIns="68574" bIns="68574"/>
          <a:lstStyle/>
          <a:p>
            <a:r>
              <a:t>File an issue</a:t>
            </a:r>
          </a:p>
          <a:p>
            <a:pPr lvl="1">
              <a:defRPr>
                <a:latin typeface="Gill Sans"/>
                <a:ea typeface="Gill Sans"/>
                <a:cs typeface="Gill Sans"/>
                <a:sym typeface="Gill Sans"/>
              </a:defRPr>
            </a:pPr>
            <a:r>
              <a:rPr u="sng">
                <a:solidFill>
                  <a:srgbClr val="0000EE"/>
                </a:solidFill>
                <a:uFill>
                  <a:solidFill>
                    <a:srgbClr val="0000EE"/>
                  </a:solidFill>
                </a:uFill>
                <a:hlinkClick r:id="rId3"/>
              </a:rPr>
              <a:t>https://github.com/w3c/wcag3/issues/new</a:t>
            </a:r>
          </a:p>
          <a:p>
            <a:r>
              <a:t>Participate in discussions</a:t>
            </a:r>
          </a:p>
          <a:p>
            <a:pPr lvl="1">
              <a:defRPr>
                <a:latin typeface="Gill Sans"/>
                <a:ea typeface="Gill Sans"/>
                <a:cs typeface="Gill Sans"/>
                <a:sym typeface="Gill Sans"/>
              </a:defRPr>
            </a:pPr>
            <a:r>
              <a:rPr u="sng">
                <a:solidFill>
                  <a:srgbClr val="0000EE"/>
                </a:solidFill>
                <a:uFill>
                  <a:solidFill>
                    <a:srgbClr val="0000EE"/>
                  </a:solidFill>
                </a:uFill>
                <a:hlinkClick r:id="rId4"/>
              </a:rPr>
              <a:t>https://github.com/w3c/wcag3/discussions</a:t>
            </a:r>
            <a:r>
              <a:t> </a:t>
            </a:r>
          </a:p>
          <a:p>
            <a:r>
              <a:t>Send email to </a:t>
            </a:r>
            <a:r>
              <a:rPr u="sng">
                <a:solidFill>
                  <a:srgbClr val="0000EE"/>
                </a:solidFill>
                <a:uFill>
                  <a:solidFill>
                    <a:srgbClr val="0000EE"/>
                  </a:solidFill>
                </a:uFill>
                <a:hlinkClick r:id="rId5"/>
              </a:rPr>
              <a:t>public-agwg-comments@w3.org</a:t>
            </a:r>
            <a:r>
              <a:t> </a:t>
            </a:r>
          </a:p>
          <a:p>
            <a:r>
              <a:t>Please file one issue per change</a:t>
            </a:r>
          </a:p>
        </p:txBody>
      </p:sp>
      <p:sp>
        <p:nvSpPr>
          <p:cNvPr id="300" name="Google Shape;292;p51"/>
          <p:cNvSpPr txBox="1">
            <a:spLocks noGrp="1"/>
          </p:cNvSpPr>
          <p:nvPr>
            <p:ph type="sldNum" sz="quarter" idx="4294967295"/>
          </p:nvPr>
        </p:nvSpPr>
        <p:spPr>
          <a:xfrm>
            <a:off x="8410389" y="229467"/>
            <a:ext cx="295139" cy="31495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8574" tIns="68574" rIns="68574" bIns="68574"/>
          <a:lstStyle/>
          <a:p>
            <a:fld id="{86CB4B4D-7CA3-9044-876B-883B54F8677D}" type="slidenum">
              <a:t>33</a:t>
            </a:fld>
            <a:endParaRP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Google Shape;290;p51"/>
          <p:cNvSpPr txBox="1">
            <a:spLocks noGrp="1"/>
          </p:cNvSpPr>
          <p:nvPr>
            <p:ph type="title"/>
          </p:nvPr>
        </p:nvSpPr>
        <p:spPr>
          <a:xfrm>
            <a:off x="311700" y="190149"/>
            <a:ext cx="7140900" cy="854880"/>
          </a:xfrm>
          <a:prstGeom prst="rect">
            <a:avLst/>
          </a:prstGeom>
        </p:spPr>
        <p:txBody>
          <a:bodyPr lIns="68574" tIns="68574" rIns="68574" bIns="68574"/>
          <a:lstStyle>
            <a:lvl1pPr defTabSz="822959">
              <a:defRPr sz="4140"/>
            </a:lvl1pPr>
          </a:lstStyle>
          <a:p>
            <a:r>
              <a:t>Feedback on WCAG 3 - email</a:t>
            </a:r>
          </a:p>
        </p:txBody>
      </p:sp>
      <p:sp>
        <p:nvSpPr>
          <p:cNvPr id="305" name="Google Shape;291;p51"/>
          <p:cNvSpPr txBox="1">
            <a:spLocks noGrp="1"/>
          </p:cNvSpPr>
          <p:nvPr>
            <p:ph type="body" idx="1"/>
          </p:nvPr>
        </p:nvSpPr>
        <p:spPr>
          <a:xfrm>
            <a:off x="342325" y="1361800"/>
            <a:ext cx="7203600" cy="3416401"/>
          </a:xfrm>
          <a:prstGeom prst="rect">
            <a:avLst/>
          </a:prstGeom>
        </p:spPr>
        <p:txBody>
          <a:bodyPr lIns="68574" tIns="68574" rIns="68574" bIns="68574"/>
          <a:lstStyle/>
          <a:p>
            <a:r>
              <a:t>Send email to </a:t>
            </a:r>
            <a:r>
              <a:rPr u="sng">
                <a:solidFill>
                  <a:srgbClr val="0000EE"/>
                </a:solidFill>
                <a:uFill>
                  <a:solidFill>
                    <a:srgbClr val="0000EE"/>
                  </a:solidFill>
                </a:uFill>
                <a:hlinkClick r:id="rId3"/>
              </a:rPr>
              <a:t>public-agwg-comments@w3.org</a:t>
            </a:r>
            <a:r>
              <a:t> </a:t>
            </a:r>
          </a:p>
          <a:p>
            <a:endParaRPr/>
          </a:p>
          <a:p>
            <a:r>
              <a:t>Please send one email per change</a:t>
            </a:r>
          </a:p>
        </p:txBody>
      </p:sp>
      <p:sp>
        <p:nvSpPr>
          <p:cNvPr id="306" name="Google Shape;292;p51"/>
          <p:cNvSpPr txBox="1">
            <a:spLocks noGrp="1"/>
          </p:cNvSpPr>
          <p:nvPr>
            <p:ph type="sldNum" sz="quarter" idx="4294967295"/>
          </p:nvPr>
        </p:nvSpPr>
        <p:spPr>
          <a:xfrm>
            <a:off x="8410389" y="229467"/>
            <a:ext cx="295139" cy="31495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8574" tIns="68574" rIns="68574" bIns="68574"/>
          <a:lstStyle/>
          <a:p>
            <a:fld id="{86CB4B4D-7CA3-9044-876B-883B54F8677D}" type="slidenum">
              <a:t>34</a:t>
            </a:fld>
            <a:endParaRP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Google Shape;316;p55"/>
          <p:cNvSpPr txBox="1">
            <a:spLocks noGrp="1"/>
          </p:cNvSpPr>
          <p:nvPr>
            <p:ph type="title"/>
          </p:nvPr>
        </p:nvSpPr>
        <p:spPr>
          <a:xfrm>
            <a:off x="311700" y="190149"/>
            <a:ext cx="7140900" cy="854880"/>
          </a:xfrm>
          <a:prstGeom prst="rect">
            <a:avLst/>
          </a:prstGeom>
        </p:spPr>
        <p:txBody>
          <a:bodyPr lIns="68574" tIns="68574" rIns="68574" bIns="68574"/>
          <a:lstStyle>
            <a:lvl1pPr>
              <a:defRPr sz="4600"/>
            </a:lvl1pPr>
          </a:lstStyle>
          <a:p>
            <a:r>
              <a:t>Writing the standard</a:t>
            </a:r>
          </a:p>
        </p:txBody>
      </p:sp>
      <p:sp>
        <p:nvSpPr>
          <p:cNvPr id="311" name="Google Shape;317;p55"/>
          <p:cNvSpPr txBox="1">
            <a:spLocks noGrp="1"/>
          </p:cNvSpPr>
          <p:nvPr>
            <p:ph type="body" idx="1"/>
          </p:nvPr>
        </p:nvSpPr>
        <p:spPr>
          <a:xfrm>
            <a:off x="342325" y="1361800"/>
            <a:ext cx="7203600" cy="3416401"/>
          </a:xfrm>
          <a:prstGeom prst="rect">
            <a:avLst/>
          </a:prstGeom>
        </p:spPr>
        <p:txBody>
          <a:bodyPr lIns="68574" tIns="68574" rIns="68574" bIns="68574"/>
          <a:lstStyle/>
          <a:p>
            <a:r>
              <a:t>WCAG 3 is created by members of the Accessibility Guidelines Working Group in the W3C</a:t>
            </a:r>
          </a:p>
          <a:p>
            <a:r>
              <a:t>W3C Member organizations can simply join the group and start contributing</a:t>
            </a:r>
          </a:p>
          <a:p>
            <a:r>
              <a:t>Invited Experts are individuals who are not employed by member organizations who contribute their expertise and time to the work</a:t>
            </a:r>
          </a:p>
          <a:p>
            <a:r>
              <a:t>Find out more at </a:t>
            </a:r>
            <a:r>
              <a:rPr u="sng">
                <a:solidFill>
                  <a:srgbClr val="0000EE"/>
                </a:solidFill>
                <a:uFill>
                  <a:solidFill>
                    <a:srgbClr val="0000EE"/>
                  </a:solidFill>
                </a:uFill>
                <a:hlinkClick r:id="rId3"/>
              </a:rPr>
              <a:t>w3.org/membership</a:t>
            </a:r>
          </a:p>
        </p:txBody>
      </p:sp>
      <p:sp>
        <p:nvSpPr>
          <p:cNvPr id="312" name="Google Shape;318;p55"/>
          <p:cNvSpPr txBox="1">
            <a:spLocks noGrp="1"/>
          </p:cNvSpPr>
          <p:nvPr>
            <p:ph type="sldNum" sz="quarter" idx="4294967295"/>
          </p:nvPr>
        </p:nvSpPr>
        <p:spPr>
          <a:xfrm>
            <a:off x="8410389" y="229467"/>
            <a:ext cx="295139" cy="31495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8574" tIns="68574" rIns="68574" bIns="68574"/>
          <a:lstStyle/>
          <a:p>
            <a:fld id="{86CB4B4D-7CA3-9044-876B-883B54F8677D}" type="slidenum">
              <a:t>35</a:t>
            </a:fld>
            <a:endParaRP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Google Shape;323;p56"/>
          <p:cNvSpPr txBox="1">
            <a:spLocks noGrp="1"/>
          </p:cNvSpPr>
          <p:nvPr>
            <p:ph type="title"/>
          </p:nvPr>
        </p:nvSpPr>
        <p:spPr>
          <a:xfrm>
            <a:off x="311700" y="2150849"/>
            <a:ext cx="7364649" cy="841801"/>
          </a:xfrm>
          <a:prstGeom prst="rect">
            <a:avLst/>
          </a:prstGeom>
        </p:spPr>
        <p:txBody>
          <a:bodyPr lIns="68574" tIns="68574" rIns="68574" bIns="68574"/>
          <a:lstStyle>
            <a:lvl1pPr algn="l"/>
          </a:lstStyle>
          <a:p>
            <a:r>
              <a:rPr dirty="0"/>
              <a:t>Questions</a:t>
            </a:r>
          </a:p>
        </p:txBody>
      </p:sp>
      <p:pic>
        <p:nvPicPr>
          <p:cNvPr id="317" name="Picture 2" descr="Picture 2"/>
          <p:cNvPicPr>
            <a:picLocks noChangeAspect="1"/>
          </p:cNvPicPr>
          <p:nvPr/>
        </p:nvPicPr>
        <p:blipFill>
          <a:blip r:embed="rId2"/>
          <a:stretch>
            <a:fillRect/>
          </a:stretch>
        </p:blipFill>
        <p:spPr>
          <a:xfrm>
            <a:off x="5098555" y="1207363"/>
            <a:ext cx="2728775" cy="2728774"/>
          </a:xfrm>
          <a:prstGeom prst="rect">
            <a:avLst/>
          </a:prstGeom>
          <a:ln w="12700">
            <a:miter lim="400000"/>
          </a:ln>
        </p:spPr>
      </p:pic>
      <p:sp>
        <p:nvSpPr>
          <p:cNvPr id="318" name="Visit sli.do, code: 3873734"/>
          <p:cNvSpPr txBox="1"/>
          <p:nvPr/>
        </p:nvSpPr>
        <p:spPr>
          <a:xfrm>
            <a:off x="382622" y="3341207"/>
            <a:ext cx="3615183" cy="434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marL="457200" indent="-355600">
              <a:lnSpc>
                <a:spcPct val="115000"/>
              </a:lnSpc>
              <a:buClr>
                <a:srgbClr val="000000"/>
              </a:buClr>
              <a:buSzPts val="2000"/>
              <a:buFont typeface="Gill Sans"/>
              <a:buChar char="●"/>
              <a:defRPr sz="2000">
                <a:latin typeface="+mn-lt"/>
                <a:ea typeface="+mn-ea"/>
                <a:cs typeface="+mn-cs"/>
                <a:sym typeface="Noto Sans Regular"/>
              </a:defRPr>
            </a:lvl1pPr>
          </a:lstStyle>
          <a:p>
            <a:r>
              <a:t>Visit sli.do, code: 3873734</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Google Shape;328;p57"/>
          <p:cNvSpPr txBox="1">
            <a:spLocks noGrp="1"/>
          </p:cNvSpPr>
          <p:nvPr>
            <p:ph type="title"/>
          </p:nvPr>
        </p:nvSpPr>
        <p:spPr>
          <a:xfrm>
            <a:off x="311700" y="2150849"/>
            <a:ext cx="7364649" cy="841801"/>
          </a:xfrm>
          <a:prstGeom prst="rect">
            <a:avLst/>
          </a:prstGeom>
        </p:spPr>
        <p:txBody>
          <a:bodyPr lIns="68574" tIns="68574" rIns="68574" bIns="68574"/>
          <a:lstStyle>
            <a:lvl1pPr algn="l"/>
          </a:lstStyle>
          <a:p>
            <a:r>
              <a:rPr dirty="0"/>
              <a:t>Thank you</a:t>
            </a:r>
          </a:p>
        </p:txBody>
      </p:sp>
      <p:pic>
        <p:nvPicPr>
          <p:cNvPr id="321" name="QR code for link to slides" descr="QR code for link to slides"/>
          <p:cNvPicPr>
            <a:picLocks noChangeAspect="1"/>
          </p:cNvPicPr>
          <p:nvPr/>
        </p:nvPicPr>
        <p:blipFill>
          <a:blip r:embed="rId2"/>
          <a:stretch>
            <a:fillRect/>
          </a:stretch>
        </p:blipFill>
        <p:spPr>
          <a:xfrm>
            <a:off x="5624600" y="2866379"/>
            <a:ext cx="2028981" cy="2028982"/>
          </a:xfrm>
          <a:prstGeom prst="rect">
            <a:avLst/>
          </a:prstGeom>
          <a:ln w="12700">
            <a:miter lim="400000"/>
          </a:ln>
        </p:spPr>
      </p:pic>
      <p:sp>
        <p:nvSpPr>
          <p:cNvPr id="322" name="Slides are available to download at: https://www.w3.org/2025/Talks/CSUN/2025-CSUN-wcag3-update.pptx"/>
          <p:cNvSpPr txBox="1"/>
          <p:nvPr/>
        </p:nvSpPr>
        <p:spPr>
          <a:xfrm>
            <a:off x="2068515" y="4091223"/>
            <a:ext cx="3434406" cy="6952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Slides are available to download at: </a:t>
            </a:r>
            <a:r>
              <a:rPr u="sng">
                <a:solidFill>
                  <a:srgbClr val="0000EE"/>
                </a:solidFill>
                <a:uFill>
                  <a:solidFill>
                    <a:srgbClr val="0000EE"/>
                  </a:solidFill>
                </a:uFill>
                <a:hlinkClick r:id="rId3"/>
              </a:rPr>
              <a:t>https://www.w3.org/2025/Talks/CSUN/2025-CSUN-wcag3-update.pptx</a:t>
            </a:r>
            <a:r>
              <a:t> </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4" name="Google Shape;345;p60"/>
          <p:cNvSpPr txBox="1">
            <a:spLocks noGrp="1"/>
          </p:cNvSpPr>
          <p:nvPr>
            <p:ph type="title"/>
          </p:nvPr>
        </p:nvSpPr>
        <p:spPr>
          <a:xfrm>
            <a:off x="311700" y="190149"/>
            <a:ext cx="7140900" cy="854880"/>
          </a:xfrm>
          <a:prstGeom prst="rect">
            <a:avLst/>
          </a:prstGeom>
        </p:spPr>
        <p:txBody>
          <a:bodyPr/>
          <a:lstStyle>
            <a:lvl1pPr defTabSz="585215">
              <a:defRPr sz="2943"/>
            </a:lvl1pPr>
          </a:lstStyle>
          <a:p>
            <a:r>
              <a:t>[Bonus content] Differences with WCAG 2</a:t>
            </a:r>
          </a:p>
        </p:txBody>
      </p:sp>
      <p:sp>
        <p:nvSpPr>
          <p:cNvPr id="325" name="Google Shape;346;p60"/>
          <p:cNvSpPr txBox="1">
            <a:spLocks noGrp="1"/>
          </p:cNvSpPr>
          <p:nvPr>
            <p:ph type="body" idx="1"/>
          </p:nvPr>
        </p:nvSpPr>
        <p:spPr>
          <a:xfrm>
            <a:off x="342325" y="1361800"/>
            <a:ext cx="7203600" cy="3416401"/>
          </a:xfrm>
          <a:prstGeom prst="rect">
            <a:avLst/>
          </a:prstGeom>
        </p:spPr>
        <p:txBody>
          <a:bodyPr/>
          <a:lstStyle/>
          <a:p>
            <a:r>
              <a:t>More Requirements than Success Criteria BUT Requirements are more granular and understandable</a:t>
            </a:r>
          </a:p>
          <a:p>
            <a:r>
              <a:t>Conditional Methods - Requirements may apply differently based on defined situations such as language or alphabet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itle 1"/>
          <p:cNvSpPr txBox="1">
            <a:spLocks noGrp="1"/>
          </p:cNvSpPr>
          <p:nvPr>
            <p:ph type="title"/>
          </p:nvPr>
        </p:nvSpPr>
        <p:spPr>
          <a:xfrm>
            <a:off x="311700" y="2150849"/>
            <a:ext cx="7364649" cy="841801"/>
          </a:xfrm>
          <a:prstGeom prst="rect">
            <a:avLst/>
          </a:prstGeom>
        </p:spPr>
        <p:txBody>
          <a:bodyPr/>
          <a:lstStyle>
            <a:lvl1pPr>
              <a:defRPr sz="3900"/>
            </a:lvl1pPr>
          </a:lstStyle>
          <a:p>
            <a:r>
              <a:t>Introductions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Google Shape;169;p33"/>
          <p:cNvSpPr txBox="1">
            <a:spLocks noGrp="1"/>
          </p:cNvSpPr>
          <p:nvPr>
            <p:ph type="title"/>
          </p:nvPr>
        </p:nvSpPr>
        <p:spPr>
          <a:xfrm>
            <a:off x="311700" y="190149"/>
            <a:ext cx="7140900" cy="854880"/>
          </a:xfrm>
          <a:prstGeom prst="rect">
            <a:avLst/>
          </a:prstGeom>
        </p:spPr>
        <p:txBody>
          <a:bodyPr/>
          <a:lstStyle>
            <a:lvl1pPr defTabSz="859536">
              <a:defRPr sz="4324"/>
            </a:lvl1pPr>
          </a:lstStyle>
          <a:p>
            <a:r>
              <a:t>Feedback and questions</a:t>
            </a:r>
          </a:p>
        </p:txBody>
      </p:sp>
      <p:sp>
        <p:nvSpPr>
          <p:cNvPr id="143" name="Google Shape;170;p33"/>
          <p:cNvSpPr txBox="1">
            <a:spLocks noGrp="1"/>
          </p:cNvSpPr>
          <p:nvPr>
            <p:ph type="body" sz="half" idx="1"/>
          </p:nvPr>
        </p:nvSpPr>
        <p:spPr>
          <a:xfrm>
            <a:off x="342900" y="1362075"/>
            <a:ext cx="4672983" cy="3416300"/>
          </a:xfrm>
          <a:prstGeom prst="rect">
            <a:avLst/>
          </a:prstGeom>
        </p:spPr>
        <p:txBody>
          <a:bodyPr/>
          <a:lstStyle/>
          <a:p>
            <a:r>
              <a:t>We encourage questions</a:t>
            </a:r>
          </a:p>
          <a:p>
            <a:r>
              <a:t>There will be time at the end</a:t>
            </a:r>
          </a:p>
          <a:p>
            <a:r>
              <a:t>Raise hand or use QR code to Slido to ask questions there</a:t>
            </a:r>
          </a:p>
          <a:p>
            <a:endParaRPr/>
          </a:p>
          <a:p>
            <a:r>
              <a:t>Visit sli.do, code: 3873734</a:t>
            </a:r>
          </a:p>
        </p:txBody>
      </p:sp>
      <p:pic>
        <p:nvPicPr>
          <p:cNvPr id="144" name="Picture 4" descr="Picture 4"/>
          <p:cNvPicPr>
            <a:picLocks noChangeAspect="1"/>
          </p:cNvPicPr>
          <p:nvPr/>
        </p:nvPicPr>
        <p:blipFill>
          <a:blip r:embed="rId3"/>
          <a:stretch>
            <a:fillRect/>
          </a:stretch>
        </p:blipFill>
        <p:spPr>
          <a:xfrm>
            <a:off x="5098555" y="1207363"/>
            <a:ext cx="2728775" cy="2728774"/>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itle 1"/>
          <p:cNvSpPr txBox="1">
            <a:spLocks noGrp="1"/>
          </p:cNvSpPr>
          <p:nvPr>
            <p:ph type="title"/>
          </p:nvPr>
        </p:nvSpPr>
        <p:spPr>
          <a:xfrm>
            <a:off x="311700" y="2150849"/>
            <a:ext cx="7364649" cy="841801"/>
          </a:xfrm>
          <a:prstGeom prst="rect">
            <a:avLst/>
          </a:prstGeom>
        </p:spPr>
        <p:txBody>
          <a:bodyPr/>
          <a:lstStyle>
            <a:lvl1pPr defTabSz="868680">
              <a:defRPr sz="4180"/>
            </a:lvl1pPr>
          </a:lstStyle>
          <a:p>
            <a:r>
              <a:t>Maturity levels</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Google Shape;215;p40"/>
          <p:cNvSpPr txBox="1">
            <a:spLocks noGrp="1"/>
          </p:cNvSpPr>
          <p:nvPr>
            <p:ph type="title"/>
          </p:nvPr>
        </p:nvSpPr>
        <p:spPr>
          <a:xfrm>
            <a:off x="311700" y="190149"/>
            <a:ext cx="7140900" cy="854880"/>
          </a:xfrm>
          <a:prstGeom prst="rect">
            <a:avLst/>
          </a:prstGeom>
        </p:spPr>
        <p:txBody>
          <a:bodyPr/>
          <a:lstStyle>
            <a:lvl1pPr defTabSz="859536">
              <a:defRPr sz="4324"/>
            </a:lvl1pPr>
          </a:lstStyle>
          <a:p>
            <a:r>
              <a:rPr dirty="0"/>
              <a:t>Maturity levels</a:t>
            </a:r>
            <a:r>
              <a:rPr lang="en-GB" dirty="0"/>
              <a:t> - overview</a:t>
            </a:r>
            <a:endParaRPr dirty="0"/>
          </a:p>
        </p:txBody>
      </p:sp>
      <p:sp>
        <p:nvSpPr>
          <p:cNvPr id="151" name="Google Shape;216;p40"/>
          <p:cNvSpPr txBox="1">
            <a:spLocks noGrp="1"/>
          </p:cNvSpPr>
          <p:nvPr>
            <p:ph type="body" idx="1"/>
          </p:nvPr>
        </p:nvSpPr>
        <p:spPr>
          <a:xfrm>
            <a:off x="342325" y="1361800"/>
            <a:ext cx="7203600" cy="3416401"/>
          </a:xfrm>
          <a:prstGeom prst="rect">
            <a:avLst/>
          </a:prstGeom>
        </p:spPr>
        <p:txBody>
          <a:bodyPr/>
          <a:lstStyle/>
          <a:p>
            <a:pPr marL="434340" indent="-337820" defTabSz="868680">
              <a:buSzPts val="1800"/>
              <a:defRPr sz="1900"/>
            </a:pPr>
            <a:r>
              <a:t>Content in WCAG 3.0 will evolve over time</a:t>
            </a:r>
          </a:p>
          <a:p>
            <a:pPr marL="434340" indent="-337820" defTabSz="868680">
              <a:buSzPts val="1800"/>
              <a:defRPr sz="1900"/>
            </a:pPr>
            <a:r>
              <a:t>At each step, the content becomes increasingly detailed and definite</a:t>
            </a:r>
          </a:p>
          <a:p>
            <a:pPr marL="434340" indent="-337820" defTabSz="868680">
              <a:buSzPts val="1800"/>
              <a:defRPr sz="1900"/>
            </a:pPr>
            <a:r>
              <a:t>Maturity levels are used to indicate at what stage any piece of content is at</a:t>
            </a:r>
          </a:p>
          <a:p>
            <a:pPr marL="434340" indent="-337820" defTabSz="868680">
              <a:buSzPts val="1800"/>
              <a:defRPr sz="1900"/>
            </a:pPr>
            <a:r>
              <a:t>The level of maturity indicates:</a:t>
            </a:r>
          </a:p>
          <a:p>
            <a:pPr marL="868680" lvl="1" indent="-337820" defTabSz="868680">
              <a:buSzPts val="1800"/>
              <a:defRPr sz="1900">
                <a:latin typeface="Gill Sans"/>
                <a:ea typeface="Gill Sans"/>
                <a:cs typeface="Gill Sans"/>
                <a:sym typeface="Gill Sans"/>
              </a:defRPr>
            </a:pPr>
            <a:r>
              <a:t>Where in the development process the content is,</a:t>
            </a:r>
          </a:p>
          <a:p>
            <a:pPr marL="868680" lvl="1" indent="-337820" defTabSz="868680">
              <a:buSzPts val="1800"/>
              <a:defRPr sz="1900">
                <a:latin typeface="Gill Sans"/>
                <a:ea typeface="Gill Sans"/>
                <a:cs typeface="Gill Sans"/>
                <a:sym typeface="Gill Sans"/>
              </a:defRPr>
            </a:pPr>
            <a:r>
              <a:t>Whether the content is ready for experimental adoption</a:t>
            </a:r>
          </a:p>
          <a:p>
            <a:pPr marL="868680" lvl="1" indent="-337820" defTabSz="868680">
              <a:buSzPts val="1800"/>
              <a:defRPr sz="1900">
                <a:latin typeface="Gill Sans"/>
                <a:ea typeface="Gill Sans"/>
                <a:cs typeface="Gill Sans"/>
                <a:sym typeface="Gill Sans"/>
              </a:defRPr>
            </a:pPr>
            <a:r>
              <a:t>What kind of feedback we are looking for</a:t>
            </a:r>
          </a:p>
        </p:txBody>
      </p:sp>
      <p:sp>
        <p:nvSpPr>
          <p:cNvPr id="152" name="Google Shape;217;p40"/>
          <p:cNvSpPr txBox="1">
            <a:spLocks noGrp="1"/>
          </p:cNvSpPr>
          <p:nvPr>
            <p:ph type="sldNum" sz="quarter" idx="4294967295"/>
          </p:nvPr>
        </p:nvSpPr>
        <p:spPr>
          <a:xfrm>
            <a:off x="8423861" y="206617"/>
            <a:ext cx="268195" cy="36065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7</a:t>
            </a:fld>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Google Shape;222;p41"/>
          <p:cNvSpPr txBox="1">
            <a:spLocks noGrp="1"/>
          </p:cNvSpPr>
          <p:nvPr>
            <p:ph type="title"/>
          </p:nvPr>
        </p:nvSpPr>
        <p:spPr>
          <a:xfrm>
            <a:off x="311700" y="190149"/>
            <a:ext cx="7140900" cy="854880"/>
          </a:xfrm>
          <a:prstGeom prst="rect">
            <a:avLst/>
          </a:prstGeom>
        </p:spPr>
        <p:txBody>
          <a:bodyPr/>
          <a:lstStyle>
            <a:lvl1pPr defTabSz="859536">
              <a:defRPr sz="4324"/>
            </a:lvl1pPr>
          </a:lstStyle>
          <a:p>
            <a:r>
              <a:t>Maturity levels - Placeholder</a:t>
            </a:r>
          </a:p>
        </p:txBody>
      </p:sp>
      <p:sp>
        <p:nvSpPr>
          <p:cNvPr id="157" name="Google Shape;223;p41"/>
          <p:cNvSpPr txBox="1">
            <a:spLocks noGrp="1"/>
          </p:cNvSpPr>
          <p:nvPr>
            <p:ph type="body" idx="1"/>
          </p:nvPr>
        </p:nvSpPr>
        <p:spPr>
          <a:xfrm>
            <a:off x="342325" y="1361800"/>
            <a:ext cx="7203600" cy="3416401"/>
          </a:xfrm>
          <a:prstGeom prst="rect">
            <a:avLst/>
          </a:prstGeom>
        </p:spPr>
        <p:txBody>
          <a:bodyPr/>
          <a:lstStyle/>
          <a:p>
            <a:pPr marL="0" indent="0">
              <a:lnSpc>
                <a:spcPct val="110000"/>
              </a:lnSpc>
              <a:spcBef>
                <a:spcPts val="1200"/>
              </a:spcBef>
              <a:buClrTx/>
              <a:buSzTx/>
              <a:buFontTx/>
              <a:buNone/>
              <a:defRPr sz="2400"/>
            </a:pPr>
            <a:r>
              <a:t>Identifies needs and possible directions</a:t>
            </a:r>
          </a:p>
          <a:p>
            <a:r>
              <a:rPr>
                <a:latin typeface="Noto Sans Bold"/>
                <a:ea typeface="Noto Sans Bold"/>
                <a:cs typeface="Noto Sans Bold"/>
                <a:sym typeface="Noto Sans Bold"/>
              </a:rPr>
              <a:t>Likelihood to change:</a:t>
            </a:r>
            <a:r>
              <a:t> Definite</a:t>
            </a:r>
          </a:p>
          <a:p>
            <a:r>
              <a:rPr>
                <a:latin typeface="Noto Sans Bold"/>
                <a:ea typeface="Noto Sans Bold"/>
                <a:cs typeface="Noto Sans Bold"/>
                <a:sym typeface="Noto Sans Bold"/>
              </a:rPr>
              <a:t>Feedback Needed:</a:t>
            </a:r>
            <a:r>
              <a:t> Not included in drafts, and no feedback is needed on placeholder content</a:t>
            </a:r>
          </a:p>
        </p:txBody>
      </p:sp>
      <p:sp>
        <p:nvSpPr>
          <p:cNvPr id="158" name="Google Shape;224;p41"/>
          <p:cNvSpPr txBox="1">
            <a:spLocks noGrp="1"/>
          </p:cNvSpPr>
          <p:nvPr>
            <p:ph type="sldNum" sz="quarter" idx="4294967295"/>
          </p:nvPr>
        </p:nvSpPr>
        <p:spPr>
          <a:xfrm>
            <a:off x="8423861" y="206617"/>
            <a:ext cx="268195" cy="36065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Google Shape;229;p42"/>
          <p:cNvSpPr txBox="1">
            <a:spLocks noGrp="1"/>
          </p:cNvSpPr>
          <p:nvPr>
            <p:ph type="title"/>
          </p:nvPr>
        </p:nvSpPr>
        <p:spPr>
          <a:xfrm>
            <a:off x="311700" y="190149"/>
            <a:ext cx="7140900" cy="854880"/>
          </a:xfrm>
          <a:prstGeom prst="rect">
            <a:avLst/>
          </a:prstGeom>
        </p:spPr>
        <p:txBody>
          <a:bodyPr/>
          <a:lstStyle>
            <a:lvl1pPr defTabSz="859536">
              <a:defRPr sz="4324"/>
            </a:lvl1pPr>
          </a:lstStyle>
          <a:p>
            <a:r>
              <a:t>Maturity levels - Exploratory</a:t>
            </a:r>
          </a:p>
        </p:txBody>
      </p:sp>
      <p:sp>
        <p:nvSpPr>
          <p:cNvPr id="163" name="Google Shape;230;p42"/>
          <p:cNvSpPr txBox="1">
            <a:spLocks noGrp="1"/>
          </p:cNvSpPr>
          <p:nvPr>
            <p:ph type="body" idx="1"/>
          </p:nvPr>
        </p:nvSpPr>
        <p:spPr>
          <a:xfrm>
            <a:off x="342325" y="1361800"/>
            <a:ext cx="7203600" cy="3416401"/>
          </a:xfrm>
          <a:prstGeom prst="rect">
            <a:avLst/>
          </a:prstGeom>
        </p:spPr>
        <p:txBody>
          <a:bodyPr/>
          <a:lstStyle/>
          <a:p>
            <a:pPr marL="0" indent="0">
              <a:lnSpc>
                <a:spcPct val="110000"/>
              </a:lnSpc>
              <a:spcBef>
                <a:spcPts val="1200"/>
              </a:spcBef>
              <a:buClrTx/>
              <a:buSzTx/>
              <a:buFontTx/>
              <a:buNone/>
              <a:defRPr sz="2400"/>
            </a:pPr>
            <a:r>
              <a:t>Exploring what direction to take with this content</a:t>
            </a:r>
          </a:p>
          <a:p>
            <a:r>
              <a:rPr>
                <a:latin typeface="Noto Sans Bold"/>
                <a:ea typeface="Noto Sans Bold"/>
                <a:cs typeface="Noto Sans Bold"/>
                <a:sym typeface="Noto Sans Bold"/>
              </a:rPr>
              <a:t>Likelihood to change: </a:t>
            </a:r>
            <a:r>
              <a:t>Very likely, lacks details</a:t>
            </a:r>
          </a:p>
          <a:p>
            <a:r>
              <a:rPr>
                <a:latin typeface="Noto Sans Bold"/>
                <a:ea typeface="Noto Sans Bold"/>
                <a:cs typeface="Noto Sans Bold"/>
                <a:sym typeface="Noto Sans Bold"/>
              </a:rPr>
              <a:t>Feedback Needed:</a:t>
            </a:r>
            <a:r>
              <a:t> About the proposed direction</a:t>
            </a:r>
          </a:p>
        </p:txBody>
      </p:sp>
      <p:sp>
        <p:nvSpPr>
          <p:cNvPr id="164" name="Google Shape;231;p42"/>
          <p:cNvSpPr txBox="1">
            <a:spLocks noGrp="1"/>
          </p:cNvSpPr>
          <p:nvPr>
            <p:ph type="sldNum" sz="quarter" idx="4294967295"/>
          </p:nvPr>
        </p:nvSpPr>
        <p:spPr>
          <a:xfrm>
            <a:off x="8423861" y="206617"/>
            <a:ext cx="268195" cy="36065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spTree>
  </p:cSld>
  <p:clrMapOvr>
    <a:masterClrMapping/>
  </p:clrMapOvr>
  <p:transition spd="med"/>
</p:sld>
</file>

<file path=ppt/theme/theme1.xml><?xml version="1.0" encoding="utf-8"?>
<a:theme xmlns:a="http://schemas.openxmlformats.org/drawingml/2006/main" name="W3C">
  <a:themeElements>
    <a:clrScheme name="W3C">
      <a:dk1>
        <a:srgbClr val="000000"/>
      </a:dk1>
      <a:lt1>
        <a:srgbClr val="FFFFFF"/>
      </a:lt1>
      <a:dk2>
        <a:srgbClr val="A7A7A7"/>
      </a:dk2>
      <a:lt2>
        <a:srgbClr val="535353"/>
      </a:lt2>
      <a:accent1>
        <a:srgbClr val="015CA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W3C">
      <a:majorFont>
        <a:latin typeface="Helvetica"/>
        <a:ea typeface="Helvetica"/>
        <a:cs typeface="Helvetica"/>
      </a:majorFont>
      <a:minorFont>
        <a:latin typeface="Noto Sans Regular"/>
        <a:ea typeface="Noto Sans Regular"/>
        <a:cs typeface="Noto Sans Regular"/>
      </a:minorFont>
    </a:fontScheme>
    <a:fmtScheme name="W3C">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3C">
  <a:themeElements>
    <a:clrScheme name="W3C">
      <a:dk1>
        <a:srgbClr val="000000"/>
      </a:dk1>
      <a:lt1>
        <a:srgbClr val="FFFFFF"/>
      </a:lt1>
      <a:dk2>
        <a:srgbClr val="A7A7A7"/>
      </a:dk2>
      <a:lt2>
        <a:srgbClr val="535353"/>
      </a:lt2>
      <a:accent1>
        <a:srgbClr val="015CA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W3C">
      <a:majorFont>
        <a:latin typeface="Helvetica"/>
        <a:ea typeface="Helvetica"/>
        <a:cs typeface="Helvetica"/>
      </a:majorFont>
      <a:minorFont>
        <a:latin typeface="Noto Sans Regular"/>
        <a:ea typeface="Noto Sans Regular"/>
        <a:cs typeface="Noto Sans Regular"/>
      </a:minorFont>
    </a:fontScheme>
    <a:fmtScheme name="W3C">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2723</Words>
  <Application>Microsoft Macintosh PowerPoint</Application>
  <PresentationFormat>On-screen Show (16:9)</PresentationFormat>
  <Paragraphs>284</Paragraphs>
  <Slides>38</Slides>
  <Notes>27</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Gill Sans</vt:lpstr>
      <vt:lpstr>League Gothic</vt:lpstr>
      <vt:lpstr>Noto Sans Bold</vt:lpstr>
      <vt:lpstr>Noto Sans Regular</vt:lpstr>
      <vt:lpstr>W3C</vt:lpstr>
      <vt:lpstr>WCAG 3: The True Story!</vt:lpstr>
      <vt:lpstr>Session description</vt:lpstr>
      <vt:lpstr>Agenda</vt:lpstr>
      <vt:lpstr>Introductions</vt:lpstr>
      <vt:lpstr>Feedback and questions</vt:lpstr>
      <vt:lpstr>Maturity levels</vt:lpstr>
      <vt:lpstr>Maturity levels - overview</vt:lpstr>
      <vt:lpstr>Maturity levels - Placeholder</vt:lpstr>
      <vt:lpstr>Maturity levels - Exploratory</vt:lpstr>
      <vt:lpstr>Maturity levels - Developing</vt:lpstr>
      <vt:lpstr>Maturity levels - Refining</vt:lpstr>
      <vt:lpstr>Maturity levels - Mature</vt:lpstr>
      <vt:lpstr>Maturity levels - examples</vt:lpstr>
      <vt:lpstr>Achievements and planning</vt:lpstr>
      <vt:lpstr>2024 Achievements</vt:lpstr>
      <vt:lpstr>Plan for 2025 (1 of 4)</vt:lpstr>
      <vt:lpstr>Plan for 2025 (2 of 4)</vt:lpstr>
      <vt:lpstr>Plan for 2025 (3 of 4)</vt:lpstr>
      <vt:lpstr>Plan for 2025 (4 of 4)</vt:lpstr>
      <vt:lpstr>Current status</vt:lpstr>
      <vt:lpstr>Structure</vt:lpstr>
      <vt:lpstr>Example guideline</vt:lpstr>
      <vt:lpstr>Applicability "tree" (not settled)</vt:lpstr>
      <vt:lpstr>Example applicability tree (drafty)</vt:lpstr>
      <vt:lpstr>Conformance</vt:lpstr>
      <vt:lpstr>Example of conformance – Not settled</vt:lpstr>
      <vt:lpstr>Accessibility supported</vt:lpstr>
      <vt:lpstr>Research</vt:lpstr>
      <vt:lpstr>Research</vt:lpstr>
      <vt:lpstr>Examples of research gaps</vt:lpstr>
      <vt:lpstr>Supporting research</vt:lpstr>
      <vt:lpstr>Contributing to the work</vt:lpstr>
      <vt:lpstr>Feedback on WCAG 3 - Github</vt:lpstr>
      <vt:lpstr>Feedback on WCAG 3 - email</vt:lpstr>
      <vt:lpstr>Writing the standard</vt:lpstr>
      <vt:lpstr>Questions</vt:lpstr>
      <vt:lpstr>Thank you</vt:lpstr>
      <vt:lpstr>[Bonus content] Differences with WCAG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Alastair Campbell</cp:lastModifiedBy>
  <cp:revision>1</cp:revision>
  <dcterms:modified xsi:type="dcterms:W3CDTF">2025-03-11T18:52:39Z</dcterms:modified>
</cp:coreProperties>
</file>