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637" r:id="rId3"/>
    <p:sldMasterId id="2147484649" r:id="rId4"/>
  </p:sldMasterIdLst>
  <p:notesMasterIdLst>
    <p:notesMasterId r:id="rId40"/>
  </p:notesMasterIdLst>
  <p:handoutMasterIdLst>
    <p:handoutMasterId r:id="rId41"/>
  </p:handoutMasterIdLst>
  <p:sldIdLst>
    <p:sldId id="304" r:id="rId5"/>
    <p:sldId id="302" r:id="rId6"/>
    <p:sldId id="329" r:id="rId7"/>
    <p:sldId id="305" r:id="rId8"/>
    <p:sldId id="337" r:id="rId9"/>
    <p:sldId id="306" r:id="rId10"/>
    <p:sldId id="338" r:id="rId11"/>
    <p:sldId id="331" r:id="rId12"/>
    <p:sldId id="333" r:id="rId13"/>
    <p:sldId id="334" r:id="rId14"/>
    <p:sldId id="335" r:id="rId15"/>
    <p:sldId id="336" r:id="rId16"/>
    <p:sldId id="308" r:id="rId17"/>
    <p:sldId id="350" r:id="rId18"/>
    <p:sldId id="349" r:id="rId19"/>
    <p:sldId id="309" r:id="rId20"/>
    <p:sldId id="310" r:id="rId21"/>
    <p:sldId id="311" r:id="rId22"/>
    <p:sldId id="316" r:id="rId23"/>
    <p:sldId id="317" r:id="rId24"/>
    <p:sldId id="318" r:id="rId25"/>
    <p:sldId id="319" r:id="rId26"/>
    <p:sldId id="320" r:id="rId27"/>
    <p:sldId id="321" r:id="rId28"/>
    <p:sldId id="339" r:id="rId29"/>
    <p:sldId id="323" r:id="rId30"/>
    <p:sldId id="328" r:id="rId31"/>
    <p:sldId id="340" r:id="rId32"/>
    <p:sldId id="345" r:id="rId33"/>
    <p:sldId id="341" r:id="rId34"/>
    <p:sldId id="342" r:id="rId35"/>
    <p:sldId id="343" r:id="rId36"/>
    <p:sldId id="344" r:id="rId37"/>
    <p:sldId id="324" r:id="rId38"/>
    <p:sldId id="325" r:id="rId39"/>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3E7121"/>
    <a:srgbClr val="FDF83A"/>
    <a:srgbClr val="33CC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04" autoAdjust="0"/>
    <p:restoredTop sz="80975" autoAdjust="0"/>
  </p:normalViewPr>
  <p:slideViewPr>
    <p:cSldViewPr>
      <p:cViewPr varScale="1">
        <p:scale>
          <a:sx n="76" d="100"/>
          <a:sy n="76" d="100"/>
        </p:scale>
        <p:origin x="-858" y="-84"/>
      </p:cViewPr>
      <p:guideLst>
        <p:guide orient="horz" pos="2160"/>
        <p:guide pos="2880"/>
      </p:guideLst>
    </p:cSldViewPr>
  </p:slideViewPr>
  <p:outlineViewPr>
    <p:cViewPr>
      <p:scale>
        <a:sx n="33" d="100"/>
        <a:sy n="33" d="100"/>
      </p:scale>
      <p:origin x="0" y="2516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2088"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7891"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7892"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2818" tIns="46409" rIns="92818" bIns="4640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7893"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2818" tIns="46409" rIns="92818" bIns="46409" numCol="1" anchor="b" anchorCtr="0" compatLnSpc="1">
            <a:prstTxWarp prst="textNoShape">
              <a:avLst/>
            </a:prstTxWarp>
          </a:bodyPr>
          <a:lstStyle>
            <a:lvl1pPr algn="r" eaLnBrk="1" hangingPunct="1">
              <a:defRPr sz="1200" smtClean="0">
                <a:latin typeface="Arial" charset="0"/>
              </a:defRPr>
            </a:lvl1pPr>
          </a:lstStyle>
          <a:p>
            <a:pPr>
              <a:defRPr/>
            </a:pPr>
            <a:fld id="{EBF1A55E-756C-424C-B82A-6AC16E178983}" type="slidenum">
              <a:rPr lang="en-US" altLang="en-US"/>
              <a:pPr>
                <a:defRPr/>
              </a:pPr>
              <a:t>‹#›</a:t>
            </a:fld>
            <a:endParaRPr lang="en-US" altLang="en-US"/>
          </a:p>
        </p:txBody>
      </p:sp>
    </p:spTree>
    <p:extLst>
      <p:ext uri="{BB962C8B-B14F-4D97-AF65-F5344CB8AC3E}">
        <p14:creationId xmlns:p14="http://schemas.microsoft.com/office/powerpoint/2010/main" val="3379063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2969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59396" name="Rectangle 4"/>
          <p:cNvSpPr>
            <a:spLocks noGrp="1" noRot="1" noChangeAspect="1" noChangeArrowheads="1" noTextEdit="1"/>
          </p:cNvSpPr>
          <p:nvPr>
            <p:ph type="sldImg" idx="2"/>
          </p:nvPr>
        </p:nvSpPr>
        <p:spPr bwMode="auto">
          <a:xfrm>
            <a:off x="1182688"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2818" tIns="46409" rIns="92818" bIns="4640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2970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2818" tIns="46409" rIns="92818" bIns="46409" numCol="1" anchor="b" anchorCtr="0" compatLnSpc="1">
            <a:prstTxWarp prst="textNoShape">
              <a:avLst/>
            </a:prstTxWarp>
          </a:bodyPr>
          <a:lstStyle>
            <a:lvl1pPr algn="r" eaLnBrk="1" hangingPunct="1">
              <a:defRPr sz="1200" smtClean="0">
                <a:latin typeface="Arial" charset="0"/>
              </a:defRPr>
            </a:lvl1pPr>
          </a:lstStyle>
          <a:p>
            <a:pPr>
              <a:defRPr/>
            </a:pPr>
            <a:fld id="{AF1C0366-39F1-45EC-B3EC-F3BEB5F5F6CC}" type="slidenum">
              <a:rPr lang="en-US" altLang="en-US"/>
              <a:pPr>
                <a:defRPr/>
              </a:pPr>
              <a:t>‹#›</a:t>
            </a:fld>
            <a:endParaRPr lang="en-US" altLang="en-US"/>
          </a:p>
        </p:txBody>
      </p:sp>
    </p:spTree>
    <p:extLst>
      <p:ext uri="{BB962C8B-B14F-4D97-AF65-F5344CB8AC3E}">
        <p14:creationId xmlns:p14="http://schemas.microsoft.com/office/powerpoint/2010/main" val="28203321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190D7C51-1900-4B06-865D-AD283901FB32}" type="slidenum">
              <a:rPr lang="en-US" altLang="en-US"/>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0256E52B-A927-4953-88B9-2203BE21D959}" type="slidenum">
              <a:rPr lang="en-US" altLang="en-US"/>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Yes. I cited the laws and the lawsuits already. Also, this particular issue was inspiration for me being here today. Last summer, we had 3 conferences being hosted on an external site. The program areas must have gotten with someone who had purchasing ability. </a:t>
            </a:r>
          </a:p>
          <a:p>
            <a:endParaRPr lang="en-US" altLang="en-US" smtClean="0">
              <a:latin typeface="Arial" pitchFamily="34" charset="0"/>
            </a:endParaRPr>
          </a:p>
          <a:p>
            <a:r>
              <a:rPr lang="en-US" altLang="en-US" smtClean="0">
                <a:latin typeface="Arial" pitchFamily="34" charset="0"/>
              </a:rPr>
              <a:t>Bottom line was if you were blind and wanted to attend a conference, you couldn't register. That's discrimination.</a:t>
            </a:r>
          </a:p>
          <a:p>
            <a:r>
              <a:rPr lang="en-US" altLang="en-US" smtClean="0">
                <a:latin typeface="Arial" pitchFamily="34" charset="0"/>
              </a:rPr>
              <a:t> </a:t>
            </a:r>
          </a:p>
          <a:p>
            <a:r>
              <a:rPr lang="en-US" altLang="en-US" smtClean="0">
                <a:latin typeface="Arial" pitchFamily="34" charset="0"/>
              </a:rPr>
              <a:t>Whoever purchased had broken other rules by doing this. All website related purchases need to go through Web Services (headed by Tray Ivie), DSHS Communications (headed by Melissa Loe), and now through the HHS Portal Authority. If program area wants to buy some sort of website, please try to make sure one of us is aware. </a:t>
            </a: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BD58430-8878-4756-AA9A-E73EDB64F7B2}" type="slidenum">
              <a:rPr lang="en-US" altLang="en-US"/>
              <a:pPr/>
              <a:t>11</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 From 2008 to 2011, about 12% of the U.S. population had a disability. In 2011, the total was 37,200,000</a:t>
            </a:r>
          </a:p>
          <a:p>
            <a:r>
              <a:rPr lang="en-US" altLang="en-US" smtClean="0">
                <a:latin typeface="Arial" pitchFamily="34" charset="0"/>
              </a:rPr>
              <a:t>• In 2011, the number of Texans with disabilities was 2,906,416 or 11.5 percent of the population.  Texas has the second highest population of people with disabilities. Texas has more people with disabilities than Florida (a state often associated with retirees).</a:t>
            </a:r>
          </a:p>
          <a:p>
            <a:r>
              <a:rPr lang="en-US" altLang="en-US" smtClean="0">
                <a:latin typeface="Arial" pitchFamily="34" charset="0"/>
              </a:rPr>
              <a:t>• According to the Texas Health and Human Services Commission, DSHS employees about 12,000 people staff statewide. If 11.5% of Texans have disabilities, that means that about 1,380 DSHS staff have disabilities.</a:t>
            </a:r>
          </a:p>
          <a:p>
            <a:r>
              <a:rPr lang="en-US" altLang="en-US" smtClean="0">
                <a:latin typeface="Arial" pitchFamily="34" charset="0"/>
              </a:rPr>
              <a:t> </a:t>
            </a:r>
          </a:p>
          <a:p>
            <a:r>
              <a:rPr lang="en-US" altLang="en-US" smtClean="0">
                <a:latin typeface="Arial" pitchFamily="34" charset="0"/>
              </a:rPr>
              <a:t>I have more on the specifics to the changes in TAC 213 toward the end of this presentation.</a:t>
            </a: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2A4A98F4-6D66-4756-A24A-1B202A6C6D1C}" type="slidenum">
              <a:rPr lang="en-US" altLang="en-US"/>
              <a:pPr/>
              <a:t>12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SLIDE 13 - Goals for accessibility in procurement</a:t>
            </a:r>
          </a:p>
          <a:p>
            <a:r>
              <a:rPr lang="en-US" altLang="en-US" smtClean="0">
                <a:latin typeface="Arial" pitchFamily="34" charset="0"/>
              </a:rPr>
              <a:t> </a:t>
            </a:r>
          </a:p>
          <a:p>
            <a:r>
              <a:rPr lang="en-US" altLang="en-US" smtClean="0">
                <a:latin typeface="Arial" pitchFamily="34" charset="0"/>
              </a:rPr>
              <a:t>· to purchase the most accessible products and services</a:t>
            </a:r>
          </a:p>
          <a:p>
            <a:r>
              <a:rPr lang="en-US" altLang="en-US" smtClean="0">
                <a:latin typeface="Arial" pitchFamily="34" charset="0"/>
              </a:rPr>
              <a:t>· to ensure effective, efficient, and equal access to EIR</a:t>
            </a:r>
          </a:p>
          <a:p>
            <a:r>
              <a:rPr lang="en-US" altLang="en-US" smtClean="0">
                <a:latin typeface="Arial" pitchFamily="34" charset="0"/>
              </a:rPr>
              <a:t>· to comply with  Federal, State, and Enterprise EIR Accessibility standards</a:t>
            </a: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FC80BB87-67C6-4A6F-AD11-DEC81C4D913B}" type="slidenum">
              <a:rPr lang="en-US" altLang="en-US"/>
              <a:pPr/>
              <a:t>13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SLIDE 14</a:t>
            </a:r>
          </a:p>
          <a:p>
            <a:endParaRPr lang="en-US" altLang="en-US" smtClean="0">
              <a:latin typeface="Arial" pitchFamily="34" charset="0"/>
            </a:endParaRPr>
          </a:p>
          <a:p>
            <a:r>
              <a:rPr lang="en-US" altLang="en-US" smtClean="0">
                <a:latin typeface="Arial" pitchFamily="34" charset="0"/>
              </a:rPr>
              <a:t>This accessibility clause content used to be utilized as an attachment, or the text has been inserted into content – usually within the SOW.  You may have seen a direct or indirect reference to the DSHS General Provisions accessibility content.</a:t>
            </a:r>
          </a:p>
          <a:p>
            <a:r>
              <a:rPr lang="en-US" altLang="en-US" smtClean="0">
                <a:latin typeface="Arial" pitchFamily="34" charset="0"/>
              </a:rPr>
              <a:t> </a:t>
            </a:r>
          </a:p>
          <a:p>
            <a:r>
              <a:rPr lang="en-US" altLang="en-US" smtClean="0">
                <a:latin typeface="Arial" pitchFamily="34" charset="0"/>
              </a:rPr>
              <a:t>This language used to be part of the HHS Uniform Terms and Conditions. Recently, the UTCs were changed and the accessibility language was shortened. As a result, accessibility requirements must be included by adding the Special Conditions attachment. Contracts for EIR/ICT still should have the warranty clause that requires that the vendor tell us about the accessibility of their product and warrant that the information that they have provided is true or that they will fix it as a material defect. The general statement language is not very enforceable since those laws place the burden of providing accessibility on the agency</a:t>
            </a:r>
          </a:p>
          <a:p>
            <a:r>
              <a:rPr lang="en-US" altLang="en-US" smtClean="0">
                <a:latin typeface="Arial" pitchFamily="34" charset="0"/>
              </a:rPr>
              <a:t> </a:t>
            </a:r>
          </a:p>
          <a:p>
            <a:r>
              <a:rPr lang="en-US" altLang="en-US" smtClean="0">
                <a:latin typeface="Arial" pitchFamily="34" charset="0"/>
              </a:rPr>
              <a:t>Accessibility is covered in the Vendor Supplemental &amp; Special Conditions Attachment - REV 11.15.16, Section 1.16 is Electronic and Information Resources Accessibility and Security Standards</a:t>
            </a: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74FEA9FA-E2AE-4531-8C26-42FEF58C2D47}" type="slidenum">
              <a:rPr lang="en-US" altLang="en-US"/>
              <a:pPr/>
              <a:t>14</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SLIDE 15</a:t>
            </a:r>
          </a:p>
          <a:p>
            <a:r>
              <a:rPr lang="en-US" altLang="en-US" smtClean="0">
                <a:latin typeface="Arial" pitchFamily="34" charset="0"/>
              </a:rPr>
              <a:t> </a:t>
            </a:r>
          </a:p>
          <a:p>
            <a:r>
              <a:rPr lang="en-US" altLang="en-US" smtClean="0">
                <a:latin typeface="Arial" pitchFamily="34" charset="0"/>
              </a:rPr>
              <a:t>Compliance requires that Procurement, Contracting and Legal staff recognize all contracts that may include the provision of accessible </a:t>
            </a:r>
            <a:r>
              <a:rPr lang="en-US" smtClean="0">
                <a:latin typeface="Arial" pitchFamily="34" charset="0"/>
              </a:rPr>
              <a:t>Electronic Information Resources (EIR) </a:t>
            </a:r>
            <a:r>
              <a:rPr lang="en-US" altLang="en-US" smtClean="0">
                <a:latin typeface="Arial" pitchFamily="34" charset="0"/>
              </a:rPr>
              <a:t>by the contractor or vendor, ensuring the HHS Accessibility requirements are included in the Signature Page document, by utilizing the Special Conditions attachment. </a:t>
            </a: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0549F80C-7DD4-4502-A081-7720C8C9A4BC}" type="slidenum">
              <a:rPr lang="en-US" altLang="en-US"/>
              <a:pPr/>
              <a:t>15</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SLIDE 16 - Direct Use</a:t>
            </a:r>
          </a:p>
          <a:p>
            <a:r>
              <a:rPr lang="en-US" altLang="en-US" smtClean="0">
                <a:latin typeface="Arial" pitchFamily="34" charset="0"/>
              </a:rPr>
              <a:t> </a:t>
            </a:r>
          </a:p>
          <a:p>
            <a:r>
              <a:rPr lang="en-US" altLang="en-US" smtClean="0">
                <a:latin typeface="Arial" pitchFamily="34" charset="0"/>
              </a:rPr>
              <a:t>These type of items also include websites that promote a certain promotional campaign, like YesQuit, WIC program, etc. These are the most common. </a:t>
            </a:r>
          </a:p>
          <a:p>
            <a:r>
              <a:rPr lang="en-US" altLang="en-US" smtClean="0">
                <a:latin typeface="Arial" pitchFamily="34" charset="0"/>
              </a:rPr>
              <a:t> </a:t>
            </a:r>
          </a:p>
          <a:p>
            <a:r>
              <a:rPr lang="en-US" altLang="en-US" smtClean="0">
                <a:latin typeface="Arial" pitchFamily="34" charset="0"/>
              </a:rPr>
              <a:t>We don't have to worry as much about copier and muli-function items because HHS takes care of these. When I worked at DARS, I was part of testing team for current Xerox workstations. We even tested whether or not a person in a wheelchair could add more paper or change toner.</a:t>
            </a: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0494EB8-C971-41E3-AEAC-4E5E0BA05711}" type="slidenum">
              <a:rPr lang="en-US" altLang="en-US"/>
              <a:pPr/>
              <a:t>16</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SLIDE 17 - Indirect Use</a:t>
            </a:r>
          </a:p>
          <a:p>
            <a:r>
              <a:rPr lang="en-US" altLang="en-US" smtClean="0">
                <a:latin typeface="Arial" pitchFamily="34" charset="0"/>
              </a:rPr>
              <a:t> </a:t>
            </a:r>
          </a:p>
          <a:p>
            <a:r>
              <a:rPr lang="en-US" altLang="en-US" smtClean="0">
                <a:latin typeface="Arial" pitchFamily="34" charset="0"/>
              </a:rPr>
              <a:t>Let's say we contracted with an agency to provide some sort of public health services. To get served, a person has to register through that agency's website. What if the registration forms are not accessible? What if they have some sort of training videos that are not closed captioned?</a:t>
            </a: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5779B03B-BF85-47A8-969D-378B558295B0}" type="slidenum">
              <a:rPr lang="en-US" altLang="en-US"/>
              <a:pPr/>
              <a:t>17</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SLIDE 18 - Incidental Use</a:t>
            </a:r>
          </a:p>
          <a:p>
            <a:r>
              <a:rPr lang="en-US" altLang="en-US" smtClean="0">
                <a:latin typeface="Arial" pitchFamily="34" charset="0"/>
              </a:rPr>
              <a:t> </a:t>
            </a:r>
          </a:p>
          <a:p>
            <a:r>
              <a:rPr lang="en-US" altLang="en-US" smtClean="0">
                <a:latin typeface="Arial" pitchFamily="34" charset="0"/>
              </a:rPr>
              <a:t>This is pretty straight forward. If the same provider of mental health/substance abuse services has an email system for its employees that is not accessible, it's not covered. If that agency has an internal website or newsletter that is not accessible, it's not covered. </a:t>
            </a: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B8D35AA-AC1A-4097-A016-69CB0AED2409}" type="slidenum">
              <a:rPr lang="en-US" altLang="en-US"/>
              <a:pPr/>
              <a:t>18</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SLIDE 19 - Evaluation, Testing, and Monitoring</a:t>
            </a:r>
          </a:p>
          <a:p>
            <a:r>
              <a:rPr lang="en-US" altLang="en-US" smtClean="0">
                <a:latin typeface="Arial" pitchFamily="34" charset="0"/>
              </a:rPr>
              <a:t> </a:t>
            </a:r>
          </a:p>
          <a:p>
            <a:r>
              <a:rPr lang="en-US" altLang="en-US" smtClean="0">
                <a:latin typeface="Arial" pitchFamily="34" charset="0"/>
              </a:rPr>
              <a:t>The reason why I emphasized federal, state, and HHS policy, is because each one gets more granular.</a:t>
            </a:r>
          </a:p>
          <a:p>
            <a:r>
              <a:rPr lang="en-US" altLang="en-US" smtClean="0">
                <a:latin typeface="Arial" pitchFamily="34" charset="0"/>
              </a:rPr>
              <a:t> </a:t>
            </a:r>
          </a:p>
          <a:p>
            <a:r>
              <a:rPr lang="en-US" altLang="en-US" smtClean="0">
                <a:latin typeface="Arial" pitchFamily="34" charset="0"/>
              </a:rPr>
              <a:t>The federal law asks for a certain level of due diligence. The state law does the same, but it also requires us to have something called an exception process, which includes provided an alternative means of accessing the information. A combination of the state and HHS policy and best practice is to actually test and evaluate EIR. It's not enough for a a vendor to say they produced something that is accessible. HHS uses standard tools and DSHS uses the same tools to evaluate EIR. DSHS follows the same SOW template and uses the same UTC as HHS, which contractually obligate vendors to deliver accessible products. It is up to us to verify they are live up to their end of the bargain.</a:t>
            </a: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65E9C7A-6B26-4AAB-B8AE-BCC78194ED61}" type="slidenum">
              <a:rPr lang="en-US" altLang="en-US"/>
              <a:pPr/>
              <a:t>19</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E8639CA-C2ED-4F8C-88F7-EAA90D49A6D6}" type="slidenum">
              <a:rPr lang="en-US" altLang="en-US"/>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SLIDE 20 - Representations and Warranties</a:t>
            </a:r>
          </a:p>
          <a:p>
            <a:r>
              <a:rPr lang="en-US" altLang="en-US" smtClean="0">
                <a:latin typeface="Arial" pitchFamily="34" charset="0"/>
              </a:rPr>
              <a:t> </a:t>
            </a:r>
          </a:p>
          <a:p>
            <a:r>
              <a:rPr lang="en-US" altLang="en-US" smtClean="0">
                <a:latin typeface="Arial" pitchFamily="34" charset="0"/>
              </a:rPr>
              <a:t>This is the backbone of my work. If a contract or SOW doesn't include some sort of accessibility provision, then we don't have a leg to stand on and we are breaking, federal and state law and HHS policy.</a:t>
            </a:r>
          </a:p>
          <a:p>
            <a:r>
              <a:rPr lang="en-US" altLang="en-US" smtClean="0">
                <a:latin typeface="Arial" pitchFamily="34" charset="0"/>
              </a:rPr>
              <a:t> </a:t>
            </a:r>
          </a:p>
          <a:p>
            <a:r>
              <a:rPr lang="en-US" altLang="en-US" smtClean="0">
                <a:latin typeface="Arial" pitchFamily="34" charset="0"/>
              </a:rPr>
              <a:t>Vendors who produce EIR and choose to do business with us need to know  terms and conditions include delivering EIR that is accessible. Case closed. If you can't do this, don't enter into a contract with us. If we let vendors get away delivering inaccessible EIR, we put ourselves at risk. </a:t>
            </a:r>
          </a:p>
          <a:p>
            <a:r>
              <a:rPr lang="en-US" altLang="en-US" smtClean="0">
                <a:latin typeface="Arial" pitchFamily="34" charset="0"/>
              </a:rPr>
              <a:t> </a:t>
            </a:r>
          </a:p>
          <a:p>
            <a:r>
              <a:rPr lang="en-US" altLang="en-US" smtClean="0">
                <a:latin typeface="Arial" pitchFamily="34" charset="0"/>
              </a:rPr>
              <a:t>Example: We require some staff to use a timekeeping program. There are a limited number of vendors and none of them has an accessible product. We have blind staff who have trouble with it, yet they must use it. We recently renewed the contract and the vendor promises to fix but is not delivering--they have been fibbing for at least 2 years on this. My job is to raise a flag, avoid EEOC complaint. There is a workaround with Excel.</a:t>
            </a: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205EBC8B-5EAF-42C1-BABE-58F9192DE553}" type="slidenum">
              <a:rPr lang="en-US" altLang="en-US"/>
              <a:pPr/>
              <a:t>20</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SLIDE 21 - Remedies</a:t>
            </a:r>
          </a:p>
          <a:p>
            <a:r>
              <a:rPr lang="en-US" altLang="en-US" smtClean="0">
                <a:latin typeface="Arial" pitchFamily="34" charset="0"/>
              </a:rPr>
              <a:t> </a:t>
            </a:r>
          </a:p>
          <a:p>
            <a:r>
              <a:rPr lang="en-US" altLang="en-US" smtClean="0">
                <a:latin typeface="Arial" pitchFamily="34" charset="0"/>
              </a:rPr>
              <a:t>I think this pretty straight forward for any breach of contract situation. Contractor is for direct and consequential damages, and any other remedies to which DSHS may be entitled. </a:t>
            </a: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5249AAD3-69BD-496F-8D29-5E3C1A1D8B80}" type="slidenum">
              <a:rPr lang="en-US" altLang="en-US"/>
              <a:pPr/>
              <a:t>21</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SLIDES 22-23 - EIR Process Flow Steps</a:t>
            </a:r>
          </a:p>
          <a:p>
            <a:r>
              <a:rPr lang="en-US" altLang="en-US" smtClean="0">
                <a:latin typeface="Arial" pitchFamily="34" charset="0"/>
              </a:rPr>
              <a:t> </a:t>
            </a:r>
          </a:p>
          <a:p>
            <a:r>
              <a:rPr lang="en-US" altLang="en-US" smtClean="0">
                <a:latin typeface="Arial" pitchFamily="34" charset="0"/>
              </a:rPr>
              <a:t>I am working through this now with program areas like Vital Statistics and WIC, which both have major IT projects.</a:t>
            </a:r>
          </a:p>
          <a:p>
            <a:r>
              <a:rPr lang="en-US" altLang="en-US" smtClean="0">
                <a:latin typeface="Arial" pitchFamily="34" charset="0"/>
              </a:rPr>
              <a:t> </a:t>
            </a:r>
          </a:p>
          <a:p>
            <a:r>
              <a:rPr lang="en-US" altLang="en-US" smtClean="0">
                <a:latin typeface="Arial" pitchFamily="34" charset="0"/>
              </a:rPr>
              <a:t>1 and 2. The solicitation included accessibility requirements</a:t>
            </a:r>
          </a:p>
          <a:p>
            <a:r>
              <a:rPr lang="en-US" altLang="en-US" smtClean="0">
                <a:latin typeface="Arial" pitchFamily="34" charset="0"/>
              </a:rPr>
              <a:t>3. PCS initiated the process</a:t>
            </a:r>
          </a:p>
          <a:p>
            <a:r>
              <a:rPr lang="en-US" altLang="en-US" smtClean="0">
                <a:latin typeface="Arial" pitchFamily="34" charset="0"/>
              </a:rPr>
              <a:t>4. For Vital Statistics, I evaluated the bids based on how the vendors proposed they would meet accessibility requirements and recommended which vendor I thought would best meet them.</a:t>
            </a:r>
          </a:p>
          <a:p>
            <a:r>
              <a:rPr lang="en-US" altLang="en-US" smtClean="0">
                <a:latin typeface="Arial" pitchFamily="34" charset="0"/>
              </a:rPr>
              <a:t>5. After contract awarded I have to ensure they are really delivering accessible EIR. If not, I have to initiate something called an exception and determine alternate means of access. More on that later.</a:t>
            </a: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74514E3F-0651-400D-9219-D2CE9C0CB44B}" type="slidenum">
              <a:rPr lang="en-US" altLang="en-US"/>
              <a:pPr/>
              <a:t>22</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E6DDC325-DE7C-4016-8643-507302789610}" type="slidenum">
              <a:rPr lang="en-US" altLang="en-US"/>
              <a:pPr/>
              <a:t>23</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SLIDE 24</a:t>
            </a:r>
            <a:br>
              <a:rPr lang="en-US" altLang="en-US" smtClean="0">
                <a:latin typeface="Arial" pitchFamily="34" charset="0"/>
              </a:rPr>
            </a:br>
            <a:r>
              <a:rPr lang="en-US" altLang="en-US" smtClean="0">
                <a:latin typeface="Arial" pitchFamily="34" charset="0"/>
              </a:rPr>
              <a:t>6-8 After the contract is awarded and implemented, assuming there are no changes to the software, my job is done. When there is an upgrade, then I have to retest. </a:t>
            </a: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21FC7013-4168-469E-BD9F-D6D003A34101}" type="slidenum">
              <a:rPr lang="en-US" altLang="en-US"/>
              <a:pPr/>
              <a:t>24</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SLIDE 25 - What If We Can’t Make EIR Accessible?</a:t>
            </a:r>
          </a:p>
          <a:p>
            <a:r>
              <a:rPr lang="en-US" altLang="en-US" smtClean="0">
                <a:latin typeface="Arial" pitchFamily="34" charset="0"/>
              </a:rPr>
              <a:t> </a:t>
            </a:r>
          </a:p>
          <a:p>
            <a:r>
              <a:rPr lang="en-US" altLang="en-US" smtClean="0">
                <a:latin typeface="Arial" pitchFamily="34" charset="0"/>
              </a:rPr>
              <a:t>Once we have exhausted all possibilities, state law requires me to file an exception with the commissioner. But we are not off the hook. Remember the timekeeping program I mentioned a few slides earlier. We had to come up with a workaround. We can't just say, Oops this thing we are making you do as part of your job in not accessible and because you can't use it you're fired" We have to describe a workaround. Will other staff take on those duties? Will the vendor fix issues in next version?</a:t>
            </a: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83ECF00E-CF1D-46AA-87E5-934BB247454C}" type="slidenum">
              <a:rPr lang="en-US" altLang="en-US"/>
              <a:pPr/>
              <a:t>25</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SLIDES 26, 27 - EIR Accessibility Exception Request </a:t>
            </a:r>
          </a:p>
          <a:p>
            <a:r>
              <a:rPr lang="en-US" altLang="en-US" smtClean="0">
                <a:latin typeface="Arial" pitchFamily="34" charset="0"/>
              </a:rPr>
              <a:t> </a:t>
            </a:r>
          </a:p>
          <a:p>
            <a:r>
              <a:rPr lang="en-US" altLang="en-US" smtClean="0">
                <a:latin typeface="Arial" pitchFamily="34" charset="0"/>
              </a:rPr>
              <a:t>This is about the paperwork I file for the exception request. Some of the checkboxes on the exception form include things like it would be cost prohibitive or there is nothing in the marketplace. When I say cost prohibitive I mean a situation where it would be impossible to do something like scan in millions of medical records and make sure all the PDF files are accessible. </a:t>
            </a:r>
          </a:p>
          <a:p>
            <a:r>
              <a:rPr lang="en-US" altLang="en-US" smtClean="0">
                <a:latin typeface="Arial" pitchFamily="34" charset="0"/>
              </a:rPr>
              <a:t> </a:t>
            </a:r>
          </a:p>
          <a:p>
            <a:r>
              <a:rPr lang="en-US" altLang="en-US" smtClean="0">
                <a:latin typeface="Arial" pitchFamily="34" charset="0"/>
              </a:rPr>
              <a:t>Even so, if a person who was blind wanted a record of some sort, there should be an alternative means of getting the information. A contact email address or phone number. Someone who would ad-hoc respond to these requests. </a:t>
            </a:r>
          </a:p>
          <a:p>
            <a:r>
              <a:rPr lang="en-US" altLang="en-US" smtClean="0">
                <a:latin typeface="Arial" pitchFamily="34" charset="0"/>
              </a:rPr>
              <a:t> </a:t>
            </a:r>
          </a:p>
          <a:p>
            <a:r>
              <a:rPr lang="en-US" altLang="en-US" smtClean="0">
                <a:latin typeface="Arial" pitchFamily="34" charset="0"/>
              </a:rPr>
              <a:t>If you want to see the form, it's on the website, although I am usually the one filling it out and routing to the program area. Note that exceptions can only last a maximum of two years. At the end of that period, we expect vendor to comply.</a:t>
            </a: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CDE6365-4756-45FC-B611-E32ED2DCF283}" type="slidenum">
              <a:rPr lang="en-US" altLang="en-US"/>
              <a:pPr/>
              <a:t>26</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73411BC8-D4D4-4995-A0CC-C295BEB8F1E8}" type="slidenum">
              <a:rPr lang="en-US" altLang="en-US"/>
              <a:pPr/>
              <a:t>27</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SLIDE 28 - This is information about changes to TAC 213. They may not apply to everyone here, so I will do a quick run through. These are pretty straight forward</a:t>
            </a:r>
          </a:p>
          <a:p>
            <a:r>
              <a:rPr lang="en-US" altLang="en-US" smtClean="0">
                <a:latin typeface="Arial" pitchFamily="34" charset="0"/>
              </a:rPr>
              <a:t> </a:t>
            </a:r>
          </a:p>
          <a:p>
            <a:r>
              <a:rPr lang="en-US" altLang="en-US" smtClean="0">
                <a:latin typeface="Arial" pitchFamily="34" charset="0"/>
              </a:rPr>
              <a:t>The Department of Information Resources (DIR) rules changes to TAC 213 became effective January 1, 2015. This is an overview of those changes.</a:t>
            </a:r>
          </a:p>
          <a:p>
            <a:endParaRPr lang="en-US" altLang="en-US" smtClean="0">
              <a:latin typeface="Arial" pitchFamily="34" charset="0"/>
            </a:endParaRPr>
          </a:p>
          <a:p>
            <a:r>
              <a:rPr lang="en-US" altLang="en-US" smtClean="0">
                <a:latin typeface="Arial" pitchFamily="34" charset="0"/>
              </a:rPr>
              <a:t>Note: The change in TAC 213 I’d like to define “commodity”</a:t>
            </a:r>
          </a:p>
          <a:p>
            <a:r>
              <a:rPr lang="en-US" altLang="en-US" smtClean="0">
                <a:latin typeface="Arial" pitchFamily="34" charset="0"/>
              </a:rPr>
              <a:t>In this section, “commodity” is defined in Texas Government Code, Chapter 2157.068 as commercial software, hardware, or technology services, other than telecommunications services, that are generally available to businesses or the public and for which the department determines that a reasonable demand exists in two or more state agencies.</a:t>
            </a:r>
          </a:p>
          <a:p>
            <a:endParaRPr lang="en-US" altLang="en-US" smtClean="0">
              <a:latin typeface="Arial" pitchFamily="34" charset="0"/>
            </a:endParaRPr>
          </a:p>
          <a:p>
            <a:r>
              <a:rPr lang="en-US" altLang="en-US" smtClean="0">
                <a:latin typeface="Arial" pitchFamily="34" charset="0"/>
              </a:rPr>
              <a:t>(a) The department, in establishing commodity procurement contracts, for which the solicitation is issued on or after January 1, 2015, shall obtain and make available to state agencies all that apply:</a:t>
            </a:r>
          </a:p>
          <a:p>
            <a:r>
              <a:rPr lang="en-US" altLang="en-US" smtClean="0">
                <a:latin typeface="Arial" pitchFamily="34" charset="0"/>
              </a:rPr>
              <a:t>  (1) accessibility information for products or services, where applicable, through one of the following methods:</a:t>
            </a:r>
          </a:p>
          <a:p>
            <a:r>
              <a:rPr lang="en-US" altLang="en-US" smtClean="0">
                <a:latin typeface="Arial" pitchFamily="34" charset="0"/>
              </a:rPr>
              <a:t>    (A) the URL to completed Voluntary Product Accessibility Templates (VPATs) or equivalent reporting templates;</a:t>
            </a:r>
          </a:p>
          <a:p>
            <a:r>
              <a:rPr lang="en-US" altLang="en-US" smtClean="0">
                <a:latin typeface="Arial" pitchFamily="34" charset="0"/>
              </a:rPr>
              <a:t>    (B) accessible electronic documents that address the same accessibility criteria in substantively the same format as VPATs or equivalent reporting templates; or</a:t>
            </a:r>
          </a:p>
          <a:p>
            <a:r>
              <a:rPr lang="en-US" altLang="en-US" smtClean="0">
                <a:latin typeface="Arial" pitchFamily="34" charset="0"/>
              </a:rPr>
              <a:t>    (C) the URL to a web page which explains how to request completed VPATs, or equivalent reporting templates, for any products under contract;</a:t>
            </a:r>
          </a:p>
          <a:p>
            <a:r>
              <a:rPr lang="en-US" altLang="en-US" smtClean="0">
                <a:latin typeface="Arial" pitchFamily="34" charset="0"/>
              </a:rPr>
              <a:t>  (2) credible evidence of the vendor's capability or ability to produce accessible EIR products and services. Such evidence may include, but is not limited to, a vendor's internal accessibility policy documents, contractual warranties for accessibility, accessibility testing documents, and examples of prior work results.</a:t>
            </a:r>
          </a:p>
          <a:p>
            <a:endParaRPr lang="en-US" altLang="en-US" smtClean="0">
              <a:latin typeface="Arial" pitchFamily="34" charset="0"/>
            </a:endParaRPr>
          </a:p>
          <a:p>
            <a:endParaRPr lang="en-US" altLang="en-US" smtClean="0">
              <a:latin typeface="Arial" pitchFamily="34" charset="0"/>
            </a:endParaRPr>
          </a:p>
          <a:p>
            <a:endParaRPr lang="en-US" altLang="en-US" smtClean="0">
              <a:latin typeface="Arial" pitchFamily="34" charset="0"/>
            </a:endParaRPr>
          </a:p>
          <a:p>
            <a:endParaRPr lang="en-US" altLang="en-US" smtClean="0">
              <a:latin typeface="Arial" pitchFamily="34"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7F09E310-5CED-4DBB-84B8-BD16EB993FA2}" type="slidenum">
              <a:rPr lang="en-US" altLang="en-US"/>
              <a:pPr/>
              <a:t>28</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SLIDE 31 - Changes to 213.17(3) All the HHS System agencies have an exception process that complies with this rule. I explained about exceptions earlier on.</a:t>
            </a: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6B5F5A73-680B-402D-A577-BA717706EF66}" type="slidenum">
              <a:rPr lang="en-US" altLang="en-US"/>
              <a:pPr/>
              <a:t>29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SLIDE 3 - What are Electronic and Information Resources (EIR)?</a:t>
            </a:r>
          </a:p>
          <a:p>
            <a:r>
              <a:rPr lang="en-US" altLang="en-US" smtClean="0">
                <a:latin typeface="Arial" pitchFamily="34" charset="0"/>
              </a:rPr>
              <a:t> </a:t>
            </a:r>
          </a:p>
          <a:p>
            <a:r>
              <a:rPr lang="en-US" altLang="en-US" smtClean="0">
                <a:latin typeface="Arial" pitchFamily="34" charset="0"/>
              </a:rPr>
              <a:t>Electronic and information resources - All of these apply, but for our purposes we are going to focus on documents and forms, software, and web browser based applications.</a:t>
            </a:r>
          </a:p>
          <a:p>
            <a:r>
              <a:rPr lang="en-US" altLang="en-US" smtClean="0">
                <a:latin typeface="Arial" pitchFamily="34" charset="0"/>
              </a:rPr>
              <a:t> </a:t>
            </a:r>
          </a:p>
          <a:p>
            <a:r>
              <a:rPr lang="en-US" altLang="en-US" smtClean="0">
                <a:latin typeface="Arial" pitchFamily="34" charset="0"/>
              </a:rPr>
              <a:t>If it is a document of some sort, that is pretty obvious--a Word, Excel, PowerPoint, or PDF file. That is all EIR. If something is a software program--something you launch on your computer--or it is some sort of application like CAPPS that launches through your browser--that is EIR. It needs a user interface. </a:t>
            </a: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86CDA2D3-FF0F-47A5-AEFD-5AF05D79B7D7}" type="slidenum">
              <a:rPr lang="en-US" altLang="en-US"/>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SLIDES 32, 33 - Changes to 213.18(b)(1) an 213.18(b)(2) </a:t>
            </a:r>
          </a:p>
          <a:p>
            <a:r>
              <a:rPr lang="en-US" altLang="en-US" smtClean="0">
                <a:latin typeface="Arial" pitchFamily="34" charset="0"/>
              </a:rPr>
              <a:t> </a:t>
            </a:r>
          </a:p>
          <a:p>
            <a:r>
              <a:rPr lang="en-US" altLang="en-US" smtClean="0">
                <a:latin typeface="Arial" pitchFamily="34" charset="0"/>
              </a:rPr>
              <a:t>All the HHS System agencies are still working on this.</a:t>
            </a:r>
          </a:p>
          <a:p>
            <a:r>
              <a:rPr lang="en-US" altLang="en-US" smtClean="0">
                <a:latin typeface="Arial" pitchFamily="34" charset="0"/>
              </a:rPr>
              <a:t>VPAT is an abbreviation for Voluntary Product Accessibility Template. Some software vendors create these to assure potential customers that they themselves have tested their products for accessibility and the templates are used to show their compliance. VPATs are used for software and web-based applications, not things like campaign websites.</a:t>
            </a:r>
          </a:p>
          <a:p>
            <a:r>
              <a:rPr lang="en-US" altLang="en-US" smtClean="0">
                <a:latin typeface="Arial" pitchFamily="34" charset="0"/>
              </a:rPr>
              <a:t> </a:t>
            </a:r>
          </a:p>
          <a:p>
            <a:r>
              <a:rPr lang="en-US" altLang="en-US" smtClean="0">
                <a:latin typeface="Arial" pitchFamily="34" charset="0"/>
              </a:rPr>
              <a:t>(Show sample VPAT from Microsoft) Some VPATs are accurate, some are more marketing fluff. When a company like Microsoft admits is foibles openly, that is a VPAT I am more willing to trust for accuracy. If a VPAT says everything is perfect, I get a little suspicious. A former boss of mine who is visually impaired said he had yet to use any software or application that was completely accessible.</a:t>
            </a:r>
          </a:p>
          <a:p>
            <a:r>
              <a:rPr lang="en-US" altLang="en-US" smtClean="0">
                <a:latin typeface="Arial" pitchFamily="34" charset="0"/>
              </a:rPr>
              <a:t> </a:t>
            </a:r>
          </a:p>
          <a:p>
            <a:r>
              <a:rPr lang="en-US" altLang="en-US" smtClean="0">
                <a:latin typeface="Arial" pitchFamily="34" charset="0"/>
              </a:rPr>
              <a:t>If a vendor doesn't have a VPAT, they can supply us with their own test results. They can test their product and show how they meet or fail each criteria</a:t>
            </a: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8D6F367-34CB-43A8-B942-8E97E4F66A82}" type="slidenum">
              <a:rPr lang="en-US" altLang="en-US"/>
              <a:pPr/>
              <a:t>30</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2D9089D5-19F0-4C79-9019-81E888BC60B6}" type="slidenum">
              <a:rPr lang="en-US" altLang="en-US"/>
              <a:pPr/>
              <a:t>31</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SLIDE 34 - Changes to 213.18(c) and 213.18(d) </a:t>
            </a:r>
          </a:p>
          <a:p>
            <a:r>
              <a:rPr lang="en-US" altLang="en-US" smtClean="0">
                <a:latin typeface="Arial" pitchFamily="34" charset="0"/>
              </a:rPr>
              <a:t> </a:t>
            </a:r>
          </a:p>
          <a:p>
            <a:r>
              <a:rPr lang="en-US" altLang="en-US" smtClean="0">
                <a:latin typeface="Arial" pitchFamily="34" charset="0"/>
              </a:rPr>
              <a:t>As this states, the UTCs contain one broad sentence. This is why it is so important you are here today. If you are procuring something and it looks like it contains EIR in it, I hope you consider including the appropriate special conditions attachment to the signature page. If you ever have questions about is it or isn't it EIR, please contact me.</a:t>
            </a:r>
          </a:p>
          <a:p>
            <a:r>
              <a:rPr lang="en-US" altLang="en-US" smtClean="0">
                <a:latin typeface="Arial" pitchFamily="34" charset="0"/>
              </a:rPr>
              <a:t> </a:t>
            </a:r>
          </a:p>
          <a:p>
            <a:r>
              <a:rPr lang="en-US" altLang="en-US" smtClean="0">
                <a:latin typeface="Arial" pitchFamily="34" charset="0"/>
              </a:rPr>
              <a:t>I also consider risk. If an application is being used by 10 people, that is not as risky as something that is available to a wider audience.</a:t>
            </a:r>
          </a:p>
          <a:p>
            <a:endParaRPr lang="en-US" altLang="en-US" smtClean="0">
              <a:latin typeface="Arial" pitchFamily="34"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2391D93-34AB-4AD8-8711-EC0CAD947F96}" type="slidenum">
              <a:rPr lang="en-US" altLang="en-US"/>
              <a:pPr/>
              <a:t>32</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SLIDE 35 - Changes to 213.18(g) </a:t>
            </a:r>
          </a:p>
          <a:p>
            <a:r>
              <a:rPr lang="en-US" altLang="en-US" smtClean="0">
                <a:latin typeface="Arial" pitchFamily="34" charset="0"/>
              </a:rPr>
              <a:t> </a:t>
            </a:r>
          </a:p>
          <a:p>
            <a:r>
              <a:rPr lang="en-US" altLang="en-US" smtClean="0">
                <a:latin typeface="Arial" pitchFamily="34" charset="0"/>
              </a:rPr>
              <a:t>HHS and DSHS are working to correct this. Historically, we have not had enough staff to adequately test all applications. That is my issue--to have the documentation--and we are working toward that. </a:t>
            </a: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0B5C9A5-8809-4E77-BE78-F3122F0F32DF}" type="slidenum">
              <a:rPr lang="en-US" altLang="en-US"/>
              <a:pPr/>
              <a:t>33</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0B0AA01D-682B-403E-94BC-B5787B5DEA36}" type="slidenum">
              <a:rPr lang="en-US" altLang="en-US"/>
              <a:pPr/>
              <a:t>34</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576EA3C-F17A-454F-B3D8-7F3B6AD42BEF}" type="slidenum">
              <a:rPr lang="en-US" altLang="en-US"/>
              <a:pPr/>
              <a:t>35</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SLIDE 4 - What does accessibility mean?</a:t>
            </a:r>
          </a:p>
          <a:p>
            <a:r>
              <a:rPr lang="en-US" altLang="en-US" smtClean="0">
                <a:latin typeface="Arial" pitchFamily="34" charset="0"/>
              </a:rPr>
              <a:t> </a:t>
            </a:r>
          </a:p>
          <a:p>
            <a:r>
              <a:rPr lang="en-US" altLang="en-US" smtClean="0">
                <a:latin typeface="Arial" pitchFamily="34" charset="0"/>
              </a:rPr>
              <a:t>Accessibility means providing equal access to information and services regardless of a user's physical or developmental abilities or impairments. </a:t>
            </a:r>
          </a:p>
          <a:p>
            <a:r>
              <a:rPr lang="en-US" altLang="en-US" smtClean="0">
                <a:latin typeface="Arial" pitchFamily="34" charset="0"/>
              </a:rPr>
              <a:t> </a:t>
            </a: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4DA439B-E80A-4297-8B5E-1941182D004D}" type="slidenum">
              <a:rPr lang="en-US" altLang="en-US"/>
              <a:pPr/>
              <a:t>4</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SLIDE 5</a:t>
            </a:r>
          </a:p>
          <a:p>
            <a:r>
              <a:rPr lang="en-US" altLang="en-US" smtClean="0">
                <a:latin typeface="Arial" pitchFamily="34" charset="0"/>
              </a:rPr>
              <a:t>Electronic information and resources need to be perceivable, operable, understandable, and robust.</a:t>
            </a:r>
          </a:p>
          <a:p>
            <a:r>
              <a:rPr lang="en-US" altLang="en-US" smtClean="0">
                <a:latin typeface="Arial" pitchFamily="34" charset="0"/>
              </a:rPr>
              <a:t> </a:t>
            </a:r>
          </a:p>
          <a:p>
            <a:r>
              <a:rPr lang="en-US" altLang="en-US" smtClean="0">
                <a:latin typeface="Arial" pitchFamily="34" charset="0"/>
              </a:rPr>
              <a:t>Perceivable- through sight, hearing, and touch. Text (perceivable by sight) can be transformed into audio by using a text-to-speech screen reader (perceivable by hearing) and into Braille by using a refreshable Braille display (perceivable by touch).</a:t>
            </a:r>
          </a:p>
          <a:p>
            <a:r>
              <a:rPr lang="en-US" altLang="en-US" smtClean="0">
                <a:latin typeface="Arial" pitchFamily="34" charset="0"/>
              </a:rPr>
              <a:t> </a:t>
            </a:r>
          </a:p>
          <a:p>
            <a:r>
              <a:rPr lang="en-US" altLang="en-US" smtClean="0">
                <a:latin typeface="Arial" pitchFamily="34" charset="0"/>
              </a:rPr>
              <a:t>Operable or navigable using various input methods. Not everyone uses a mouse. Individuals may use a keyboard or an onscreen keyboard, voice input.</a:t>
            </a:r>
          </a:p>
          <a:p>
            <a:r>
              <a:rPr lang="en-US" altLang="en-US" smtClean="0">
                <a:latin typeface="Arial" pitchFamily="34" charset="0"/>
              </a:rPr>
              <a:t> </a:t>
            </a:r>
          </a:p>
          <a:p>
            <a:r>
              <a:rPr lang="en-US" altLang="en-US" smtClean="0">
                <a:latin typeface="Arial" pitchFamily="34" charset="0"/>
              </a:rPr>
              <a:t>Understandable - Writing the content in plain language. Is navigation system consistent? Fonts that are bad for dyslexia?</a:t>
            </a:r>
          </a:p>
          <a:p>
            <a:r>
              <a:rPr lang="en-US" altLang="en-US" smtClean="0">
                <a:latin typeface="Arial" pitchFamily="34" charset="0"/>
              </a:rPr>
              <a:t> </a:t>
            </a:r>
          </a:p>
          <a:p>
            <a:r>
              <a:rPr lang="en-US" altLang="en-US" smtClean="0">
                <a:latin typeface="Arial" pitchFamily="34" charset="0"/>
              </a:rPr>
              <a:t>Robust - mobile vs. desktop, Windows vs. Macintosh, Android vs, iPhone, Internet Explorer vs. Google Chrome, latest and greatest vs. something that might be dated.</a:t>
            </a: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E3E0ADBB-D975-4CB4-B5E3-9628DDF48B0B}" type="slidenum">
              <a:rPr lang="en-US" altLang="en-US"/>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SLIDES 6-7</a:t>
            </a:r>
          </a:p>
          <a:p>
            <a:r>
              <a:rPr lang="en-US" altLang="en-US" smtClean="0">
                <a:latin typeface="Arial" pitchFamily="34" charset="0"/>
              </a:rPr>
              <a:t> </a:t>
            </a:r>
          </a:p>
          <a:p>
            <a:r>
              <a:rPr lang="en-US" altLang="en-US" smtClean="0">
                <a:latin typeface="Arial" pitchFamily="34" charset="0"/>
              </a:rPr>
              <a:t>There are federal and state laws, as well as HHS policy that apply to accessibility. In 2015, there was even a change to TAC 213 that relates to the procurement of EIR--more on that later.</a:t>
            </a:r>
          </a:p>
          <a:p>
            <a:r>
              <a:rPr lang="en-US" altLang="en-US" smtClean="0">
                <a:latin typeface="Arial" pitchFamily="34" charset="0"/>
              </a:rPr>
              <a:t> </a:t>
            </a:r>
          </a:p>
          <a:p>
            <a:r>
              <a:rPr lang="en-US" altLang="en-US" smtClean="0">
                <a:latin typeface="Arial" pitchFamily="34" charset="0"/>
              </a:rPr>
              <a:t>Reason I am here is because of these laws. Failure to follow could result in a complaint, lawsuit, bad reputation of agency. It could be discrimination issue for employee. In 2015, 3 Texas counties were investigated by the U.S. Dept. of Justice because of failure to meet these laws. Cite case in Galveston where a blind person could not fill out a form to appear at a public hearing. The signup form could have been one page on a website or a one PDF or Word file--and it prevented people who are blind from participating.  Galveston, McLennan, Nueces counties</a:t>
            </a:r>
          </a:p>
          <a:p>
            <a:r>
              <a:rPr lang="en-US" altLang="en-US" smtClean="0">
                <a:latin typeface="Arial" pitchFamily="34" charset="0"/>
              </a:rPr>
              <a:t> </a:t>
            </a:r>
          </a:p>
          <a:p>
            <a:r>
              <a:rPr lang="en-US" altLang="en-US" smtClean="0">
                <a:latin typeface="Arial" pitchFamily="34" charset="0"/>
              </a:rPr>
              <a:t>In 2005, HHSC was sued and lost because its EPSDT application (Texas Health Steps) used PhD level of English.</a:t>
            </a:r>
          </a:p>
          <a:p>
            <a:endParaRPr lang="en-US" altLang="en-US" smtClean="0">
              <a:latin typeface="Arial" pitchFamily="34" charset="0"/>
            </a:endParaRPr>
          </a:p>
          <a:p>
            <a:r>
              <a:rPr lang="en-US" altLang="en-US" smtClean="0">
                <a:latin typeface="Arial" pitchFamily="34" charset="0"/>
              </a:rPr>
              <a:t>HHSC was sued in 2016 over YourTexasBenefits—application was fixed and suit was dropped</a:t>
            </a:r>
          </a:p>
          <a:p>
            <a:endParaRPr lang="en-US" altLang="en-US" smtClean="0">
              <a:latin typeface="Arial" pitchFamily="34" charset="0"/>
            </a:endParaRPr>
          </a:p>
          <a:p>
            <a:r>
              <a:rPr lang="en-US" altLang="en-US" smtClean="0">
                <a:latin typeface="Arial" pitchFamily="34" charset="0"/>
              </a:rPr>
              <a:t>DOJ is already looking at payroll issues for DFPS.</a:t>
            </a: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883EF641-CF6B-48AB-BF6A-A78C3048BE91}" type="slidenum">
              <a:rPr lang="en-US" altLang="en-US"/>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51574A66-6C03-4582-AB36-0F9BC7BCBEA9}" type="slidenum">
              <a:rPr lang="en-US" altLang="en-US"/>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t>SLIDE 8 - Who benefits </a:t>
            </a:r>
          </a:p>
          <a:p>
            <a:pPr>
              <a:defRPr/>
            </a:pPr>
            <a:r>
              <a:rPr lang="en-US" dirty="0" smtClean="0"/>
              <a:t>These are some examples of people with disabilities who benefit from accessible EIR</a:t>
            </a:r>
          </a:p>
          <a:p>
            <a:pPr>
              <a:defRPr/>
            </a:pPr>
            <a:r>
              <a:rPr lang="en-US" dirty="0" smtClean="0"/>
              <a:t>Who is affected?</a:t>
            </a:r>
          </a:p>
          <a:p>
            <a:pPr marL="171450" indent="-171450">
              <a:buFont typeface="Arial" pitchFamily="34" charset="0"/>
              <a:buChar char="•"/>
              <a:defRPr/>
            </a:pPr>
            <a:r>
              <a:rPr lang="en-US" dirty="0" smtClean="0"/>
              <a:t>People with visual impairments including no vision, low-vision, color-blindness</a:t>
            </a:r>
          </a:p>
          <a:p>
            <a:pPr marL="171450" indent="-171450">
              <a:buFont typeface="Arial" pitchFamily="34" charset="0"/>
              <a:buChar char="•"/>
              <a:defRPr/>
            </a:pPr>
            <a:r>
              <a:rPr lang="en-US" dirty="0" smtClean="0"/>
              <a:t>People with hearing impairments including those who are deaf or hard-of-hearing or who have problems with speech</a:t>
            </a:r>
          </a:p>
          <a:p>
            <a:pPr marL="171450" indent="-171450">
              <a:buFont typeface="Arial" pitchFamily="34" charset="0"/>
              <a:buChar char="•"/>
              <a:defRPr/>
            </a:pPr>
            <a:r>
              <a:rPr lang="en-US" dirty="0" smtClean="0"/>
              <a:t>People with motor control issues who can’t use a mouse or must use keyboard only or specialized input devices</a:t>
            </a:r>
          </a:p>
          <a:p>
            <a:pPr marL="171450" indent="-171450">
              <a:buFont typeface="Arial" pitchFamily="34" charset="0"/>
              <a:buChar char="•"/>
              <a:defRPr/>
            </a:pPr>
            <a:r>
              <a:rPr lang="en-US" dirty="0" smtClean="0"/>
              <a:t>People with cognitive disabilities</a:t>
            </a:r>
          </a:p>
          <a:p>
            <a:pPr marL="171450" indent="-171450">
              <a:buFont typeface="Arial" pitchFamily="34" charset="0"/>
              <a:buChar char="•"/>
              <a:defRPr/>
            </a:pPr>
            <a:endParaRPr lang="en-US" dirty="0" smtClean="0"/>
          </a:p>
          <a:p>
            <a:pPr marL="171450" indent="-171450">
              <a:buFont typeface="Arial" pitchFamily="34" charset="0"/>
              <a:buChar char="•"/>
              <a:defRPr/>
            </a:pPr>
            <a:endParaRPr lang="en-US" dirty="0" smtClean="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955D1B8-ED35-4D76-B625-F0D9660B165C}" type="slidenum">
              <a:rPr lang="en-US" altLang="en-US"/>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t>How do these people access information?</a:t>
            </a:r>
          </a:p>
          <a:p>
            <a:pPr marL="171450" indent="-171450">
              <a:buFont typeface="Arial" pitchFamily="34" charset="0"/>
              <a:buChar char="•"/>
              <a:defRPr/>
            </a:pPr>
            <a:r>
              <a:rPr lang="en-US" dirty="0" smtClean="0"/>
              <a:t>Assistive technology such as screen readers, screen magnifiers, keyboard only access, speech to text input programs, specialized input devices </a:t>
            </a:r>
          </a:p>
          <a:p>
            <a:pPr>
              <a:buFont typeface="Arial" pitchFamily="34" charset="0"/>
              <a:buNone/>
              <a:defRPr/>
            </a:pPr>
            <a:endParaRPr lang="en-US" dirty="0" smtClean="0"/>
          </a:p>
          <a:p>
            <a:pPr>
              <a:defRPr/>
            </a:pPr>
            <a:r>
              <a:rPr lang="en-US" dirty="0" smtClean="0"/>
              <a:t>SLIDES 9-10 - Assistive Technology</a:t>
            </a:r>
          </a:p>
          <a:p>
            <a:pPr>
              <a:defRPr/>
            </a:pPr>
            <a:r>
              <a:rPr lang="en-US" dirty="0" smtClean="0"/>
              <a:t>How do these people access information?</a:t>
            </a:r>
          </a:p>
          <a:p>
            <a:pPr>
              <a:defRPr/>
            </a:pPr>
            <a:r>
              <a:rPr lang="en-US" dirty="0" smtClean="0"/>
              <a:t>People with disabilities used assistive technology such as screen readers, screen magnifiers, keyboard only access to use their computers like anyone else.</a:t>
            </a:r>
          </a:p>
          <a:p>
            <a:pPr>
              <a:defRPr/>
            </a:pPr>
            <a:r>
              <a:rPr lang="en-US" dirty="0" smtClean="0"/>
              <a:t>Screen readers are software programs that allow blind or visually impaired users to read information from a computer screen. The software interprets the information and using a speech synthesizer reads it out loud. User navigates computer and info using a keyboard only with different combos of keystrokes. </a:t>
            </a:r>
          </a:p>
          <a:p>
            <a:pPr>
              <a:defRPr/>
            </a:pPr>
            <a:endParaRPr lang="en-US" dirty="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E61EE4DE-68AD-431B-8BA7-60052FECB360}" type="slidenum">
              <a:rPr lang="en-US" altLang="en-US"/>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4" name="Line 13"/>
          <p:cNvCxnSpPr/>
          <p:nvPr/>
        </p:nvCxnSpPr>
        <p:spPr>
          <a:xfrm>
            <a:off x="1168400" y="5035550"/>
            <a:ext cx="6858000" cy="1588"/>
          </a:xfrm>
          <a:prstGeom prst="line">
            <a:avLst/>
          </a:prstGeom>
          <a:ln w="57150">
            <a:solidFill>
              <a:schemeClr val="accent1"/>
            </a:solidFill>
          </a:ln>
          <a:effectLst/>
        </p:spPr>
        <p:style>
          <a:lnRef idx="3">
            <a:schemeClr val="accent5"/>
          </a:lnRef>
          <a:fillRef idx="0">
            <a:schemeClr val="accent5"/>
          </a:fillRef>
          <a:effectRef idx="2">
            <a:schemeClr val="accent5"/>
          </a:effectRef>
          <a:fontRef idx="minor">
            <a:schemeClr val="tx1"/>
          </a:fontRef>
        </p:style>
      </p:cxnSp>
      <p:sp>
        <p:nvSpPr>
          <p:cNvPr id="2" name="Title 1"/>
          <p:cNvSpPr>
            <a:spLocks noGrp="1"/>
          </p:cNvSpPr>
          <p:nvPr>
            <p:ph type="ctrTitle"/>
          </p:nvPr>
        </p:nvSpPr>
        <p:spPr>
          <a:xfrm>
            <a:off x="1168400" y="2980944"/>
            <a:ext cx="6858000" cy="2023411"/>
          </a:xfrm>
        </p:spPr>
        <p:txBody>
          <a:bodyPr>
            <a:noAutofit/>
          </a:bodyPr>
          <a:lstStyle>
            <a:lvl1pPr algn="ctr">
              <a:defRPr sz="7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68400" y="5068959"/>
            <a:ext cx="6858000" cy="1095311"/>
          </a:xfrm>
        </p:spPr>
        <p:txBody>
          <a:bodyPr/>
          <a:lstStyle>
            <a:lvl1pPr marL="0" indent="0" algn="ctr">
              <a:buNone/>
              <a:defRPr sz="3600" b="1">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84738638-EFFE-4EFA-ABB3-E52146C33207}" type="slidenum">
              <a:rPr lang="en-US" altLang="en-US"/>
              <a:pPr>
                <a:defRPr/>
              </a:pPr>
              <a:t>‹#›</a:t>
            </a:fld>
            <a:endParaRPr lang="en-US" altLang="en-US"/>
          </a:p>
        </p:txBody>
      </p:sp>
    </p:spTree>
    <p:extLst>
      <p:ext uri="{BB962C8B-B14F-4D97-AF65-F5344CB8AC3E}">
        <p14:creationId xmlns:p14="http://schemas.microsoft.com/office/powerpoint/2010/main" val="334690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4" name="Straight Connector 3"/>
          <p:cNvCxnSpPr/>
          <p:nvPr/>
        </p:nvCxnSpPr>
        <p:spPr>
          <a:xfrm flipV="1">
            <a:off x="1257300" y="4813300"/>
            <a:ext cx="6629400" cy="1588"/>
          </a:xfrm>
          <a:prstGeom prst="line">
            <a:avLst/>
          </a:prstGeom>
          <a:ln w="57150">
            <a:solidFill>
              <a:schemeClr val="accent1"/>
            </a:solidFill>
          </a:ln>
        </p:spPr>
        <p:style>
          <a:lnRef idx="3">
            <a:schemeClr val="accent5"/>
          </a:lnRef>
          <a:fillRef idx="0">
            <a:schemeClr val="accent5"/>
          </a:fillRef>
          <a:effectRef idx="2">
            <a:schemeClr val="accent5"/>
          </a:effectRef>
          <a:fontRef idx="minor">
            <a:schemeClr val="tx1"/>
          </a:fontRef>
        </p:style>
      </p:cxnSp>
      <p:sp>
        <p:nvSpPr>
          <p:cNvPr id="13" name="Title 1"/>
          <p:cNvSpPr>
            <a:spLocks noGrp="1"/>
          </p:cNvSpPr>
          <p:nvPr>
            <p:ph type="title"/>
          </p:nvPr>
        </p:nvSpPr>
        <p:spPr>
          <a:xfrm>
            <a:off x="628649" y="3553231"/>
            <a:ext cx="7886700" cy="1114960"/>
          </a:xfrm>
        </p:spPr>
        <p:txBody>
          <a:bodyPr>
            <a:normAutofit/>
          </a:bodyPr>
          <a:lstStyle>
            <a:lvl1pPr algn="ctr">
              <a:defRPr sz="7000" b="1" baseline="0">
                <a:solidFill>
                  <a:schemeClr val="bg1"/>
                </a:solidFill>
              </a:defRPr>
            </a:lvl1pPr>
          </a:lstStyle>
          <a:p>
            <a:r>
              <a:rPr lang="en-US" smtClean="0"/>
              <a:t>Click to edit Master title style</a:t>
            </a:r>
            <a:endParaRPr lang="en-US" dirty="0"/>
          </a:p>
        </p:txBody>
      </p:sp>
      <p:sp>
        <p:nvSpPr>
          <p:cNvPr id="14" name="Text Placeholder 6"/>
          <p:cNvSpPr>
            <a:spLocks noGrp="1"/>
          </p:cNvSpPr>
          <p:nvPr>
            <p:ph type="body" sz="quarter" idx="13"/>
          </p:nvPr>
        </p:nvSpPr>
        <p:spPr>
          <a:xfrm>
            <a:off x="1673225" y="5009721"/>
            <a:ext cx="5913088" cy="914400"/>
          </a:xfrm>
        </p:spPr>
        <p:txBody>
          <a:bodyPr>
            <a:normAutofit/>
          </a:bodyPr>
          <a:lstStyle>
            <a:lvl1pPr marL="0" indent="0" algn="ctr">
              <a:buNone/>
              <a:defRPr sz="2400" b="1">
                <a:solidFill>
                  <a:schemeClr val="bg1"/>
                </a:solidFill>
              </a:defRPr>
            </a:lvl1pPr>
          </a:lstStyle>
          <a:p>
            <a:pPr lvl="0"/>
            <a:r>
              <a:rPr lang="en-US" smtClean="0"/>
              <a:t>Click to edit Master text styles</a:t>
            </a:r>
          </a:p>
        </p:txBody>
      </p:sp>
      <p:sp>
        <p:nvSpPr>
          <p:cNvPr id="5" name="Date Placeholder 2"/>
          <p:cNvSpPr>
            <a:spLocks noGrp="1"/>
          </p:cNvSpPr>
          <p:nvPr>
            <p:ph type="dt" sz="half" idx="14"/>
          </p:nvPr>
        </p:nvSpPr>
        <p:spPr/>
        <p:txBody>
          <a:bodyPr/>
          <a:lstStyle>
            <a:lvl1pPr>
              <a:defRPr/>
            </a:lvl1pPr>
          </a:lstStyle>
          <a:p>
            <a:pPr>
              <a:defRPr/>
            </a:pPr>
            <a:endParaRPr lang="en-US"/>
          </a:p>
        </p:txBody>
      </p:sp>
      <p:sp>
        <p:nvSpPr>
          <p:cNvPr id="6" name="Footer Placeholder 3"/>
          <p:cNvSpPr>
            <a:spLocks noGrp="1"/>
          </p:cNvSpPr>
          <p:nvPr>
            <p:ph type="ftr" sz="quarter" idx="15"/>
          </p:nvPr>
        </p:nvSpPr>
        <p:spPr/>
        <p:txBody>
          <a:bodyPr/>
          <a:lstStyle>
            <a:lvl1pPr>
              <a:defRPr/>
            </a:lvl1pPr>
          </a:lstStyle>
          <a:p>
            <a:pPr>
              <a:defRPr/>
            </a:pPr>
            <a:endParaRPr lang="en-US"/>
          </a:p>
        </p:txBody>
      </p:sp>
      <p:sp>
        <p:nvSpPr>
          <p:cNvPr id="7" name="Slide Number Placeholder 4"/>
          <p:cNvSpPr>
            <a:spLocks noGrp="1"/>
          </p:cNvSpPr>
          <p:nvPr>
            <p:ph type="sldNum" sz="quarter" idx="16"/>
          </p:nvPr>
        </p:nvSpPr>
        <p:spPr/>
        <p:txBody>
          <a:bodyPr/>
          <a:lstStyle>
            <a:lvl1pPr>
              <a:defRPr smtClean="0"/>
            </a:lvl1pPr>
          </a:lstStyle>
          <a:p>
            <a:pPr>
              <a:defRPr/>
            </a:pPr>
            <a:fld id="{2779E0D9-9723-4678-9F88-65741D037762}" type="slidenum">
              <a:rPr lang="en-US" altLang="en-US"/>
              <a:pPr>
                <a:defRPr/>
              </a:pPr>
              <a:t>‹#›</a:t>
            </a:fld>
            <a:endParaRPr lang="en-US" altLang="en-US"/>
          </a:p>
        </p:txBody>
      </p:sp>
    </p:spTree>
    <p:extLst>
      <p:ext uri="{BB962C8B-B14F-4D97-AF65-F5344CB8AC3E}">
        <p14:creationId xmlns:p14="http://schemas.microsoft.com/office/powerpoint/2010/main" val="25750339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A5F23D5-BE39-4001-86AF-B7896A35EBD7}" type="slidenum">
              <a:rPr lang="en-US" altLang="en-US"/>
              <a:pPr>
                <a:defRPr/>
              </a:pPr>
              <a:t>‹#›</a:t>
            </a:fld>
            <a:endParaRPr lang="en-US" altLang="en-US"/>
          </a:p>
        </p:txBody>
      </p:sp>
    </p:spTree>
    <p:extLst>
      <p:ext uri="{BB962C8B-B14F-4D97-AF65-F5344CB8AC3E}">
        <p14:creationId xmlns:p14="http://schemas.microsoft.com/office/powerpoint/2010/main" val="1376481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4" name="Rule 13"/>
          <p:cNvCxnSpPr/>
          <p:nvPr userDrawn="1"/>
        </p:nvCxnSpPr>
        <p:spPr>
          <a:xfrm>
            <a:off x="1168400" y="5035550"/>
            <a:ext cx="6858000" cy="1588"/>
          </a:xfrm>
          <a:prstGeom prst="line">
            <a:avLst/>
          </a:prstGeom>
          <a:ln w="57150">
            <a:solidFill>
              <a:schemeClr val="accent1"/>
            </a:solidFill>
          </a:ln>
          <a:effectLst/>
        </p:spPr>
        <p:style>
          <a:lnRef idx="3">
            <a:schemeClr val="accent5"/>
          </a:lnRef>
          <a:fillRef idx="0">
            <a:schemeClr val="accent5"/>
          </a:fillRef>
          <a:effectRef idx="2">
            <a:schemeClr val="accent5"/>
          </a:effectRef>
          <a:fontRef idx="minor">
            <a:schemeClr val="tx1"/>
          </a:fontRef>
        </p:style>
      </p:cxnSp>
      <p:sp>
        <p:nvSpPr>
          <p:cNvPr id="2" name="Title 1"/>
          <p:cNvSpPr>
            <a:spLocks noGrp="1"/>
          </p:cNvSpPr>
          <p:nvPr>
            <p:ph type="ctrTitle"/>
          </p:nvPr>
        </p:nvSpPr>
        <p:spPr>
          <a:xfrm>
            <a:off x="1168400" y="2980944"/>
            <a:ext cx="6858000" cy="2023411"/>
          </a:xfrm>
        </p:spPr>
        <p:txBody>
          <a:bodyPr>
            <a:noAutofit/>
          </a:bodyPr>
          <a:lstStyle>
            <a:lvl1pPr algn="ctr">
              <a:defRPr sz="7000" b="1">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68400" y="5068959"/>
            <a:ext cx="6858000" cy="1095311"/>
          </a:xfrm>
        </p:spPr>
        <p:txBody>
          <a:bodyPr/>
          <a:lstStyle>
            <a:lvl1pPr marL="0" indent="0" algn="ctr">
              <a:buNone/>
              <a:defRPr sz="3600" b="1">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B932C43A-CC15-4F3B-BC09-DB26CE873FC1}" type="datetime1">
              <a:rPr lang="en-US"/>
              <a:pPr>
                <a:defRPr/>
              </a:pPr>
              <a:t>2/15/2017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F4EEE0B0-6C93-49C2-A997-5BDA41A51846}" type="slidenum">
              <a:rPr lang="en-US" altLang="en-US"/>
              <a:pPr>
                <a:defRPr/>
              </a:pPr>
              <a:t>‹#›</a:t>
            </a:fld>
            <a:endParaRPr lang="en-US" altLang="en-US"/>
          </a:p>
        </p:txBody>
      </p:sp>
    </p:spTree>
    <p:extLst>
      <p:ext uri="{BB962C8B-B14F-4D97-AF65-F5344CB8AC3E}">
        <p14:creationId xmlns:p14="http://schemas.microsoft.com/office/powerpoint/2010/main" val="3927224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ntroduc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8"/>
            <a:ext cx="5870261" cy="906747"/>
          </a:xfrm>
        </p:spPr>
        <p:txBody>
          <a:bodyPr>
            <a:noAutofit/>
          </a:bodyPr>
          <a:lstStyle>
            <a:lvl1pPr>
              <a:defRPr sz="5000" b="1">
                <a:solidFill>
                  <a:schemeClr val="bg1"/>
                </a:solidFill>
              </a:defRPr>
            </a:lvl1pPr>
          </a:lstStyle>
          <a:p>
            <a:r>
              <a:rPr lang="en-US" smtClean="0"/>
              <a:t>Click to edit Master title style</a:t>
            </a:r>
            <a:endParaRPr lang="en-US" dirty="0"/>
          </a:p>
        </p:txBody>
      </p:sp>
      <p:sp>
        <p:nvSpPr>
          <p:cNvPr id="27" name="Text Placeholder 26"/>
          <p:cNvSpPr>
            <a:spLocks noGrp="1"/>
          </p:cNvSpPr>
          <p:nvPr>
            <p:ph type="body" sz="quarter" idx="14"/>
          </p:nvPr>
        </p:nvSpPr>
        <p:spPr>
          <a:xfrm>
            <a:off x="627681" y="1752472"/>
            <a:ext cx="5866110" cy="4237623"/>
          </a:xfrm>
        </p:spPr>
        <p:txBody>
          <a:bodyPr>
            <a:normAutofit/>
          </a:bodyPr>
          <a:lstStyle>
            <a:lvl1pPr>
              <a:defRPr sz="2800">
                <a:solidFill>
                  <a:schemeClr val="tx2"/>
                </a:solidFill>
              </a:defRPr>
            </a:lvl1pPr>
            <a:lvl2pPr marL="457189" indent="0">
              <a:buNone/>
              <a:defRPr sz="2400">
                <a:solidFill>
                  <a:schemeClr val="tx1"/>
                </a:solidFill>
              </a:defRPr>
            </a:lvl2pPr>
            <a:lvl3pPr>
              <a:defRPr sz="2400">
                <a:solidFill>
                  <a:schemeClr val="tx2"/>
                </a:solidFill>
              </a:defRPr>
            </a:lvl3pPr>
            <a:lvl4pPr>
              <a:defRPr sz="2400">
                <a:solidFill>
                  <a:schemeClr val="tx2"/>
                </a:solidFill>
              </a:defRPr>
            </a:lvl4pPr>
            <a:lvl5pPr>
              <a:defRPr sz="2400">
                <a:solidFill>
                  <a:schemeClr val="tx2"/>
                </a:solidFill>
              </a:defRPr>
            </a:lvl5pPr>
          </a:lstStyle>
          <a:p>
            <a:pPr lvl="0"/>
            <a:r>
              <a:rPr lang="en-US" smtClean="0"/>
              <a:t>Click to edit Master text styles</a:t>
            </a:r>
          </a:p>
        </p:txBody>
      </p:sp>
      <p:sp>
        <p:nvSpPr>
          <p:cNvPr id="15" name="Picture Placeholder 14"/>
          <p:cNvSpPr>
            <a:spLocks noGrp="1"/>
          </p:cNvSpPr>
          <p:nvPr>
            <p:ph type="pic" sz="quarter" idx="13"/>
          </p:nvPr>
        </p:nvSpPr>
        <p:spPr>
          <a:xfrm>
            <a:off x="6710767" y="1752472"/>
            <a:ext cx="1865246" cy="2901742"/>
          </a:xfrm>
          <a:solidFill>
            <a:schemeClr val="accent4">
              <a:lumMod val="60000"/>
              <a:lumOff val="40000"/>
            </a:schemeClr>
          </a:solidFill>
          <a:ln>
            <a:noFill/>
          </a:ln>
          <a:effectLst>
            <a:outerShdw blurRad="50800" dist="63500" dir="2700000" algn="tl" rotWithShape="0">
              <a:prstClr val="black">
                <a:alpha val="17000"/>
              </a:prstClr>
            </a:outerShdw>
          </a:effectLst>
        </p:spPr>
        <p:txBody>
          <a:bodyPr rtlCol="0" anchor="ctr">
            <a:normAutofit/>
          </a:bodyPr>
          <a:lstStyle>
            <a:lvl1pPr algn="ctr">
              <a:defRPr b="1">
                <a:solidFill>
                  <a:schemeClr val="tx1"/>
                </a:solidFill>
              </a:defRPr>
            </a:lvl1pPr>
          </a:lstStyle>
          <a:p>
            <a:pPr lvl="0"/>
            <a:r>
              <a:rPr lang="en-US" noProof="0" smtClean="0"/>
              <a:t>Click icon to add picture</a:t>
            </a:r>
            <a:endParaRPr lang="en-US" noProof="0" dirty="0"/>
          </a:p>
        </p:txBody>
      </p:sp>
      <p:sp>
        <p:nvSpPr>
          <p:cNvPr id="5" name="Date Placeholder 3"/>
          <p:cNvSpPr>
            <a:spLocks noGrp="1"/>
          </p:cNvSpPr>
          <p:nvPr>
            <p:ph type="dt" sz="half" idx="15"/>
          </p:nvPr>
        </p:nvSpPr>
        <p:spPr/>
        <p:txBody>
          <a:bodyPr/>
          <a:lstStyle>
            <a:lvl1pPr>
              <a:defRPr/>
            </a:lvl1pPr>
          </a:lstStyle>
          <a:p>
            <a:pPr>
              <a:defRPr/>
            </a:pPr>
            <a:fld id="{1071769E-B4CA-46FB-BCD7-A5E48C3312EF}" type="datetime1">
              <a:rPr lang="en-US"/>
              <a:pPr>
                <a:defRPr/>
              </a:pPr>
              <a:t>2/15/2017</a:t>
            </a:fld>
            <a:endParaRPr lang="en-US"/>
          </a:p>
        </p:txBody>
      </p:sp>
      <p:sp>
        <p:nvSpPr>
          <p:cNvPr id="6" name="Footer Placeholder 4"/>
          <p:cNvSpPr>
            <a:spLocks noGrp="1"/>
          </p:cNvSpPr>
          <p:nvPr>
            <p:ph type="ftr" sz="quarter" idx="16"/>
          </p:nvPr>
        </p:nvSpPr>
        <p:spPr/>
        <p:txBody>
          <a:bodyPr/>
          <a:lstStyle>
            <a:lvl1pPr>
              <a:defRPr/>
            </a:lvl1pPr>
          </a:lstStyle>
          <a:p>
            <a:pPr>
              <a:defRPr/>
            </a:pPr>
            <a:endParaRPr lang="en-US"/>
          </a:p>
        </p:txBody>
      </p:sp>
      <p:sp>
        <p:nvSpPr>
          <p:cNvPr id="7" name="Slide Number Placeholder 5"/>
          <p:cNvSpPr>
            <a:spLocks noGrp="1"/>
          </p:cNvSpPr>
          <p:nvPr>
            <p:ph type="sldNum" sz="quarter" idx="17"/>
          </p:nvPr>
        </p:nvSpPr>
        <p:spPr/>
        <p:txBody>
          <a:bodyPr/>
          <a:lstStyle>
            <a:lvl1pPr>
              <a:defRPr smtClean="0"/>
            </a:lvl1pPr>
          </a:lstStyle>
          <a:p>
            <a:pPr>
              <a:defRPr/>
            </a:pPr>
            <a:fld id="{A829C4C2-8CC9-429E-A74E-728BAA4A4AC4}" type="slidenum">
              <a:rPr lang="en-US" altLang="en-US"/>
              <a:pPr>
                <a:defRPr/>
              </a:pPr>
              <a:t>‹#›</a:t>
            </a:fld>
            <a:endParaRPr lang="en-US" altLang="en-US"/>
          </a:p>
        </p:txBody>
      </p:sp>
    </p:spTree>
    <p:extLst>
      <p:ext uri="{BB962C8B-B14F-4D97-AF65-F5344CB8AC3E}">
        <p14:creationId xmlns:p14="http://schemas.microsoft.com/office/powerpoint/2010/main" val="3574658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6" name="Rule 11"/>
          <p:cNvCxnSpPr/>
          <p:nvPr/>
        </p:nvCxnSpPr>
        <p:spPr>
          <a:xfrm flipV="1">
            <a:off x="2070100" y="1449388"/>
            <a:ext cx="6629400" cy="1587"/>
          </a:xfrm>
          <a:prstGeom prst="line">
            <a:avLst/>
          </a:prstGeom>
          <a:ln w="57150">
            <a:solidFill>
              <a:schemeClr val="accent1"/>
            </a:solidFill>
          </a:ln>
        </p:spPr>
        <p:style>
          <a:lnRef idx="3">
            <a:schemeClr val="accent5"/>
          </a:lnRef>
          <a:fillRef idx="0">
            <a:schemeClr val="accent5"/>
          </a:fillRef>
          <a:effectRef idx="2">
            <a:schemeClr val="accent5"/>
          </a:effectRef>
          <a:fontRef idx="minor">
            <a:schemeClr val="tx1"/>
          </a:fontRef>
        </p:style>
      </p:cxnSp>
      <p:sp>
        <p:nvSpPr>
          <p:cNvPr id="2" name="Title 1"/>
          <p:cNvSpPr>
            <a:spLocks noGrp="1"/>
          </p:cNvSpPr>
          <p:nvPr>
            <p:ph type="title"/>
          </p:nvPr>
        </p:nvSpPr>
        <p:spPr>
          <a:xfrm>
            <a:off x="2069352" y="428340"/>
            <a:ext cx="6630895" cy="798296"/>
          </a:xfrm>
        </p:spPr>
        <p:txBody>
          <a:bodyPr>
            <a:noAutofit/>
          </a:bodyPr>
          <a:lstStyle>
            <a:lvl1pPr>
              <a:defRPr sz="5000" b="1"/>
            </a:lvl1pPr>
          </a:lstStyle>
          <a:p>
            <a:r>
              <a:rPr lang="en-US" smtClean="0"/>
              <a:t>Click to edit Master title style</a:t>
            </a:r>
            <a:endParaRPr lang="en-US" dirty="0"/>
          </a:p>
        </p:txBody>
      </p:sp>
      <p:sp>
        <p:nvSpPr>
          <p:cNvPr id="3" name="Text Placeholder 2"/>
          <p:cNvSpPr>
            <a:spLocks noGrp="1"/>
          </p:cNvSpPr>
          <p:nvPr>
            <p:ph type="body" idx="1"/>
          </p:nvPr>
        </p:nvSpPr>
        <p:spPr>
          <a:xfrm>
            <a:off x="2068605" y="1662364"/>
            <a:ext cx="6630895" cy="549117"/>
          </a:xfrm>
        </p:spPr>
        <p:txBody>
          <a:bodyPr>
            <a:normAutofit/>
          </a:bodyPr>
          <a:lstStyle>
            <a:lvl1pPr marL="0" indent="0">
              <a:buNone/>
              <a:defRPr sz="3200" b="1">
                <a:solidFill>
                  <a:schemeClr val="accent5"/>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14" name="Text Placeholder 2"/>
          <p:cNvSpPr>
            <a:spLocks noGrp="1"/>
          </p:cNvSpPr>
          <p:nvPr>
            <p:ph type="body" idx="13"/>
          </p:nvPr>
        </p:nvSpPr>
        <p:spPr>
          <a:xfrm>
            <a:off x="2068605" y="2422621"/>
            <a:ext cx="6630895" cy="801044"/>
          </a:xfrm>
        </p:spPr>
        <p:txBody>
          <a:bodyPr>
            <a:normAutofit/>
          </a:bodyPr>
          <a:lstStyle>
            <a:lvl1pPr marL="0" indent="0">
              <a:buNone/>
              <a:defRPr sz="2400">
                <a:solidFill>
                  <a:schemeClr val="tx2"/>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18" name="Picture Placeholder 17"/>
          <p:cNvSpPr>
            <a:spLocks noGrp="1"/>
          </p:cNvSpPr>
          <p:nvPr>
            <p:ph type="pic" sz="quarter" idx="14"/>
          </p:nvPr>
        </p:nvSpPr>
        <p:spPr>
          <a:xfrm>
            <a:off x="2070100" y="3429000"/>
            <a:ext cx="6629400" cy="2231135"/>
          </a:xfrm>
          <a:solidFill>
            <a:schemeClr val="accent4">
              <a:lumMod val="60000"/>
              <a:lumOff val="40000"/>
            </a:schemeClr>
          </a:solidFill>
          <a:effectLst>
            <a:outerShdw blurRad="50800" dist="63500" dir="2700000" algn="tl" rotWithShape="0">
              <a:prstClr val="black">
                <a:alpha val="17000"/>
              </a:prstClr>
            </a:outerShdw>
          </a:effectLst>
        </p:spPr>
        <p:txBody>
          <a:bodyPr rtlCol="0" anchor="ctr">
            <a:normAutofit/>
          </a:bodyPr>
          <a:lstStyle>
            <a:lvl1pPr algn="ctr">
              <a:defRPr>
                <a:solidFill>
                  <a:schemeClr val="tx1"/>
                </a:solidFill>
              </a:defRPr>
            </a:lvl1pPr>
          </a:lstStyle>
          <a:p>
            <a:pPr lvl="0"/>
            <a:r>
              <a:rPr lang="en-US" noProof="0" smtClean="0"/>
              <a:t>Click icon to add picture</a:t>
            </a:r>
            <a:endParaRPr lang="en-US" noProof="0" dirty="0"/>
          </a:p>
        </p:txBody>
      </p:sp>
      <p:sp>
        <p:nvSpPr>
          <p:cNvPr id="7" name="Date Placeholder 3"/>
          <p:cNvSpPr>
            <a:spLocks noGrp="1"/>
          </p:cNvSpPr>
          <p:nvPr>
            <p:ph type="dt" sz="half" idx="15"/>
          </p:nvPr>
        </p:nvSpPr>
        <p:spPr>
          <a:xfrm>
            <a:off x="2068513" y="6356350"/>
            <a:ext cx="1074737" cy="365125"/>
          </a:xfrm>
        </p:spPr>
        <p:txBody>
          <a:bodyPr/>
          <a:lstStyle>
            <a:lvl1pPr>
              <a:defRPr/>
            </a:lvl1pPr>
          </a:lstStyle>
          <a:p>
            <a:pPr>
              <a:defRPr/>
            </a:pPr>
            <a:fld id="{5136A47E-D2E9-4634-A23F-51F41F00EA08}" type="datetime1">
              <a:rPr lang="en-US"/>
              <a:pPr>
                <a:defRPr/>
              </a:pPr>
              <a:t>2/15/2017</a:t>
            </a:fld>
            <a:endParaRPr lang="en-US"/>
          </a:p>
        </p:txBody>
      </p:sp>
      <p:sp>
        <p:nvSpPr>
          <p:cNvPr id="8" name="Footer Placeholder 4"/>
          <p:cNvSpPr>
            <a:spLocks noGrp="1"/>
          </p:cNvSpPr>
          <p:nvPr>
            <p:ph type="ftr" sz="quarter" idx="16"/>
          </p:nvPr>
        </p:nvSpPr>
        <p:spPr>
          <a:xfrm>
            <a:off x="3279775" y="6356350"/>
            <a:ext cx="4457700" cy="365125"/>
          </a:xfrm>
        </p:spPr>
        <p:txBody>
          <a:bodyPr/>
          <a:lstStyle>
            <a:lvl1pPr>
              <a:defRPr/>
            </a:lvl1pPr>
          </a:lstStyle>
          <a:p>
            <a:pPr>
              <a:defRPr/>
            </a:pPr>
            <a:endParaRPr lang="en-US"/>
          </a:p>
        </p:txBody>
      </p:sp>
      <p:sp>
        <p:nvSpPr>
          <p:cNvPr id="9" name="Slide Number Placeholder 5"/>
          <p:cNvSpPr>
            <a:spLocks noGrp="1"/>
          </p:cNvSpPr>
          <p:nvPr>
            <p:ph type="sldNum" sz="quarter" idx="17"/>
          </p:nvPr>
        </p:nvSpPr>
        <p:spPr>
          <a:xfrm>
            <a:off x="7874000" y="6356350"/>
            <a:ext cx="641350" cy="365125"/>
          </a:xfrm>
        </p:spPr>
        <p:txBody>
          <a:bodyPr/>
          <a:lstStyle>
            <a:lvl1pPr>
              <a:defRPr smtClean="0"/>
            </a:lvl1pPr>
          </a:lstStyle>
          <a:p>
            <a:pPr>
              <a:defRPr/>
            </a:pPr>
            <a:fld id="{588F2B59-0BE0-4D00-87FF-934AB51C20B0}" type="slidenum">
              <a:rPr lang="en-US" altLang="en-US"/>
              <a:pPr>
                <a:defRPr/>
              </a:pPr>
              <a:t>‹#›</a:t>
            </a:fld>
            <a:endParaRPr lang="en-US" altLang="en-US"/>
          </a:p>
        </p:txBody>
      </p:sp>
    </p:spTree>
    <p:extLst>
      <p:ext uri="{BB962C8B-B14F-4D97-AF65-F5344CB8AC3E}">
        <p14:creationId xmlns:p14="http://schemas.microsoft.com/office/powerpoint/2010/main" val="1722223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Bullet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8"/>
            <a:ext cx="5870261" cy="906747"/>
          </a:xfrm>
        </p:spPr>
        <p:txBody>
          <a:bodyPr>
            <a:noAutofit/>
          </a:bodyPr>
          <a:lstStyle>
            <a:lvl1pPr>
              <a:defRPr sz="5000" b="1">
                <a:solidFill>
                  <a:schemeClr val="bg1"/>
                </a:solidFill>
              </a:defRPr>
            </a:lvl1pPr>
          </a:lstStyle>
          <a:p>
            <a:r>
              <a:rPr lang="en-US" smtClean="0"/>
              <a:t>Click to edit Master title style</a:t>
            </a:r>
            <a:endParaRPr lang="en-US" dirty="0"/>
          </a:p>
        </p:txBody>
      </p:sp>
      <p:sp>
        <p:nvSpPr>
          <p:cNvPr id="27" name="Text Placeholder 26"/>
          <p:cNvSpPr>
            <a:spLocks noGrp="1"/>
          </p:cNvSpPr>
          <p:nvPr>
            <p:ph type="body" sz="quarter" idx="14"/>
          </p:nvPr>
        </p:nvSpPr>
        <p:spPr>
          <a:xfrm>
            <a:off x="627681" y="1752472"/>
            <a:ext cx="5866110" cy="4237623"/>
          </a:xfrm>
        </p:spPr>
        <p:txBody>
          <a:bodyPr>
            <a:normAutofit/>
          </a:bodyPr>
          <a:lstStyle>
            <a:lvl1pPr>
              <a:defRPr sz="240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stStyle>
          <a:p>
            <a:pPr lvl="0"/>
            <a:r>
              <a:rPr lang="en-US" smtClean="0"/>
              <a:t>Click to edit Master text styles</a:t>
            </a:r>
          </a:p>
          <a:p>
            <a:pPr lvl="1"/>
            <a:r>
              <a:rPr lang="en-US" smtClean="0"/>
              <a:t>Second level</a:t>
            </a:r>
          </a:p>
        </p:txBody>
      </p:sp>
      <p:sp>
        <p:nvSpPr>
          <p:cNvPr id="15" name="Picture Placeholder 14"/>
          <p:cNvSpPr>
            <a:spLocks noGrp="1"/>
          </p:cNvSpPr>
          <p:nvPr>
            <p:ph type="pic" sz="quarter" idx="13"/>
          </p:nvPr>
        </p:nvSpPr>
        <p:spPr>
          <a:xfrm>
            <a:off x="6710767" y="1752472"/>
            <a:ext cx="1865246" cy="2901742"/>
          </a:xfrm>
          <a:solidFill>
            <a:schemeClr val="accent4">
              <a:lumMod val="60000"/>
              <a:lumOff val="40000"/>
            </a:schemeClr>
          </a:solidFill>
          <a:ln>
            <a:noFill/>
          </a:ln>
          <a:effectLst>
            <a:outerShdw blurRad="50800" dist="63500" dir="2700000" algn="tl" rotWithShape="0">
              <a:prstClr val="black">
                <a:alpha val="17000"/>
              </a:prstClr>
            </a:outerShdw>
          </a:effectLst>
        </p:spPr>
        <p:txBody>
          <a:bodyPr rtlCol="0" anchor="ctr">
            <a:normAutofit/>
          </a:bodyPr>
          <a:lstStyle>
            <a:lvl1pPr algn="ctr">
              <a:defRPr>
                <a:solidFill>
                  <a:schemeClr val="tx1"/>
                </a:solidFill>
              </a:defRPr>
            </a:lvl1pPr>
          </a:lstStyle>
          <a:p>
            <a:pPr lvl="0"/>
            <a:r>
              <a:rPr lang="en-US" noProof="0" smtClean="0"/>
              <a:t>Click icon to add picture</a:t>
            </a:r>
            <a:endParaRPr lang="en-US" noProof="0" dirty="0"/>
          </a:p>
        </p:txBody>
      </p:sp>
      <p:sp>
        <p:nvSpPr>
          <p:cNvPr id="5" name="Date Placeholder 3"/>
          <p:cNvSpPr>
            <a:spLocks noGrp="1"/>
          </p:cNvSpPr>
          <p:nvPr>
            <p:ph type="dt" sz="half" idx="15"/>
          </p:nvPr>
        </p:nvSpPr>
        <p:spPr/>
        <p:txBody>
          <a:bodyPr/>
          <a:lstStyle>
            <a:lvl1pPr>
              <a:defRPr/>
            </a:lvl1pPr>
          </a:lstStyle>
          <a:p>
            <a:pPr>
              <a:defRPr/>
            </a:pPr>
            <a:fld id="{AD75F1E9-7616-4907-A8B5-BF925CDE59E6}" type="datetime1">
              <a:rPr lang="en-US"/>
              <a:pPr>
                <a:defRPr/>
              </a:pPr>
              <a:t>2/15/2017</a:t>
            </a:fld>
            <a:endParaRPr lang="en-US"/>
          </a:p>
        </p:txBody>
      </p:sp>
      <p:sp>
        <p:nvSpPr>
          <p:cNvPr id="6" name="Footer Placeholder 4"/>
          <p:cNvSpPr>
            <a:spLocks noGrp="1"/>
          </p:cNvSpPr>
          <p:nvPr>
            <p:ph type="ftr" sz="quarter" idx="16"/>
          </p:nvPr>
        </p:nvSpPr>
        <p:spPr/>
        <p:txBody>
          <a:bodyPr/>
          <a:lstStyle>
            <a:lvl1pPr>
              <a:defRPr/>
            </a:lvl1pPr>
          </a:lstStyle>
          <a:p>
            <a:pPr>
              <a:defRPr/>
            </a:pPr>
            <a:endParaRPr lang="en-US"/>
          </a:p>
        </p:txBody>
      </p:sp>
      <p:sp>
        <p:nvSpPr>
          <p:cNvPr id="7" name="Slide Number Placeholder 5"/>
          <p:cNvSpPr>
            <a:spLocks noGrp="1"/>
          </p:cNvSpPr>
          <p:nvPr>
            <p:ph type="sldNum" sz="quarter" idx="17"/>
          </p:nvPr>
        </p:nvSpPr>
        <p:spPr/>
        <p:txBody>
          <a:bodyPr/>
          <a:lstStyle>
            <a:lvl1pPr>
              <a:defRPr smtClean="0"/>
            </a:lvl1pPr>
          </a:lstStyle>
          <a:p>
            <a:pPr>
              <a:defRPr/>
            </a:pPr>
            <a:fld id="{310F964D-E72C-48C4-94E4-EBFBAB073AC9}" type="slidenum">
              <a:rPr lang="en-US" altLang="en-US"/>
              <a:pPr>
                <a:defRPr/>
              </a:pPr>
              <a:t>‹#›</a:t>
            </a:fld>
            <a:endParaRPr lang="en-US" altLang="en-US"/>
          </a:p>
        </p:txBody>
      </p:sp>
    </p:spTree>
    <p:extLst>
      <p:ext uri="{BB962C8B-B14F-4D97-AF65-F5344CB8AC3E}">
        <p14:creationId xmlns:p14="http://schemas.microsoft.com/office/powerpoint/2010/main" val="1855977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4" name="Rule 10"/>
          <p:cNvCxnSpPr/>
          <p:nvPr userDrawn="1"/>
        </p:nvCxnSpPr>
        <p:spPr>
          <a:xfrm flipV="1">
            <a:off x="2224088" y="1385888"/>
            <a:ext cx="6291262" cy="4762"/>
          </a:xfrm>
          <a:prstGeom prst="line">
            <a:avLst/>
          </a:prstGeom>
          <a:ln w="57150">
            <a:solidFill>
              <a:schemeClr val="accent1"/>
            </a:solidFill>
          </a:ln>
          <a:effectLst/>
        </p:spPr>
        <p:style>
          <a:lnRef idx="3">
            <a:schemeClr val="accent5"/>
          </a:lnRef>
          <a:fillRef idx="0">
            <a:schemeClr val="accent5"/>
          </a:fillRef>
          <a:effectRef idx="2">
            <a:schemeClr val="accent5"/>
          </a:effectRef>
          <a:fontRef idx="minor">
            <a:schemeClr val="tx1"/>
          </a:fontRef>
        </p:style>
      </p:cxnSp>
      <p:sp>
        <p:nvSpPr>
          <p:cNvPr id="2" name="Title 1"/>
          <p:cNvSpPr>
            <a:spLocks noGrp="1"/>
          </p:cNvSpPr>
          <p:nvPr>
            <p:ph type="title"/>
          </p:nvPr>
        </p:nvSpPr>
        <p:spPr>
          <a:xfrm>
            <a:off x="2224006" y="613102"/>
            <a:ext cx="6291343" cy="743000"/>
          </a:xfrm>
          <a:effectLst/>
        </p:spPr>
        <p:txBody>
          <a:bodyPr>
            <a:noAutofit/>
          </a:bodyPr>
          <a:lstStyle>
            <a:lvl1pPr>
              <a:defRPr sz="5000" b="1"/>
            </a:lvl1pPr>
          </a:lstStyle>
          <a:p>
            <a:r>
              <a:rPr lang="en-US" smtClean="0"/>
              <a:t>Click to edit Master title style</a:t>
            </a:r>
            <a:endParaRPr lang="en-US" dirty="0"/>
          </a:p>
        </p:txBody>
      </p:sp>
      <p:sp>
        <p:nvSpPr>
          <p:cNvPr id="3" name="Content Placeholder 2"/>
          <p:cNvSpPr>
            <a:spLocks noGrp="1"/>
          </p:cNvSpPr>
          <p:nvPr>
            <p:ph sz="half" idx="1"/>
          </p:nvPr>
        </p:nvSpPr>
        <p:spPr>
          <a:xfrm>
            <a:off x="2246283" y="1868493"/>
            <a:ext cx="6292313" cy="4351338"/>
          </a:xfrm>
        </p:spPr>
        <p:txBody>
          <a:bodyPr>
            <a:normAutofit/>
          </a:bodyPr>
          <a:lstStyle>
            <a:lvl1pPr marL="346075" indent="-346075">
              <a:buFont typeface="+mj-lt"/>
              <a:buAutoNum type="arabicPeriod"/>
              <a:tabLst>
                <a:tab pos="346075" algn="l"/>
              </a:tabLst>
              <a:defRPr sz="2400"/>
            </a:lvl1pPr>
            <a:lvl2pPr marL="684213" indent="-344488">
              <a:buFont typeface="+mj-lt"/>
              <a:buAutoNum type="alphaLcPeriod"/>
              <a:defRPr sz="2400"/>
            </a:lvl2pPr>
            <a:lvl3pPr marL="1030288" indent="-339725">
              <a:buFont typeface="+mj-lt"/>
              <a:buAutoNum type="romanLcPeriod"/>
              <a:defRPr sz="2400"/>
            </a:lvl3pPr>
            <a:lvl4pPr marL="1828766" indent="-457200">
              <a:buFont typeface="+mj-lt"/>
              <a:buAutoNum type="arabicPeriod"/>
              <a:defRPr sz="2400"/>
            </a:lvl4pPr>
            <a:lvl5pPr marL="2285955" indent="-457200">
              <a:buFont typeface="+mj-lt"/>
              <a:buAutoNum type="arabicPeriod"/>
              <a:defRPr sz="2400"/>
            </a:lvl5pPr>
          </a:lstStyle>
          <a:p>
            <a:pPr lvl="0"/>
            <a:r>
              <a:rPr lang="en-US" smtClean="0"/>
              <a:t>Click to edit Master text styles</a:t>
            </a:r>
          </a:p>
          <a:p>
            <a:pPr lvl="1"/>
            <a:r>
              <a:rPr lang="en-US" smtClean="0"/>
              <a:t>Second level</a:t>
            </a:r>
          </a:p>
          <a:p>
            <a:pPr lvl="2"/>
            <a:r>
              <a:rPr lang="en-US" smtClean="0"/>
              <a:t>Third level</a:t>
            </a:r>
          </a:p>
        </p:txBody>
      </p:sp>
      <p:sp>
        <p:nvSpPr>
          <p:cNvPr id="5" name="Date Placeholder 4"/>
          <p:cNvSpPr>
            <a:spLocks noGrp="1"/>
          </p:cNvSpPr>
          <p:nvPr>
            <p:ph type="dt" sz="half" idx="10"/>
          </p:nvPr>
        </p:nvSpPr>
        <p:spPr>
          <a:xfrm>
            <a:off x="2246313" y="6356350"/>
            <a:ext cx="1039812" cy="365125"/>
          </a:xfrm>
        </p:spPr>
        <p:txBody>
          <a:bodyPr/>
          <a:lstStyle>
            <a:lvl1pPr>
              <a:defRPr/>
            </a:lvl1pPr>
          </a:lstStyle>
          <a:p>
            <a:pPr>
              <a:defRPr/>
            </a:pPr>
            <a:fld id="{23024D4E-387B-482A-8A1F-AC236C4D1EEB}" type="datetime1">
              <a:rPr lang="en-US"/>
              <a:pPr>
                <a:defRPr/>
              </a:pPr>
              <a:t>2/15/2017</a:t>
            </a:fld>
            <a:endParaRPr lang="en-US"/>
          </a:p>
        </p:txBody>
      </p:sp>
      <p:sp>
        <p:nvSpPr>
          <p:cNvPr id="6" name="Footer Placeholder 5"/>
          <p:cNvSpPr>
            <a:spLocks noGrp="1"/>
          </p:cNvSpPr>
          <p:nvPr>
            <p:ph type="ftr" sz="quarter" idx="11"/>
          </p:nvPr>
        </p:nvSpPr>
        <p:spPr>
          <a:xfrm>
            <a:off x="3363913" y="6356350"/>
            <a:ext cx="4343400" cy="365125"/>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7785100" y="6356350"/>
            <a:ext cx="730250" cy="365125"/>
          </a:xfrm>
        </p:spPr>
        <p:txBody>
          <a:bodyPr/>
          <a:lstStyle>
            <a:lvl1pPr>
              <a:defRPr smtClean="0"/>
            </a:lvl1pPr>
          </a:lstStyle>
          <a:p>
            <a:pPr>
              <a:defRPr/>
            </a:pPr>
            <a:fld id="{556EE043-C2A9-41A3-8ABD-ABE9CB61148F}" type="slidenum">
              <a:rPr lang="en-US" altLang="en-US"/>
              <a:pPr>
                <a:defRPr/>
              </a:pPr>
              <a:t>‹#›</a:t>
            </a:fld>
            <a:endParaRPr lang="en-US" altLang="en-US"/>
          </a:p>
        </p:txBody>
      </p:sp>
    </p:spTree>
    <p:extLst>
      <p:ext uri="{BB962C8B-B14F-4D97-AF65-F5344CB8AC3E}">
        <p14:creationId xmlns:p14="http://schemas.microsoft.com/office/powerpoint/2010/main" val="101940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5106" y="642885"/>
            <a:ext cx="6076614" cy="743000"/>
          </a:xfrm>
          <a:effectLst/>
        </p:spPr>
        <p:txBody>
          <a:bodyPr>
            <a:noAutofit/>
          </a:bodyPr>
          <a:lstStyle>
            <a:lvl1pPr>
              <a:defRPr sz="5000" b="1">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3"/>
          </p:nvPr>
        </p:nvSpPr>
        <p:spPr>
          <a:xfrm>
            <a:off x="475106" y="1686758"/>
            <a:ext cx="3919341" cy="44838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4"/>
          </p:nvPr>
        </p:nvSpPr>
        <p:spPr>
          <a:xfrm>
            <a:off x="4598633" y="1686758"/>
            <a:ext cx="3912757" cy="44838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5"/>
          </p:nvPr>
        </p:nvSpPr>
        <p:spPr>
          <a:xfrm>
            <a:off x="474663" y="6356350"/>
            <a:ext cx="1449387" cy="365125"/>
          </a:xfrm>
        </p:spPr>
        <p:txBody>
          <a:bodyPr/>
          <a:lstStyle>
            <a:lvl1pPr>
              <a:defRPr/>
            </a:lvl1pPr>
          </a:lstStyle>
          <a:p>
            <a:pPr>
              <a:defRPr/>
            </a:pPr>
            <a:fld id="{A8B5AAF7-E1EC-4FCF-A12A-C84BCB9475EE}" type="datetime1">
              <a:rPr lang="en-US"/>
              <a:pPr>
                <a:defRPr/>
              </a:pPr>
              <a:t>2/15/2017</a:t>
            </a:fld>
            <a:endParaRPr lang="en-US"/>
          </a:p>
        </p:txBody>
      </p:sp>
      <p:sp>
        <p:nvSpPr>
          <p:cNvPr id="6" name="Footer Placeholder 5"/>
          <p:cNvSpPr>
            <a:spLocks noGrp="1"/>
          </p:cNvSpPr>
          <p:nvPr>
            <p:ph type="ftr" sz="quarter" idx="16"/>
          </p:nvPr>
        </p:nvSpPr>
        <p:spPr>
          <a:xfrm>
            <a:off x="2103438" y="6356350"/>
            <a:ext cx="4905375" cy="365125"/>
          </a:xfrm>
        </p:spPr>
        <p:txBody>
          <a:bodyPr/>
          <a:lstStyle>
            <a:lvl1pPr>
              <a:defRPr/>
            </a:lvl1pPr>
          </a:lstStyle>
          <a:p>
            <a:pPr>
              <a:defRPr/>
            </a:pPr>
            <a:endParaRPr lang="en-US"/>
          </a:p>
        </p:txBody>
      </p:sp>
      <p:sp>
        <p:nvSpPr>
          <p:cNvPr id="7" name="Slide Number Placeholder 6"/>
          <p:cNvSpPr>
            <a:spLocks noGrp="1"/>
          </p:cNvSpPr>
          <p:nvPr>
            <p:ph type="sldNum" sz="quarter" idx="17"/>
          </p:nvPr>
        </p:nvSpPr>
        <p:spPr/>
        <p:txBody>
          <a:bodyPr/>
          <a:lstStyle>
            <a:lvl1pPr>
              <a:defRPr smtClean="0"/>
            </a:lvl1pPr>
          </a:lstStyle>
          <a:p>
            <a:pPr>
              <a:defRPr/>
            </a:pPr>
            <a:fld id="{7FE9D441-5279-47BF-8095-78644CA56A89}" type="slidenum">
              <a:rPr lang="en-US" altLang="en-US"/>
              <a:pPr>
                <a:defRPr/>
              </a:pPr>
              <a:t>‹#›</a:t>
            </a:fld>
            <a:endParaRPr lang="en-US" altLang="en-US"/>
          </a:p>
        </p:txBody>
      </p:sp>
    </p:spTree>
    <p:extLst>
      <p:ext uri="{BB962C8B-B14F-4D97-AF65-F5344CB8AC3E}">
        <p14:creationId xmlns:p14="http://schemas.microsoft.com/office/powerpoint/2010/main" val="18376411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8065" y="0"/>
            <a:ext cx="6076614" cy="743000"/>
          </a:xfrm>
          <a:effectLst/>
        </p:spPr>
        <p:txBody>
          <a:bodyPr>
            <a:noAutofit/>
          </a:bodyPr>
          <a:lstStyle>
            <a:lvl1pPr>
              <a:defRPr sz="5000" b="1">
                <a:solidFill>
                  <a:schemeClr val="bg1"/>
                </a:solidFill>
              </a:defRPr>
            </a:lvl1pPr>
          </a:lstStyle>
          <a:p>
            <a:r>
              <a:rPr lang="en-US" smtClean="0"/>
              <a:t>Click to edit Master title style</a:t>
            </a:r>
            <a:endParaRPr lang="en-US" dirty="0"/>
          </a:p>
        </p:txBody>
      </p:sp>
      <p:sp>
        <p:nvSpPr>
          <p:cNvPr id="9" name="Chart Placeholder 8"/>
          <p:cNvSpPr>
            <a:spLocks noGrp="1"/>
          </p:cNvSpPr>
          <p:nvPr>
            <p:ph type="chart" sz="quarter" idx="13"/>
          </p:nvPr>
        </p:nvSpPr>
        <p:spPr>
          <a:xfrm>
            <a:off x="1923830" y="522514"/>
            <a:ext cx="6625084" cy="5598886"/>
          </a:xfrm>
          <a:noFill/>
        </p:spPr>
        <p:txBody>
          <a:bodyPr rtlCol="0" anchor="ctr">
            <a:normAutofit/>
          </a:bodyPr>
          <a:lstStyle>
            <a:lvl1pPr algn="ctr">
              <a:defRPr baseline="0">
                <a:solidFill>
                  <a:schemeClr val="tx1"/>
                </a:solidFill>
              </a:defRPr>
            </a:lvl1pPr>
          </a:lstStyle>
          <a:p>
            <a:pPr lvl="0"/>
            <a:r>
              <a:rPr lang="en-US" noProof="0" smtClean="0"/>
              <a:t>Click icon to add chart</a:t>
            </a:r>
            <a:endParaRPr lang="en-US" noProof="0" dirty="0"/>
          </a:p>
        </p:txBody>
      </p:sp>
      <p:sp>
        <p:nvSpPr>
          <p:cNvPr id="4" name="Date Placeholder 4"/>
          <p:cNvSpPr>
            <a:spLocks noGrp="1"/>
          </p:cNvSpPr>
          <p:nvPr>
            <p:ph type="dt" sz="half" idx="14"/>
          </p:nvPr>
        </p:nvSpPr>
        <p:spPr>
          <a:xfrm>
            <a:off x="474663" y="6356350"/>
            <a:ext cx="1449387" cy="365125"/>
          </a:xfrm>
        </p:spPr>
        <p:txBody>
          <a:bodyPr/>
          <a:lstStyle>
            <a:lvl1pPr>
              <a:defRPr/>
            </a:lvl1pPr>
          </a:lstStyle>
          <a:p>
            <a:pPr>
              <a:defRPr/>
            </a:pPr>
            <a:fld id="{16096BFA-A6CE-4783-BBF4-256B56DBF78F}" type="datetime1">
              <a:rPr lang="en-US"/>
              <a:pPr>
                <a:defRPr/>
              </a:pPr>
              <a:t>2/15/2017</a:t>
            </a:fld>
            <a:endParaRPr lang="en-US"/>
          </a:p>
        </p:txBody>
      </p:sp>
      <p:sp>
        <p:nvSpPr>
          <p:cNvPr id="5" name="Footer Placeholder 5"/>
          <p:cNvSpPr>
            <a:spLocks noGrp="1"/>
          </p:cNvSpPr>
          <p:nvPr>
            <p:ph type="ftr" sz="quarter" idx="15"/>
          </p:nvPr>
        </p:nvSpPr>
        <p:spPr>
          <a:xfrm>
            <a:off x="2103438" y="6356350"/>
            <a:ext cx="4905375" cy="365125"/>
          </a:xfrm>
        </p:spPr>
        <p:txBody>
          <a:bodyPr/>
          <a:lstStyle>
            <a:lvl1pPr>
              <a:defRPr/>
            </a:lvl1pPr>
          </a:lstStyle>
          <a:p>
            <a:pPr>
              <a:defRPr/>
            </a:pPr>
            <a:endParaRPr lang="en-US"/>
          </a:p>
        </p:txBody>
      </p:sp>
      <p:sp>
        <p:nvSpPr>
          <p:cNvPr id="6" name="Slide Number Placeholder 6"/>
          <p:cNvSpPr>
            <a:spLocks noGrp="1"/>
          </p:cNvSpPr>
          <p:nvPr>
            <p:ph type="sldNum" sz="quarter" idx="16"/>
          </p:nvPr>
        </p:nvSpPr>
        <p:spPr/>
        <p:txBody>
          <a:bodyPr/>
          <a:lstStyle>
            <a:lvl1pPr>
              <a:defRPr smtClean="0"/>
            </a:lvl1pPr>
          </a:lstStyle>
          <a:p>
            <a:pPr>
              <a:defRPr/>
            </a:pPr>
            <a:fld id="{9E3559F7-DC60-4F90-A6D3-FE279944FB42}" type="slidenum">
              <a:rPr lang="en-US" altLang="en-US"/>
              <a:pPr>
                <a:defRPr/>
              </a:pPr>
              <a:t>‹#›</a:t>
            </a:fld>
            <a:endParaRPr lang="en-US" altLang="en-US"/>
          </a:p>
        </p:txBody>
      </p:sp>
    </p:spTree>
    <p:extLst>
      <p:ext uri="{BB962C8B-B14F-4D97-AF65-F5344CB8AC3E}">
        <p14:creationId xmlns:p14="http://schemas.microsoft.com/office/powerpoint/2010/main" val="1564431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ide 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5106" y="642885"/>
            <a:ext cx="6076614" cy="743000"/>
          </a:xfrm>
          <a:effectLst/>
        </p:spPr>
        <p:txBody>
          <a:bodyPr>
            <a:noAutofit/>
          </a:bodyPr>
          <a:lstStyle>
            <a:lvl1pPr>
              <a:defRPr sz="5000" b="1">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3"/>
          </p:nvPr>
        </p:nvSpPr>
        <p:spPr>
          <a:xfrm>
            <a:off x="475106" y="1686758"/>
            <a:ext cx="8040243" cy="44838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4"/>
          </p:nvPr>
        </p:nvSpPr>
        <p:spPr>
          <a:xfrm>
            <a:off x="474663" y="6356350"/>
            <a:ext cx="1449387" cy="365125"/>
          </a:xfrm>
        </p:spPr>
        <p:txBody>
          <a:bodyPr/>
          <a:lstStyle>
            <a:lvl1pPr>
              <a:defRPr/>
            </a:lvl1pPr>
          </a:lstStyle>
          <a:p>
            <a:pPr>
              <a:defRPr/>
            </a:pPr>
            <a:fld id="{82D5B7C9-C810-407C-99E1-88F72407A537}" type="datetime1">
              <a:rPr lang="en-US"/>
              <a:pPr>
                <a:defRPr/>
              </a:pPr>
              <a:t>2/15/2017</a:t>
            </a:fld>
            <a:endParaRPr lang="en-US"/>
          </a:p>
        </p:txBody>
      </p:sp>
      <p:sp>
        <p:nvSpPr>
          <p:cNvPr id="6" name="Footer Placeholder 5"/>
          <p:cNvSpPr>
            <a:spLocks noGrp="1"/>
          </p:cNvSpPr>
          <p:nvPr>
            <p:ph type="ftr" sz="quarter" idx="15"/>
          </p:nvPr>
        </p:nvSpPr>
        <p:spPr>
          <a:xfrm>
            <a:off x="2103438" y="6356350"/>
            <a:ext cx="4905375" cy="365125"/>
          </a:xfrm>
        </p:spPr>
        <p:txBody>
          <a:bodyPr/>
          <a:lstStyle>
            <a:lvl1pPr>
              <a:defRPr/>
            </a:lvl1pPr>
          </a:lstStyle>
          <a:p>
            <a:pPr>
              <a:defRPr/>
            </a:pPr>
            <a:endParaRPr lang="en-US"/>
          </a:p>
        </p:txBody>
      </p:sp>
      <p:sp>
        <p:nvSpPr>
          <p:cNvPr id="7" name="Slide Number Placeholder 6"/>
          <p:cNvSpPr>
            <a:spLocks noGrp="1"/>
          </p:cNvSpPr>
          <p:nvPr>
            <p:ph type="sldNum" sz="quarter" idx="16"/>
          </p:nvPr>
        </p:nvSpPr>
        <p:spPr/>
        <p:txBody>
          <a:bodyPr/>
          <a:lstStyle>
            <a:lvl1pPr>
              <a:defRPr smtClean="0"/>
            </a:lvl1pPr>
          </a:lstStyle>
          <a:p>
            <a:pPr>
              <a:defRPr/>
            </a:pPr>
            <a:fld id="{D269F137-F548-4B6C-8B68-958E53BCDD0A}" type="slidenum">
              <a:rPr lang="en-US" altLang="en-US"/>
              <a:pPr>
                <a:defRPr/>
              </a:pPr>
              <a:t>‹#›</a:t>
            </a:fld>
            <a:endParaRPr lang="en-US" altLang="en-US"/>
          </a:p>
        </p:txBody>
      </p:sp>
    </p:spTree>
    <p:extLst>
      <p:ext uri="{BB962C8B-B14F-4D97-AF65-F5344CB8AC3E}">
        <p14:creationId xmlns:p14="http://schemas.microsoft.com/office/powerpoint/2010/main" val="247163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duc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8"/>
            <a:ext cx="5870261" cy="906747"/>
          </a:xfrm>
        </p:spPr>
        <p:txBody>
          <a:bodyPr>
            <a:noAutofit/>
          </a:bodyPr>
          <a:lstStyle>
            <a:lvl1pPr>
              <a:defRPr sz="5000" b="1">
                <a:solidFill>
                  <a:schemeClr val="bg1"/>
                </a:solidFill>
              </a:defRPr>
            </a:lvl1pPr>
          </a:lstStyle>
          <a:p>
            <a:r>
              <a:rPr lang="en-US" smtClean="0"/>
              <a:t>Click to edit Master title style</a:t>
            </a:r>
            <a:endParaRPr lang="en-US" dirty="0"/>
          </a:p>
        </p:txBody>
      </p:sp>
      <p:sp>
        <p:nvSpPr>
          <p:cNvPr id="27" name="Text Placeholder 26"/>
          <p:cNvSpPr>
            <a:spLocks noGrp="1"/>
          </p:cNvSpPr>
          <p:nvPr>
            <p:ph type="body" sz="quarter" idx="14"/>
          </p:nvPr>
        </p:nvSpPr>
        <p:spPr>
          <a:xfrm>
            <a:off x="627681" y="1752472"/>
            <a:ext cx="5866110" cy="4237623"/>
          </a:xfrm>
        </p:spPr>
        <p:txBody>
          <a:bodyPr>
            <a:normAutofit/>
          </a:bodyPr>
          <a:lstStyle>
            <a:lvl1pPr>
              <a:defRPr sz="2800">
                <a:solidFill>
                  <a:schemeClr val="bg1"/>
                </a:solidFill>
              </a:defRPr>
            </a:lvl1pPr>
            <a:lvl2pPr marL="457189" indent="0">
              <a:buNone/>
              <a:defRPr sz="2400">
                <a:solidFill>
                  <a:schemeClr val="tx1"/>
                </a:solidFill>
              </a:defRPr>
            </a:lvl2pPr>
            <a:lvl3pPr>
              <a:defRPr sz="2400">
                <a:solidFill>
                  <a:schemeClr val="tx2"/>
                </a:solidFill>
              </a:defRPr>
            </a:lvl3pPr>
            <a:lvl4pPr>
              <a:defRPr sz="2400">
                <a:solidFill>
                  <a:schemeClr val="tx2"/>
                </a:solidFill>
              </a:defRPr>
            </a:lvl4pPr>
            <a:lvl5pPr>
              <a:defRPr sz="2400">
                <a:solidFill>
                  <a:schemeClr val="tx2"/>
                </a:solidFill>
              </a:defRPr>
            </a:lvl5pPr>
          </a:lstStyle>
          <a:p>
            <a:pPr lvl="0"/>
            <a:r>
              <a:rPr lang="en-US" smtClean="0"/>
              <a:t>Click to edit Master text styles</a:t>
            </a:r>
          </a:p>
        </p:txBody>
      </p:sp>
      <p:sp>
        <p:nvSpPr>
          <p:cNvPr id="15" name="Picture Placeholder 14"/>
          <p:cNvSpPr>
            <a:spLocks noGrp="1"/>
          </p:cNvSpPr>
          <p:nvPr>
            <p:ph type="pic" sz="quarter" idx="13"/>
          </p:nvPr>
        </p:nvSpPr>
        <p:spPr>
          <a:xfrm>
            <a:off x="6710767" y="1752472"/>
            <a:ext cx="1865246" cy="2901742"/>
          </a:xfrm>
          <a:solidFill>
            <a:schemeClr val="accent4">
              <a:lumMod val="60000"/>
              <a:lumOff val="40000"/>
            </a:schemeClr>
          </a:solidFill>
          <a:ln>
            <a:noFill/>
          </a:ln>
          <a:effectLst>
            <a:outerShdw blurRad="50800" dist="63500" dir="2700000" algn="tl" rotWithShape="0">
              <a:prstClr val="black">
                <a:alpha val="17000"/>
              </a:prstClr>
            </a:outerShdw>
          </a:effectLst>
        </p:spPr>
        <p:txBody>
          <a:bodyPr rtlCol="0" anchor="ctr">
            <a:normAutofit/>
          </a:bodyPr>
          <a:lstStyle>
            <a:lvl1pPr algn="ctr">
              <a:defRPr b="0">
                <a:solidFill>
                  <a:schemeClr val="tx1"/>
                </a:solidFill>
              </a:defRPr>
            </a:lvl1pPr>
          </a:lstStyle>
          <a:p>
            <a:pPr lvl="0"/>
            <a:r>
              <a:rPr lang="en-US" noProof="0" smtClean="0"/>
              <a:t>Click icon to add picture</a:t>
            </a:r>
            <a:endParaRPr lang="en-US" noProof="0" dirty="0"/>
          </a:p>
        </p:txBody>
      </p:sp>
      <p:sp>
        <p:nvSpPr>
          <p:cNvPr id="5" name="Date Placeholder 3"/>
          <p:cNvSpPr>
            <a:spLocks noGrp="1"/>
          </p:cNvSpPr>
          <p:nvPr>
            <p:ph type="dt" sz="half" idx="15"/>
          </p:nvPr>
        </p:nvSpPr>
        <p:spPr/>
        <p:txBody>
          <a:bodyPr/>
          <a:lstStyle>
            <a:lvl1pPr>
              <a:defRPr/>
            </a:lvl1pPr>
          </a:lstStyle>
          <a:p>
            <a:pPr>
              <a:defRPr/>
            </a:pPr>
            <a:endParaRPr lang="en-US"/>
          </a:p>
        </p:txBody>
      </p:sp>
      <p:sp>
        <p:nvSpPr>
          <p:cNvPr id="6" name="Footer Placeholder 4"/>
          <p:cNvSpPr>
            <a:spLocks noGrp="1"/>
          </p:cNvSpPr>
          <p:nvPr>
            <p:ph type="ftr" sz="quarter" idx="16"/>
          </p:nvPr>
        </p:nvSpPr>
        <p:spPr/>
        <p:txBody>
          <a:bodyPr/>
          <a:lstStyle>
            <a:lvl1pPr>
              <a:defRPr/>
            </a:lvl1pPr>
          </a:lstStyle>
          <a:p>
            <a:pPr>
              <a:defRPr/>
            </a:pPr>
            <a:r>
              <a:rPr lang="en-US" dirty="0" smtClean="0"/>
              <a:t>EIR Accessibility in Contracts/Procurements</a:t>
            </a:r>
            <a:endParaRPr lang="en-US" dirty="0"/>
          </a:p>
        </p:txBody>
      </p:sp>
      <p:sp>
        <p:nvSpPr>
          <p:cNvPr id="7" name="Slide Number Placeholder 5"/>
          <p:cNvSpPr>
            <a:spLocks noGrp="1"/>
          </p:cNvSpPr>
          <p:nvPr>
            <p:ph type="sldNum" sz="quarter" idx="17"/>
          </p:nvPr>
        </p:nvSpPr>
        <p:spPr/>
        <p:txBody>
          <a:bodyPr/>
          <a:lstStyle>
            <a:lvl1pPr>
              <a:defRPr smtClean="0"/>
            </a:lvl1pPr>
          </a:lstStyle>
          <a:p>
            <a:pPr>
              <a:defRPr/>
            </a:pPr>
            <a:fld id="{9A33CF28-00AB-415D-9823-7B3B58DF47F0}" type="slidenum">
              <a:rPr lang="en-US" altLang="en-US"/>
              <a:pPr>
                <a:defRPr/>
              </a:pPr>
              <a:t>‹#›</a:t>
            </a:fld>
            <a:endParaRPr lang="en-US" altLang="en-US"/>
          </a:p>
        </p:txBody>
      </p:sp>
    </p:spTree>
    <p:extLst>
      <p:ext uri="{BB962C8B-B14F-4D97-AF65-F5344CB8AC3E}">
        <p14:creationId xmlns:p14="http://schemas.microsoft.com/office/powerpoint/2010/main" val="237292018"/>
      </p:ext>
    </p:extLst>
  </p:cSld>
  <p:clrMapOvr>
    <a:masterClrMapping/>
  </p:clrMapOvr>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ummary for Q&amp;A">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8"/>
            <a:ext cx="5870261" cy="906747"/>
          </a:xfrm>
        </p:spPr>
        <p:txBody>
          <a:bodyPr>
            <a:noAutofit/>
          </a:bodyPr>
          <a:lstStyle>
            <a:lvl1pPr>
              <a:defRPr sz="5000" b="1">
                <a:solidFill>
                  <a:schemeClr val="bg1"/>
                </a:solidFill>
              </a:defRPr>
            </a:lvl1pPr>
          </a:lstStyle>
          <a:p>
            <a:r>
              <a:rPr lang="en-US" smtClean="0"/>
              <a:t>Click to edit Master title style</a:t>
            </a:r>
            <a:endParaRPr lang="en-US" dirty="0"/>
          </a:p>
        </p:txBody>
      </p:sp>
      <p:sp>
        <p:nvSpPr>
          <p:cNvPr id="27" name="Text Placeholder 26"/>
          <p:cNvSpPr>
            <a:spLocks noGrp="1"/>
          </p:cNvSpPr>
          <p:nvPr>
            <p:ph type="body" sz="quarter" idx="14"/>
          </p:nvPr>
        </p:nvSpPr>
        <p:spPr>
          <a:xfrm>
            <a:off x="627681" y="1752472"/>
            <a:ext cx="5866110" cy="4237623"/>
          </a:xfrm>
        </p:spPr>
        <p:txBody>
          <a:bodyPr>
            <a:normAutofit/>
          </a:bodyPr>
          <a:lstStyle>
            <a:lvl1pPr>
              <a:defRPr sz="2800">
                <a:solidFill>
                  <a:schemeClr val="tx2"/>
                </a:solidFill>
              </a:defRPr>
            </a:lvl1pPr>
            <a:lvl2pPr marL="457189" indent="0">
              <a:buNone/>
              <a:defRPr sz="2400">
                <a:solidFill>
                  <a:schemeClr val="tx1"/>
                </a:solidFill>
              </a:defRPr>
            </a:lvl2pPr>
            <a:lvl3pPr>
              <a:defRPr sz="2400">
                <a:solidFill>
                  <a:schemeClr val="tx2"/>
                </a:solidFill>
              </a:defRPr>
            </a:lvl3pPr>
            <a:lvl4pPr>
              <a:defRPr sz="2400">
                <a:solidFill>
                  <a:schemeClr val="tx2"/>
                </a:solidFill>
              </a:defRPr>
            </a:lvl4pPr>
            <a:lvl5pPr>
              <a:defRPr sz="2400">
                <a:solidFill>
                  <a:schemeClr val="tx2"/>
                </a:solidFill>
              </a:defRPr>
            </a:lvl5pPr>
          </a:lstStyle>
          <a:p>
            <a:pPr lvl="0"/>
            <a:r>
              <a:rPr lang="en-US" smtClean="0"/>
              <a:t>Click to edit Master text styles</a:t>
            </a:r>
          </a:p>
        </p:txBody>
      </p:sp>
      <p:sp>
        <p:nvSpPr>
          <p:cNvPr id="15" name="Picture Placeholder 14"/>
          <p:cNvSpPr>
            <a:spLocks noGrp="1"/>
          </p:cNvSpPr>
          <p:nvPr>
            <p:ph type="pic" sz="quarter" idx="13"/>
          </p:nvPr>
        </p:nvSpPr>
        <p:spPr>
          <a:xfrm>
            <a:off x="6710767" y="1752472"/>
            <a:ext cx="1865246" cy="2901742"/>
          </a:xfrm>
          <a:solidFill>
            <a:schemeClr val="accent4">
              <a:lumMod val="60000"/>
              <a:lumOff val="40000"/>
            </a:schemeClr>
          </a:solidFill>
          <a:ln>
            <a:noFill/>
          </a:ln>
          <a:effectLst>
            <a:outerShdw blurRad="50800" dist="63500" dir="2700000" algn="tl" rotWithShape="0">
              <a:prstClr val="black">
                <a:alpha val="17000"/>
              </a:prstClr>
            </a:outerShdw>
          </a:effectLst>
        </p:spPr>
        <p:txBody>
          <a:bodyPr rtlCol="0" anchor="ctr">
            <a:normAutofit/>
          </a:bodyPr>
          <a:lstStyle>
            <a:lvl1pPr algn="ctr">
              <a:defRPr>
                <a:solidFill>
                  <a:schemeClr val="tx1"/>
                </a:solidFill>
              </a:defRPr>
            </a:lvl1pPr>
          </a:lstStyle>
          <a:p>
            <a:pPr lvl="0"/>
            <a:r>
              <a:rPr lang="en-US" noProof="0" smtClean="0"/>
              <a:t>Click icon to add picture</a:t>
            </a:r>
            <a:endParaRPr lang="en-US" noProof="0" dirty="0"/>
          </a:p>
        </p:txBody>
      </p:sp>
      <p:sp>
        <p:nvSpPr>
          <p:cNvPr id="7" name="Text Placeholder 6"/>
          <p:cNvSpPr>
            <a:spLocks noGrp="1"/>
          </p:cNvSpPr>
          <p:nvPr>
            <p:ph type="body" sz="quarter" idx="15"/>
          </p:nvPr>
        </p:nvSpPr>
        <p:spPr>
          <a:xfrm>
            <a:off x="6188942" y="5486857"/>
            <a:ext cx="2460624" cy="503238"/>
          </a:xfrm>
        </p:spPr>
        <p:txBody>
          <a:bodyPr>
            <a:normAutofit/>
          </a:bodyPr>
          <a:lstStyle>
            <a:lvl1pPr marL="0" indent="0" algn="r">
              <a:buNone/>
              <a:defRPr sz="2800" b="1">
                <a:solidFill>
                  <a:schemeClr val="tx1">
                    <a:lumMod val="75000"/>
                  </a:schemeClr>
                </a:solidFill>
              </a:defRPr>
            </a:lvl1pPr>
          </a:lstStyle>
          <a:p>
            <a:pPr lvl="0"/>
            <a:r>
              <a:rPr lang="en-US" smtClean="0"/>
              <a:t>Click to edit Master text styles</a:t>
            </a:r>
          </a:p>
        </p:txBody>
      </p:sp>
      <p:sp>
        <p:nvSpPr>
          <p:cNvPr id="6" name="Date Placeholder 3"/>
          <p:cNvSpPr>
            <a:spLocks noGrp="1"/>
          </p:cNvSpPr>
          <p:nvPr>
            <p:ph type="dt" sz="half" idx="16"/>
          </p:nvPr>
        </p:nvSpPr>
        <p:spPr/>
        <p:txBody>
          <a:bodyPr/>
          <a:lstStyle>
            <a:lvl1pPr>
              <a:defRPr/>
            </a:lvl1pPr>
          </a:lstStyle>
          <a:p>
            <a:pPr>
              <a:defRPr/>
            </a:pPr>
            <a:fld id="{3FD6E823-B609-4FC3-B5CC-CC2CE0F60015}" type="datetime1">
              <a:rPr lang="en-US"/>
              <a:pPr>
                <a:defRPr/>
              </a:pPr>
              <a:t>2/15/2017</a:t>
            </a:fld>
            <a:endParaRPr lang="en-US"/>
          </a:p>
        </p:txBody>
      </p:sp>
      <p:sp>
        <p:nvSpPr>
          <p:cNvPr id="8" name="Footer Placeholder 4"/>
          <p:cNvSpPr>
            <a:spLocks noGrp="1"/>
          </p:cNvSpPr>
          <p:nvPr>
            <p:ph type="ftr" sz="quarter" idx="17"/>
          </p:nvPr>
        </p:nvSpPr>
        <p:spPr/>
        <p:txBody>
          <a:bodyPr/>
          <a:lstStyle>
            <a:lvl1pPr>
              <a:defRPr/>
            </a:lvl1pPr>
          </a:lstStyle>
          <a:p>
            <a:pPr>
              <a:defRPr/>
            </a:pPr>
            <a:endParaRPr lang="en-US"/>
          </a:p>
        </p:txBody>
      </p:sp>
      <p:sp>
        <p:nvSpPr>
          <p:cNvPr id="9" name="Slide Number Placeholder 5"/>
          <p:cNvSpPr>
            <a:spLocks noGrp="1"/>
          </p:cNvSpPr>
          <p:nvPr>
            <p:ph type="sldNum" sz="quarter" idx="18"/>
          </p:nvPr>
        </p:nvSpPr>
        <p:spPr/>
        <p:txBody>
          <a:bodyPr/>
          <a:lstStyle>
            <a:lvl1pPr>
              <a:defRPr smtClean="0"/>
            </a:lvl1pPr>
          </a:lstStyle>
          <a:p>
            <a:pPr>
              <a:defRPr/>
            </a:pPr>
            <a:fld id="{0AB13FDA-CC47-4013-982A-281D38EC10C7}" type="slidenum">
              <a:rPr lang="en-US" altLang="en-US"/>
              <a:pPr>
                <a:defRPr/>
              </a:pPr>
              <a:t>‹#›</a:t>
            </a:fld>
            <a:endParaRPr lang="en-US" altLang="en-US"/>
          </a:p>
        </p:txBody>
      </p:sp>
    </p:spTree>
    <p:extLst>
      <p:ext uri="{BB962C8B-B14F-4D97-AF65-F5344CB8AC3E}">
        <p14:creationId xmlns:p14="http://schemas.microsoft.com/office/powerpoint/2010/main" val="1581317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4" name="Rule 11"/>
          <p:cNvCxnSpPr/>
          <p:nvPr userDrawn="1"/>
        </p:nvCxnSpPr>
        <p:spPr>
          <a:xfrm flipV="1">
            <a:off x="1257300" y="4813300"/>
            <a:ext cx="6629400" cy="1588"/>
          </a:xfrm>
          <a:prstGeom prst="line">
            <a:avLst/>
          </a:prstGeom>
          <a:ln w="57150">
            <a:solidFill>
              <a:schemeClr val="accent1"/>
            </a:solidFill>
          </a:ln>
        </p:spPr>
        <p:style>
          <a:lnRef idx="3">
            <a:schemeClr val="accent5"/>
          </a:lnRef>
          <a:fillRef idx="0">
            <a:schemeClr val="accent5"/>
          </a:fillRef>
          <a:effectRef idx="2">
            <a:schemeClr val="accent5"/>
          </a:effectRef>
          <a:fontRef idx="minor">
            <a:schemeClr val="tx1"/>
          </a:fontRef>
        </p:style>
      </p:cxnSp>
      <p:sp>
        <p:nvSpPr>
          <p:cNvPr id="13" name="Title 1"/>
          <p:cNvSpPr>
            <a:spLocks noGrp="1"/>
          </p:cNvSpPr>
          <p:nvPr>
            <p:ph type="title"/>
          </p:nvPr>
        </p:nvSpPr>
        <p:spPr>
          <a:xfrm>
            <a:off x="628649" y="3553231"/>
            <a:ext cx="7886700" cy="1114960"/>
          </a:xfrm>
        </p:spPr>
        <p:txBody>
          <a:bodyPr>
            <a:normAutofit/>
          </a:bodyPr>
          <a:lstStyle>
            <a:lvl1pPr algn="ctr">
              <a:defRPr sz="7000" b="1" baseline="0">
                <a:solidFill>
                  <a:schemeClr val="tx1"/>
                </a:solidFill>
              </a:defRPr>
            </a:lvl1pPr>
          </a:lstStyle>
          <a:p>
            <a:r>
              <a:rPr lang="en-US" smtClean="0"/>
              <a:t>Click to edit Master title style</a:t>
            </a:r>
            <a:endParaRPr lang="en-US" dirty="0"/>
          </a:p>
        </p:txBody>
      </p:sp>
      <p:sp>
        <p:nvSpPr>
          <p:cNvPr id="14" name="Text Placeholder 6"/>
          <p:cNvSpPr>
            <a:spLocks noGrp="1"/>
          </p:cNvSpPr>
          <p:nvPr>
            <p:ph type="body" sz="quarter" idx="13"/>
          </p:nvPr>
        </p:nvSpPr>
        <p:spPr>
          <a:xfrm>
            <a:off x="1673225" y="5009721"/>
            <a:ext cx="5913088" cy="914400"/>
          </a:xfrm>
        </p:spPr>
        <p:txBody>
          <a:bodyPr>
            <a:normAutofit/>
          </a:bodyPr>
          <a:lstStyle>
            <a:lvl1pPr marL="0" indent="0" algn="ctr">
              <a:buNone/>
              <a:defRPr sz="2400" b="1">
                <a:solidFill>
                  <a:schemeClr val="tx1"/>
                </a:solidFill>
              </a:defRPr>
            </a:lvl1pPr>
          </a:lstStyle>
          <a:p>
            <a:pPr lvl="0"/>
            <a:r>
              <a:rPr lang="en-US" smtClean="0"/>
              <a:t>Click to edit Master text styles</a:t>
            </a:r>
          </a:p>
        </p:txBody>
      </p:sp>
      <p:sp>
        <p:nvSpPr>
          <p:cNvPr id="5" name="Date Placeholder 2"/>
          <p:cNvSpPr>
            <a:spLocks noGrp="1"/>
          </p:cNvSpPr>
          <p:nvPr>
            <p:ph type="dt" sz="half" idx="14"/>
          </p:nvPr>
        </p:nvSpPr>
        <p:spPr/>
        <p:txBody>
          <a:bodyPr/>
          <a:lstStyle>
            <a:lvl1pPr>
              <a:defRPr/>
            </a:lvl1pPr>
          </a:lstStyle>
          <a:p>
            <a:pPr>
              <a:defRPr/>
            </a:pPr>
            <a:fld id="{5658790E-B63F-4AA4-A126-25B50680C374}" type="datetime1">
              <a:rPr lang="en-US"/>
              <a:pPr>
                <a:defRPr/>
              </a:pPr>
              <a:t>2/15/2017</a:t>
            </a:fld>
            <a:endParaRPr lang="en-US"/>
          </a:p>
        </p:txBody>
      </p:sp>
      <p:sp>
        <p:nvSpPr>
          <p:cNvPr id="6" name="Footer Placeholder 3"/>
          <p:cNvSpPr>
            <a:spLocks noGrp="1"/>
          </p:cNvSpPr>
          <p:nvPr>
            <p:ph type="ftr" sz="quarter" idx="15"/>
          </p:nvPr>
        </p:nvSpPr>
        <p:spPr/>
        <p:txBody>
          <a:bodyPr/>
          <a:lstStyle>
            <a:lvl1pPr>
              <a:defRPr/>
            </a:lvl1pPr>
          </a:lstStyle>
          <a:p>
            <a:pPr>
              <a:defRPr/>
            </a:pPr>
            <a:endParaRPr lang="en-US"/>
          </a:p>
        </p:txBody>
      </p:sp>
      <p:sp>
        <p:nvSpPr>
          <p:cNvPr id="7" name="Slide Number Placeholder 4"/>
          <p:cNvSpPr>
            <a:spLocks noGrp="1"/>
          </p:cNvSpPr>
          <p:nvPr>
            <p:ph type="sldNum" sz="quarter" idx="16"/>
          </p:nvPr>
        </p:nvSpPr>
        <p:spPr/>
        <p:txBody>
          <a:bodyPr/>
          <a:lstStyle>
            <a:lvl1pPr>
              <a:defRPr smtClean="0"/>
            </a:lvl1pPr>
          </a:lstStyle>
          <a:p>
            <a:pPr>
              <a:defRPr/>
            </a:pPr>
            <a:fld id="{E65E2249-D42C-4026-A5B2-D204EE920CF5}" type="slidenum">
              <a:rPr lang="en-US" altLang="en-US"/>
              <a:pPr>
                <a:defRPr/>
              </a:pPr>
              <a:t>‹#›</a:t>
            </a:fld>
            <a:endParaRPr lang="en-US" altLang="en-US"/>
          </a:p>
        </p:txBody>
      </p:sp>
    </p:spTree>
    <p:extLst>
      <p:ext uri="{BB962C8B-B14F-4D97-AF65-F5344CB8AC3E}">
        <p14:creationId xmlns:p14="http://schemas.microsoft.com/office/powerpoint/2010/main" val="721973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6" name="Line 11"/>
          <p:cNvCxnSpPr/>
          <p:nvPr/>
        </p:nvCxnSpPr>
        <p:spPr>
          <a:xfrm flipV="1">
            <a:off x="2070100" y="1449388"/>
            <a:ext cx="6629400" cy="1587"/>
          </a:xfrm>
          <a:prstGeom prst="line">
            <a:avLst/>
          </a:prstGeom>
          <a:ln w="57150">
            <a:solidFill>
              <a:schemeClr val="accent1"/>
            </a:solidFill>
          </a:ln>
        </p:spPr>
        <p:style>
          <a:lnRef idx="3">
            <a:schemeClr val="accent5"/>
          </a:lnRef>
          <a:fillRef idx="0">
            <a:schemeClr val="accent5"/>
          </a:fillRef>
          <a:effectRef idx="2">
            <a:schemeClr val="accent5"/>
          </a:effectRef>
          <a:fontRef idx="minor">
            <a:schemeClr val="tx1"/>
          </a:fontRef>
        </p:style>
      </p:cxnSp>
      <p:sp>
        <p:nvSpPr>
          <p:cNvPr id="2" name="Title 1"/>
          <p:cNvSpPr>
            <a:spLocks noGrp="1"/>
          </p:cNvSpPr>
          <p:nvPr>
            <p:ph type="title"/>
          </p:nvPr>
        </p:nvSpPr>
        <p:spPr>
          <a:xfrm>
            <a:off x="2069352" y="428340"/>
            <a:ext cx="6630895" cy="798296"/>
          </a:xfrm>
        </p:spPr>
        <p:txBody>
          <a:bodyPr>
            <a:noAutofit/>
          </a:bodyPr>
          <a:lstStyle>
            <a:lvl1pPr>
              <a:defRPr sz="5000" b="1"/>
            </a:lvl1pPr>
          </a:lstStyle>
          <a:p>
            <a:r>
              <a:rPr lang="en-US" smtClean="0"/>
              <a:t>Click to edit Master title style</a:t>
            </a:r>
            <a:endParaRPr lang="en-US" dirty="0"/>
          </a:p>
        </p:txBody>
      </p:sp>
      <p:sp>
        <p:nvSpPr>
          <p:cNvPr id="3" name="Text Placeholder 2"/>
          <p:cNvSpPr>
            <a:spLocks noGrp="1"/>
          </p:cNvSpPr>
          <p:nvPr>
            <p:ph type="body" idx="1"/>
          </p:nvPr>
        </p:nvSpPr>
        <p:spPr>
          <a:xfrm>
            <a:off x="2068605" y="1662364"/>
            <a:ext cx="6630895" cy="549117"/>
          </a:xfrm>
        </p:spPr>
        <p:txBody>
          <a:bodyPr>
            <a:normAutofit/>
          </a:bodyPr>
          <a:lstStyle>
            <a:lvl1pPr marL="0" indent="0">
              <a:buNone/>
              <a:defRPr sz="3200" b="1">
                <a:solidFill>
                  <a:schemeClr val="accent1"/>
                </a:solidFill>
                <a:latin typeface="+mj-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14" name="Text Placeholder 2"/>
          <p:cNvSpPr>
            <a:spLocks noGrp="1"/>
          </p:cNvSpPr>
          <p:nvPr>
            <p:ph type="body" idx="13"/>
          </p:nvPr>
        </p:nvSpPr>
        <p:spPr>
          <a:xfrm>
            <a:off x="2068605" y="2422621"/>
            <a:ext cx="6630895" cy="801044"/>
          </a:xfrm>
        </p:spPr>
        <p:txBody>
          <a:bodyPr>
            <a:normAutofit/>
          </a:bodyPr>
          <a:lstStyle>
            <a:lvl1pPr marL="0" indent="0">
              <a:buNone/>
              <a:defRPr sz="240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18" name="Picture Placeholder 17"/>
          <p:cNvSpPr>
            <a:spLocks noGrp="1"/>
          </p:cNvSpPr>
          <p:nvPr>
            <p:ph type="pic" sz="quarter" idx="14"/>
          </p:nvPr>
        </p:nvSpPr>
        <p:spPr>
          <a:xfrm>
            <a:off x="2070100" y="3429000"/>
            <a:ext cx="6629400" cy="2231135"/>
          </a:xfrm>
          <a:solidFill>
            <a:schemeClr val="accent4">
              <a:lumMod val="60000"/>
              <a:lumOff val="40000"/>
            </a:schemeClr>
          </a:solidFill>
          <a:effectLst>
            <a:outerShdw blurRad="50800" dist="63500" dir="2700000" algn="tl" rotWithShape="0">
              <a:prstClr val="black">
                <a:alpha val="17000"/>
              </a:prstClr>
            </a:outerShdw>
          </a:effectLst>
        </p:spPr>
        <p:txBody>
          <a:bodyPr rtlCol="0" anchor="ctr">
            <a:normAutofit/>
          </a:bodyPr>
          <a:lstStyle>
            <a:lvl1pPr algn="ctr">
              <a:defRPr>
                <a:solidFill>
                  <a:schemeClr val="tx1"/>
                </a:solidFill>
              </a:defRPr>
            </a:lvl1pPr>
          </a:lstStyle>
          <a:p>
            <a:pPr lvl="0"/>
            <a:r>
              <a:rPr lang="en-US" noProof="0" smtClean="0"/>
              <a:t>Click icon to add picture</a:t>
            </a:r>
            <a:endParaRPr lang="en-US" noProof="0" dirty="0"/>
          </a:p>
        </p:txBody>
      </p:sp>
      <p:sp>
        <p:nvSpPr>
          <p:cNvPr id="7" name="Date Placeholder 3"/>
          <p:cNvSpPr>
            <a:spLocks noGrp="1"/>
          </p:cNvSpPr>
          <p:nvPr>
            <p:ph type="dt" sz="half" idx="15"/>
          </p:nvPr>
        </p:nvSpPr>
        <p:spPr/>
        <p:txBody>
          <a:bodyPr/>
          <a:lstStyle>
            <a:lvl1pPr>
              <a:defRPr/>
            </a:lvl1pPr>
          </a:lstStyle>
          <a:p>
            <a:pPr>
              <a:defRPr/>
            </a:pPr>
            <a:endParaRPr lang="en-US"/>
          </a:p>
        </p:txBody>
      </p:sp>
      <p:sp>
        <p:nvSpPr>
          <p:cNvPr id="8" name="Footer Placeholder 4"/>
          <p:cNvSpPr>
            <a:spLocks noGrp="1"/>
          </p:cNvSpPr>
          <p:nvPr>
            <p:ph type="ftr" sz="quarter" idx="16"/>
          </p:nvPr>
        </p:nvSpPr>
        <p:spPr/>
        <p:txBody>
          <a:bodyPr/>
          <a:lstStyle>
            <a:lvl1pPr>
              <a:defRPr/>
            </a:lvl1pPr>
          </a:lstStyle>
          <a:p>
            <a:pPr>
              <a:defRPr/>
            </a:pPr>
            <a:endParaRPr lang="en-US"/>
          </a:p>
        </p:txBody>
      </p:sp>
      <p:sp>
        <p:nvSpPr>
          <p:cNvPr id="9" name="Slide Number Placeholder 5"/>
          <p:cNvSpPr>
            <a:spLocks noGrp="1"/>
          </p:cNvSpPr>
          <p:nvPr>
            <p:ph type="sldNum" sz="quarter" idx="17"/>
          </p:nvPr>
        </p:nvSpPr>
        <p:spPr/>
        <p:txBody>
          <a:bodyPr/>
          <a:lstStyle>
            <a:lvl1pPr>
              <a:defRPr smtClean="0"/>
            </a:lvl1pPr>
          </a:lstStyle>
          <a:p>
            <a:pPr>
              <a:defRPr/>
            </a:pPr>
            <a:fld id="{D7BF72CC-2909-4857-A5B6-7309879D7EFF}" type="slidenum">
              <a:rPr lang="en-US" altLang="en-US"/>
              <a:pPr>
                <a:defRPr/>
              </a:pPr>
              <a:t>‹#›</a:t>
            </a:fld>
            <a:endParaRPr lang="en-US" altLang="en-US"/>
          </a:p>
        </p:txBody>
      </p:sp>
    </p:spTree>
    <p:extLst>
      <p:ext uri="{BB962C8B-B14F-4D97-AF65-F5344CB8AC3E}">
        <p14:creationId xmlns:p14="http://schemas.microsoft.com/office/powerpoint/2010/main" val="26810222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4" name="Straight Connector 3"/>
          <p:cNvCxnSpPr/>
          <p:nvPr/>
        </p:nvCxnSpPr>
        <p:spPr>
          <a:xfrm flipV="1">
            <a:off x="2224088" y="1385888"/>
            <a:ext cx="6291262" cy="4762"/>
          </a:xfrm>
          <a:prstGeom prst="line">
            <a:avLst/>
          </a:prstGeom>
          <a:ln w="57150">
            <a:solidFill>
              <a:schemeClr val="accent1"/>
            </a:solidFill>
          </a:ln>
          <a:effectLst/>
        </p:spPr>
        <p:style>
          <a:lnRef idx="3">
            <a:schemeClr val="accent5"/>
          </a:lnRef>
          <a:fillRef idx="0">
            <a:schemeClr val="accent5"/>
          </a:fillRef>
          <a:effectRef idx="2">
            <a:schemeClr val="accent5"/>
          </a:effectRef>
          <a:fontRef idx="minor">
            <a:schemeClr val="tx1"/>
          </a:fontRef>
        </p:style>
      </p:cxnSp>
      <p:sp>
        <p:nvSpPr>
          <p:cNvPr id="2" name="Title 1"/>
          <p:cNvSpPr>
            <a:spLocks noGrp="1"/>
          </p:cNvSpPr>
          <p:nvPr>
            <p:ph type="title"/>
          </p:nvPr>
        </p:nvSpPr>
        <p:spPr>
          <a:xfrm>
            <a:off x="2224006" y="613102"/>
            <a:ext cx="6291343" cy="743000"/>
          </a:xfrm>
          <a:effectLst/>
        </p:spPr>
        <p:txBody>
          <a:bodyPr>
            <a:noAutofit/>
          </a:bodyPr>
          <a:lstStyle>
            <a:lvl1pPr>
              <a:defRPr sz="5000" b="1"/>
            </a:lvl1pPr>
          </a:lstStyle>
          <a:p>
            <a:r>
              <a:rPr lang="en-US" smtClean="0"/>
              <a:t>Click to edit Master title style</a:t>
            </a:r>
            <a:endParaRPr lang="en-US" dirty="0"/>
          </a:p>
        </p:txBody>
      </p:sp>
      <p:sp>
        <p:nvSpPr>
          <p:cNvPr id="3" name="Content Placeholder 2"/>
          <p:cNvSpPr>
            <a:spLocks noGrp="1"/>
          </p:cNvSpPr>
          <p:nvPr>
            <p:ph sz="half" idx="1"/>
          </p:nvPr>
        </p:nvSpPr>
        <p:spPr>
          <a:xfrm>
            <a:off x="2224006" y="1697889"/>
            <a:ext cx="6292313" cy="4351338"/>
          </a:xfrm>
        </p:spPr>
        <p:txBody>
          <a:bodyPr>
            <a:normAutofit/>
          </a:bodyPr>
          <a:lstStyle>
            <a:lvl1pPr marL="346075" indent="-346075">
              <a:buFont typeface="+mj-lt"/>
              <a:buAutoNum type="arabicPeriod"/>
              <a:defRPr sz="2400"/>
            </a:lvl1pPr>
            <a:lvl2pPr marL="684213" indent="-344488">
              <a:buFont typeface="+mj-lt"/>
              <a:buAutoNum type="alphaLcPeriod"/>
              <a:defRPr sz="2400"/>
            </a:lvl2pPr>
            <a:lvl3pPr marL="1030288" indent="-339725">
              <a:buFont typeface="+mj-lt"/>
              <a:buAutoNum type="romanLcPeriod"/>
              <a:defRPr sz="2400"/>
            </a:lvl3pPr>
            <a:lvl4pPr marL="1828766" indent="-457200">
              <a:buFont typeface="+mj-lt"/>
              <a:buAutoNum type="arabicPeriod"/>
              <a:defRPr sz="2400"/>
            </a:lvl4pPr>
            <a:lvl5pPr marL="2285955" indent="-457200">
              <a:buFont typeface="+mj-lt"/>
              <a:buAutoNum type="arabicPeriod"/>
              <a:defRPr sz="2400"/>
            </a:lvl5pPr>
          </a:lstStyle>
          <a:p>
            <a:pPr lvl="0"/>
            <a:r>
              <a:rPr lang="en-US" smtClean="0"/>
              <a:t>Click to edit Master text styles</a:t>
            </a:r>
          </a:p>
          <a:p>
            <a:pPr lvl="1"/>
            <a:r>
              <a:rPr lang="en-US" smtClean="0"/>
              <a:t>Second level</a:t>
            </a:r>
          </a:p>
          <a:p>
            <a:pPr lvl="2"/>
            <a:r>
              <a:rPr lang="en-US" smtClean="0"/>
              <a:t>Third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dirty="0" smtClean="0"/>
              <a:t>EIR Accessibility in Contracts/Procurements</a:t>
            </a:r>
          </a:p>
        </p:txBody>
      </p:sp>
      <p:sp>
        <p:nvSpPr>
          <p:cNvPr id="7" name="Slide Number Placeholder 6"/>
          <p:cNvSpPr>
            <a:spLocks noGrp="1"/>
          </p:cNvSpPr>
          <p:nvPr>
            <p:ph type="sldNum" sz="quarter" idx="12"/>
          </p:nvPr>
        </p:nvSpPr>
        <p:spPr/>
        <p:txBody>
          <a:bodyPr/>
          <a:lstStyle>
            <a:lvl1pPr>
              <a:defRPr smtClean="0"/>
            </a:lvl1pPr>
          </a:lstStyle>
          <a:p>
            <a:pPr>
              <a:defRPr/>
            </a:pPr>
            <a:fld id="{60C7F048-CEF1-4D3D-846E-4388F1A7B9FE}" type="slidenum">
              <a:rPr lang="en-US" altLang="en-US"/>
              <a:pPr>
                <a:defRPr/>
              </a:pPr>
              <a:t>‹#›</a:t>
            </a:fld>
            <a:endParaRPr lang="en-US" altLang="en-US"/>
          </a:p>
        </p:txBody>
      </p:sp>
    </p:spTree>
    <p:extLst>
      <p:ext uri="{BB962C8B-B14F-4D97-AF65-F5344CB8AC3E}">
        <p14:creationId xmlns:p14="http://schemas.microsoft.com/office/powerpoint/2010/main" val="12118593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Bullet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8"/>
            <a:ext cx="5870261" cy="906747"/>
          </a:xfrm>
        </p:spPr>
        <p:txBody>
          <a:bodyPr>
            <a:noAutofit/>
          </a:bodyPr>
          <a:lstStyle>
            <a:lvl1pPr>
              <a:defRPr sz="5000" b="1">
                <a:solidFill>
                  <a:schemeClr val="bg1"/>
                </a:solidFill>
              </a:defRPr>
            </a:lvl1pPr>
          </a:lstStyle>
          <a:p>
            <a:r>
              <a:rPr lang="en-US" smtClean="0"/>
              <a:t>Click to edit Master title style</a:t>
            </a:r>
            <a:endParaRPr lang="en-US" dirty="0"/>
          </a:p>
        </p:txBody>
      </p:sp>
      <p:sp>
        <p:nvSpPr>
          <p:cNvPr id="27" name="Text Placeholder 26"/>
          <p:cNvSpPr>
            <a:spLocks noGrp="1"/>
          </p:cNvSpPr>
          <p:nvPr>
            <p:ph type="body" sz="quarter" idx="14"/>
          </p:nvPr>
        </p:nvSpPr>
        <p:spPr>
          <a:xfrm>
            <a:off x="627681" y="1752472"/>
            <a:ext cx="5866110" cy="4237623"/>
          </a:xfrm>
        </p:spPr>
        <p:txBody>
          <a:bodyPr>
            <a:normAutofit/>
          </a:bodyPr>
          <a:lstStyle>
            <a:lvl1pPr>
              <a:defRPr sz="2400">
                <a:solidFill>
                  <a:schemeClr val="bg1"/>
                </a:solidFill>
              </a:defRPr>
            </a:lvl1pPr>
            <a:lvl2pPr>
              <a:defRPr sz="2400">
                <a:solidFill>
                  <a:schemeClr val="bg1"/>
                </a:solidFill>
              </a:defRPr>
            </a:lvl2pPr>
            <a:lvl3pPr marL="914377" indent="0">
              <a:buNone/>
              <a:defRPr sz="2400">
                <a:solidFill>
                  <a:schemeClr val="bg1"/>
                </a:solidFill>
              </a:defRPr>
            </a:lvl3pPr>
            <a:lvl4pPr marL="1371566" indent="0">
              <a:buNone/>
              <a:defRPr sz="2400" b="0">
                <a:solidFill>
                  <a:schemeClr val="bg1"/>
                </a:solidFill>
              </a:defRPr>
            </a:lvl4pPr>
            <a:lvl5pPr marL="1828755" indent="0">
              <a:buNone/>
              <a:defRPr sz="2400">
                <a:solidFill>
                  <a:schemeClr val="bg1"/>
                </a:solidFill>
              </a:defRPr>
            </a:lvl5pPr>
          </a:lstStyle>
          <a:p>
            <a:pPr lvl="0"/>
            <a:r>
              <a:rPr lang="en-US" smtClean="0"/>
              <a:t>Click to edit Master text styles</a:t>
            </a:r>
          </a:p>
          <a:p>
            <a:pPr lvl="1"/>
            <a:r>
              <a:rPr lang="en-US" smtClean="0"/>
              <a:t>Second level</a:t>
            </a:r>
          </a:p>
        </p:txBody>
      </p:sp>
      <p:sp>
        <p:nvSpPr>
          <p:cNvPr id="15" name="Picture Placeholder 14"/>
          <p:cNvSpPr>
            <a:spLocks noGrp="1"/>
          </p:cNvSpPr>
          <p:nvPr>
            <p:ph type="pic" sz="quarter" idx="13"/>
          </p:nvPr>
        </p:nvSpPr>
        <p:spPr>
          <a:xfrm>
            <a:off x="6710767" y="1752472"/>
            <a:ext cx="1865246" cy="2901742"/>
          </a:xfrm>
          <a:solidFill>
            <a:schemeClr val="accent4">
              <a:lumMod val="60000"/>
              <a:lumOff val="40000"/>
            </a:schemeClr>
          </a:solidFill>
          <a:ln>
            <a:noFill/>
          </a:ln>
          <a:effectLst>
            <a:outerShdw blurRad="50800" dist="63500" dir="2700000" algn="tl" rotWithShape="0">
              <a:prstClr val="black">
                <a:alpha val="17000"/>
              </a:prstClr>
            </a:outerShdw>
          </a:effectLst>
        </p:spPr>
        <p:txBody>
          <a:bodyPr rtlCol="0" anchor="ctr">
            <a:normAutofit/>
          </a:bodyPr>
          <a:lstStyle>
            <a:lvl1pPr algn="ctr">
              <a:defRPr>
                <a:solidFill>
                  <a:schemeClr val="tx1"/>
                </a:solidFill>
              </a:defRPr>
            </a:lvl1pPr>
          </a:lstStyle>
          <a:p>
            <a:pPr lvl="0"/>
            <a:r>
              <a:rPr lang="en-US" noProof="0" smtClean="0"/>
              <a:t>Click icon to add picture</a:t>
            </a:r>
            <a:endParaRPr lang="en-US" noProof="0" dirty="0"/>
          </a:p>
        </p:txBody>
      </p:sp>
      <p:sp>
        <p:nvSpPr>
          <p:cNvPr id="5" name="Date Placeholder 3"/>
          <p:cNvSpPr>
            <a:spLocks noGrp="1"/>
          </p:cNvSpPr>
          <p:nvPr>
            <p:ph type="dt" sz="half" idx="15"/>
          </p:nvPr>
        </p:nvSpPr>
        <p:spPr/>
        <p:txBody>
          <a:bodyPr/>
          <a:lstStyle>
            <a:lvl1pPr>
              <a:defRPr/>
            </a:lvl1pPr>
          </a:lstStyle>
          <a:p>
            <a:pPr>
              <a:defRPr/>
            </a:pPr>
            <a:endParaRPr lang="en-US"/>
          </a:p>
        </p:txBody>
      </p:sp>
      <p:sp>
        <p:nvSpPr>
          <p:cNvPr id="6" name="Footer Placeholder 4"/>
          <p:cNvSpPr>
            <a:spLocks noGrp="1"/>
          </p:cNvSpPr>
          <p:nvPr>
            <p:ph type="ftr" sz="quarter" idx="16"/>
          </p:nvPr>
        </p:nvSpPr>
        <p:spPr/>
        <p:txBody>
          <a:bodyPr/>
          <a:lstStyle>
            <a:lvl1pPr>
              <a:defRPr/>
            </a:lvl1pPr>
          </a:lstStyle>
          <a:p>
            <a:pPr>
              <a:defRPr/>
            </a:pPr>
            <a:endParaRPr lang="en-US"/>
          </a:p>
        </p:txBody>
      </p:sp>
      <p:sp>
        <p:nvSpPr>
          <p:cNvPr id="7" name="Slide Number Placeholder 5"/>
          <p:cNvSpPr>
            <a:spLocks noGrp="1"/>
          </p:cNvSpPr>
          <p:nvPr>
            <p:ph type="sldNum" sz="quarter" idx="17"/>
          </p:nvPr>
        </p:nvSpPr>
        <p:spPr/>
        <p:txBody>
          <a:bodyPr/>
          <a:lstStyle>
            <a:lvl1pPr>
              <a:defRPr smtClean="0"/>
            </a:lvl1pPr>
          </a:lstStyle>
          <a:p>
            <a:pPr>
              <a:defRPr/>
            </a:pPr>
            <a:fld id="{7915AA78-448A-4A35-AEF3-7937724E50F3}" type="slidenum">
              <a:rPr lang="en-US" altLang="en-US"/>
              <a:pPr>
                <a:defRPr/>
              </a:pPr>
              <a:t>‹#›</a:t>
            </a:fld>
            <a:endParaRPr lang="en-US" altLang="en-US"/>
          </a:p>
        </p:txBody>
      </p:sp>
    </p:spTree>
    <p:extLst>
      <p:ext uri="{BB962C8B-B14F-4D97-AF65-F5344CB8AC3E}">
        <p14:creationId xmlns:p14="http://schemas.microsoft.com/office/powerpoint/2010/main" val="389709870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5106" y="642885"/>
            <a:ext cx="6076614" cy="743000"/>
          </a:xfrm>
          <a:effectLst/>
        </p:spPr>
        <p:txBody>
          <a:bodyPr>
            <a:noAutofit/>
          </a:bodyPr>
          <a:lstStyle>
            <a:lvl1pPr>
              <a:defRPr sz="5000" b="1"/>
            </a:lvl1pPr>
          </a:lstStyle>
          <a:p>
            <a:r>
              <a:rPr lang="en-US" smtClean="0"/>
              <a:t>Click to edit Master title style</a:t>
            </a:r>
            <a:endParaRPr lang="en-US" dirty="0"/>
          </a:p>
        </p:txBody>
      </p:sp>
      <p:sp>
        <p:nvSpPr>
          <p:cNvPr id="4" name="Content Placeholder 3"/>
          <p:cNvSpPr>
            <a:spLocks noGrp="1"/>
          </p:cNvSpPr>
          <p:nvPr>
            <p:ph sz="quarter" idx="13"/>
          </p:nvPr>
        </p:nvSpPr>
        <p:spPr>
          <a:xfrm>
            <a:off x="475106" y="1686758"/>
            <a:ext cx="3919341" cy="44838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3"/>
          <p:cNvSpPr>
            <a:spLocks noGrp="1"/>
          </p:cNvSpPr>
          <p:nvPr>
            <p:ph sz="quarter" idx="14"/>
          </p:nvPr>
        </p:nvSpPr>
        <p:spPr>
          <a:xfrm>
            <a:off x="4598633" y="1686758"/>
            <a:ext cx="3912757" cy="44838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5"/>
          </p:nvPr>
        </p:nvSpPr>
        <p:spPr>
          <a:xfrm>
            <a:off x="474663" y="6356350"/>
            <a:ext cx="1449387" cy="365125"/>
          </a:xfrm>
        </p:spPr>
        <p:txBody>
          <a:bodyPr/>
          <a:lstStyle>
            <a:lvl1pPr>
              <a:defRPr/>
            </a:lvl1pPr>
          </a:lstStyle>
          <a:p>
            <a:pPr>
              <a:defRPr/>
            </a:pPr>
            <a:endParaRPr lang="en-US"/>
          </a:p>
        </p:txBody>
      </p:sp>
      <p:sp>
        <p:nvSpPr>
          <p:cNvPr id="6" name="Footer Placeholder 5"/>
          <p:cNvSpPr>
            <a:spLocks noGrp="1"/>
          </p:cNvSpPr>
          <p:nvPr>
            <p:ph type="ftr" sz="quarter" idx="16"/>
          </p:nvPr>
        </p:nvSpPr>
        <p:spPr>
          <a:xfrm>
            <a:off x="2103438" y="6356350"/>
            <a:ext cx="4905375" cy="365125"/>
          </a:xfrm>
        </p:spPr>
        <p:txBody>
          <a:bodyPr/>
          <a:lstStyle>
            <a:lvl1pPr>
              <a:defRPr/>
            </a:lvl1pPr>
          </a:lstStyle>
          <a:p>
            <a:pPr>
              <a:defRPr/>
            </a:pPr>
            <a:endParaRPr lang="en-US"/>
          </a:p>
        </p:txBody>
      </p:sp>
      <p:sp>
        <p:nvSpPr>
          <p:cNvPr id="7" name="Slide Number Placeholder 6"/>
          <p:cNvSpPr>
            <a:spLocks noGrp="1"/>
          </p:cNvSpPr>
          <p:nvPr>
            <p:ph type="sldNum" sz="quarter" idx="17"/>
          </p:nvPr>
        </p:nvSpPr>
        <p:spPr/>
        <p:txBody>
          <a:bodyPr/>
          <a:lstStyle>
            <a:lvl1pPr>
              <a:defRPr smtClean="0"/>
            </a:lvl1pPr>
          </a:lstStyle>
          <a:p>
            <a:pPr>
              <a:defRPr/>
            </a:pPr>
            <a:fld id="{3D03FA01-DEC9-4FCA-BFDD-D7BC1D32D898}" type="slidenum">
              <a:rPr lang="en-US" altLang="en-US"/>
              <a:pPr>
                <a:defRPr/>
              </a:pPr>
              <a:t>‹#›</a:t>
            </a:fld>
            <a:endParaRPr lang="en-US" altLang="en-US"/>
          </a:p>
        </p:txBody>
      </p:sp>
    </p:spTree>
    <p:extLst>
      <p:ext uri="{BB962C8B-B14F-4D97-AF65-F5344CB8AC3E}">
        <p14:creationId xmlns:p14="http://schemas.microsoft.com/office/powerpoint/2010/main" val="375586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r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8065" y="0"/>
            <a:ext cx="6076614" cy="743000"/>
          </a:xfrm>
          <a:effectLst/>
        </p:spPr>
        <p:txBody>
          <a:bodyPr>
            <a:noAutofit/>
          </a:bodyPr>
          <a:lstStyle>
            <a:lvl1pPr>
              <a:defRPr sz="5000" b="1">
                <a:solidFill>
                  <a:schemeClr val="tx1"/>
                </a:solidFill>
              </a:defRPr>
            </a:lvl1pPr>
          </a:lstStyle>
          <a:p>
            <a:r>
              <a:rPr lang="en-US" smtClean="0"/>
              <a:t>Click to edit Master title style</a:t>
            </a:r>
            <a:endParaRPr lang="en-US" dirty="0"/>
          </a:p>
        </p:txBody>
      </p:sp>
      <p:sp>
        <p:nvSpPr>
          <p:cNvPr id="9" name="Chart Placeholder 8"/>
          <p:cNvSpPr>
            <a:spLocks noGrp="1"/>
          </p:cNvSpPr>
          <p:nvPr>
            <p:ph type="chart" sz="quarter" idx="13"/>
          </p:nvPr>
        </p:nvSpPr>
        <p:spPr>
          <a:xfrm>
            <a:off x="1923830" y="522514"/>
            <a:ext cx="6625084" cy="5598886"/>
          </a:xfrm>
        </p:spPr>
        <p:txBody>
          <a:bodyPr rtlCol="0" anchor="ctr">
            <a:normAutofit/>
          </a:bodyPr>
          <a:lstStyle>
            <a:lvl1pPr algn="ctr">
              <a:defRPr/>
            </a:lvl1pPr>
          </a:lstStyle>
          <a:p>
            <a:pPr lvl="0"/>
            <a:r>
              <a:rPr lang="en-US" noProof="0" smtClean="0"/>
              <a:t>Click icon to add chart</a:t>
            </a:r>
            <a:endParaRPr lang="en-US" noProof="0" dirty="0"/>
          </a:p>
        </p:txBody>
      </p:sp>
      <p:sp>
        <p:nvSpPr>
          <p:cNvPr id="4" name="Date Placeholder 4"/>
          <p:cNvSpPr>
            <a:spLocks noGrp="1"/>
          </p:cNvSpPr>
          <p:nvPr>
            <p:ph type="dt" sz="half" idx="14"/>
          </p:nvPr>
        </p:nvSpPr>
        <p:spPr>
          <a:xfrm>
            <a:off x="474663" y="6356350"/>
            <a:ext cx="1449387" cy="365125"/>
          </a:xfrm>
        </p:spPr>
        <p:txBody>
          <a:bodyPr/>
          <a:lstStyle>
            <a:lvl1pPr>
              <a:defRPr/>
            </a:lvl1pPr>
          </a:lstStyle>
          <a:p>
            <a:pPr>
              <a:defRPr/>
            </a:pPr>
            <a:endParaRPr lang="en-US"/>
          </a:p>
        </p:txBody>
      </p:sp>
      <p:sp>
        <p:nvSpPr>
          <p:cNvPr id="5" name="Footer Placeholder 5"/>
          <p:cNvSpPr>
            <a:spLocks noGrp="1"/>
          </p:cNvSpPr>
          <p:nvPr>
            <p:ph type="ftr" sz="quarter" idx="15"/>
          </p:nvPr>
        </p:nvSpPr>
        <p:spPr>
          <a:xfrm>
            <a:off x="2103438" y="6356350"/>
            <a:ext cx="4905375" cy="365125"/>
          </a:xfrm>
        </p:spPr>
        <p:txBody>
          <a:bodyPr/>
          <a:lstStyle>
            <a:lvl1pPr>
              <a:defRPr/>
            </a:lvl1pPr>
          </a:lstStyle>
          <a:p>
            <a:pPr>
              <a:defRPr/>
            </a:pPr>
            <a:endParaRPr lang="en-US"/>
          </a:p>
        </p:txBody>
      </p:sp>
      <p:sp>
        <p:nvSpPr>
          <p:cNvPr id="6" name="Slide Number Placeholder 6"/>
          <p:cNvSpPr>
            <a:spLocks noGrp="1"/>
          </p:cNvSpPr>
          <p:nvPr>
            <p:ph type="sldNum" sz="quarter" idx="16"/>
          </p:nvPr>
        </p:nvSpPr>
        <p:spPr/>
        <p:txBody>
          <a:bodyPr/>
          <a:lstStyle>
            <a:lvl1pPr>
              <a:defRPr smtClean="0"/>
            </a:lvl1pPr>
          </a:lstStyle>
          <a:p>
            <a:pPr>
              <a:defRPr/>
            </a:pPr>
            <a:fld id="{8554905D-F23F-4699-9E76-29F9BC87CE25}" type="slidenum">
              <a:rPr lang="en-US" altLang="en-US"/>
              <a:pPr>
                <a:defRPr/>
              </a:pPr>
              <a:t>‹#›</a:t>
            </a:fld>
            <a:endParaRPr lang="en-US" altLang="en-US"/>
          </a:p>
        </p:txBody>
      </p:sp>
    </p:spTree>
    <p:extLst>
      <p:ext uri="{BB962C8B-B14F-4D97-AF65-F5344CB8AC3E}">
        <p14:creationId xmlns:p14="http://schemas.microsoft.com/office/powerpoint/2010/main" val="14204166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Wide 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5106" y="642885"/>
            <a:ext cx="6076614" cy="743000"/>
          </a:xfrm>
          <a:effectLst/>
        </p:spPr>
        <p:txBody>
          <a:bodyPr>
            <a:noAutofit/>
          </a:bodyPr>
          <a:lstStyle>
            <a:lvl1pPr>
              <a:defRPr sz="5000" b="1"/>
            </a:lvl1pPr>
          </a:lstStyle>
          <a:p>
            <a:r>
              <a:rPr lang="en-US" smtClean="0"/>
              <a:t>Click to edit Master title style</a:t>
            </a:r>
            <a:endParaRPr lang="en-US" dirty="0"/>
          </a:p>
        </p:txBody>
      </p:sp>
      <p:sp>
        <p:nvSpPr>
          <p:cNvPr id="4" name="Content Placeholder 3"/>
          <p:cNvSpPr>
            <a:spLocks noGrp="1"/>
          </p:cNvSpPr>
          <p:nvPr>
            <p:ph sz="quarter" idx="13"/>
          </p:nvPr>
        </p:nvSpPr>
        <p:spPr>
          <a:xfrm>
            <a:off x="475106" y="1686758"/>
            <a:ext cx="8040243" cy="44838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4"/>
          </p:nvPr>
        </p:nvSpPr>
        <p:spPr>
          <a:xfrm>
            <a:off x="474663" y="6356350"/>
            <a:ext cx="1449387" cy="365125"/>
          </a:xfrm>
        </p:spPr>
        <p:txBody>
          <a:bodyPr/>
          <a:lstStyle>
            <a:lvl1pPr>
              <a:defRPr/>
            </a:lvl1pPr>
          </a:lstStyle>
          <a:p>
            <a:pPr>
              <a:defRPr/>
            </a:pPr>
            <a:endParaRPr lang="en-US"/>
          </a:p>
        </p:txBody>
      </p:sp>
      <p:sp>
        <p:nvSpPr>
          <p:cNvPr id="6" name="Footer Placeholder 5"/>
          <p:cNvSpPr>
            <a:spLocks noGrp="1"/>
          </p:cNvSpPr>
          <p:nvPr>
            <p:ph type="ftr" sz="quarter" idx="15"/>
          </p:nvPr>
        </p:nvSpPr>
        <p:spPr>
          <a:xfrm>
            <a:off x="2103438" y="6356350"/>
            <a:ext cx="4905375" cy="365125"/>
          </a:xfrm>
        </p:spPr>
        <p:txBody>
          <a:bodyPr/>
          <a:lstStyle>
            <a:lvl1pPr>
              <a:defRPr/>
            </a:lvl1pPr>
          </a:lstStyle>
          <a:p>
            <a:pPr>
              <a:defRPr/>
            </a:pPr>
            <a:endParaRPr lang="en-US"/>
          </a:p>
        </p:txBody>
      </p:sp>
      <p:sp>
        <p:nvSpPr>
          <p:cNvPr id="7" name="Slide Number Placeholder 6"/>
          <p:cNvSpPr>
            <a:spLocks noGrp="1"/>
          </p:cNvSpPr>
          <p:nvPr>
            <p:ph type="sldNum" sz="quarter" idx="16"/>
          </p:nvPr>
        </p:nvSpPr>
        <p:spPr/>
        <p:txBody>
          <a:bodyPr/>
          <a:lstStyle>
            <a:lvl1pPr>
              <a:defRPr smtClean="0"/>
            </a:lvl1pPr>
          </a:lstStyle>
          <a:p>
            <a:pPr>
              <a:defRPr/>
            </a:pPr>
            <a:fld id="{00ADB73E-5F8F-4CEB-ACC3-382DC856FC14}" type="slidenum">
              <a:rPr lang="en-US" altLang="en-US"/>
              <a:pPr>
                <a:defRPr/>
              </a:pPr>
              <a:t>‹#›</a:t>
            </a:fld>
            <a:endParaRPr lang="en-US" altLang="en-US"/>
          </a:p>
        </p:txBody>
      </p:sp>
    </p:spTree>
    <p:extLst>
      <p:ext uri="{BB962C8B-B14F-4D97-AF65-F5344CB8AC3E}">
        <p14:creationId xmlns:p14="http://schemas.microsoft.com/office/powerpoint/2010/main" val="349066876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ummary for Q&amp;A">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8"/>
            <a:ext cx="5870261" cy="906747"/>
          </a:xfrm>
        </p:spPr>
        <p:txBody>
          <a:bodyPr>
            <a:noAutofit/>
          </a:bodyPr>
          <a:lstStyle>
            <a:lvl1pPr>
              <a:defRPr sz="5000" b="1">
                <a:solidFill>
                  <a:schemeClr val="bg1"/>
                </a:solidFill>
              </a:defRPr>
            </a:lvl1pPr>
          </a:lstStyle>
          <a:p>
            <a:r>
              <a:rPr lang="en-US" smtClean="0"/>
              <a:t>Click to edit Master title style</a:t>
            </a:r>
            <a:endParaRPr lang="en-US" dirty="0"/>
          </a:p>
        </p:txBody>
      </p:sp>
      <p:sp>
        <p:nvSpPr>
          <p:cNvPr id="27" name="Text Placeholder 26"/>
          <p:cNvSpPr>
            <a:spLocks noGrp="1"/>
          </p:cNvSpPr>
          <p:nvPr>
            <p:ph type="body" sz="quarter" idx="14"/>
          </p:nvPr>
        </p:nvSpPr>
        <p:spPr>
          <a:xfrm>
            <a:off x="627681" y="1752472"/>
            <a:ext cx="5866110" cy="4237623"/>
          </a:xfrm>
        </p:spPr>
        <p:txBody>
          <a:bodyPr>
            <a:normAutofit/>
          </a:bodyPr>
          <a:lstStyle>
            <a:lvl1pPr>
              <a:defRPr sz="2800">
                <a:solidFill>
                  <a:schemeClr val="bg1"/>
                </a:solidFill>
              </a:defRPr>
            </a:lvl1pPr>
            <a:lvl2pPr marL="457189" indent="0">
              <a:buNone/>
              <a:defRPr sz="2400">
                <a:solidFill>
                  <a:schemeClr val="tx1"/>
                </a:solidFill>
              </a:defRPr>
            </a:lvl2pPr>
            <a:lvl3pPr>
              <a:defRPr sz="2400">
                <a:solidFill>
                  <a:schemeClr val="tx2"/>
                </a:solidFill>
              </a:defRPr>
            </a:lvl3pPr>
            <a:lvl4pPr>
              <a:defRPr sz="2400">
                <a:solidFill>
                  <a:schemeClr val="tx2"/>
                </a:solidFill>
              </a:defRPr>
            </a:lvl4pPr>
            <a:lvl5pPr>
              <a:defRPr sz="2400">
                <a:solidFill>
                  <a:schemeClr val="tx2"/>
                </a:solidFill>
              </a:defRPr>
            </a:lvl5pPr>
          </a:lstStyle>
          <a:p>
            <a:pPr lvl="0"/>
            <a:r>
              <a:rPr lang="en-US" smtClean="0"/>
              <a:t>Click to edit Master text styles</a:t>
            </a:r>
          </a:p>
        </p:txBody>
      </p:sp>
      <p:sp>
        <p:nvSpPr>
          <p:cNvPr id="15" name="Picture Placeholder 14"/>
          <p:cNvSpPr>
            <a:spLocks noGrp="1"/>
          </p:cNvSpPr>
          <p:nvPr>
            <p:ph type="pic" sz="quarter" idx="13"/>
          </p:nvPr>
        </p:nvSpPr>
        <p:spPr>
          <a:xfrm>
            <a:off x="6710767" y="1752472"/>
            <a:ext cx="1865246" cy="2901742"/>
          </a:xfrm>
          <a:solidFill>
            <a:schemeClr val="accent4">
              <a:lumMod val="60000"/>
              <a:lumOff val="40000"/>
            </a:schemeClr>
          </a:solidFill>
          <a:ln>
            <a:noFill/>
          </a:ln>
          <a:effectLst>
            <a:outerShdw blurRad="50800" dist="63500" dir="2700000" algn="tl" rotWithShape="0">
              <a:prstClr val="black">
                <a:alpha val="17000"/>
              </a:prstClr>
            </a:outerShdw>
          </a:effectLst>
        </p:spPr>
        <p:txBody>
          <a:bodyPr rtlCol="0" anchor="ctr">
            <a:normAutofit/>
          </a:bodyPr>
          <a:lstStyle>
            <a:lvl1pPr algn="ctr">
              <a:defRPr>
                <a:solidFill>
                  <a:schemeClr val="tx1"/>
                </a:solidFill>
              </a:defRPr>
            </a:lvl1pPr>
          </a:lstStyle>
          <a:p>
            <a:pPr lvl="0"/>
            <a:r>
              <a:rPr lang="en-US" noProof="0" smtClean="0"/>
              <a:t>Click icon to add picture</a:t>
            </a:r>
            <a:endParaRPr lang="en-US" noProof="0" dirty="0"/>
          </a:p>
        </p:txBody>
      </p:sp>
      <p:sp>
        <p:nvSpPr>
          <p:cNvPr id="7" name="Text Placeholder 6"/>
          <p:cNvSpPr>
            <a:spLocks noGrp="1"/>
          </p:cNvSpPr>
          <p:nvPr>
            <p:ph type="body" sz="quarter" idx="15"/>
          </p:nvPr>
        </p:nvSpPr>
        <p:spPr>
          <a:xfrm>
            <a:off x="6188942" y="5486857"/>
            <a:ext cx="2460624" cy="503238"/>
          </a:xfrm>
        </p:spPr>
        <p:txBody>
          <a:bodyPr>
            <a:normAutofit/>
          </a:bodyPr>
          <a:lstStyle>
            <a:lvl1pPr marL="0" indent="0" algn="r">
              <a:buNone/>
              <a:defRPr sz="2800" b="1">
                <a:solidFill>
                  <a:schemeClr val="accent1"/>
                </a:solidFill>
              </a:defRPr>
            </a:lvl1pPr>
          </a:lstStyle>
          <a:p>
            <a:pPr lvl="0"/>
            <a:r>
              <a:rPr lang="en-US" smtClean="0"/>
              <a:t>Click to edit Master text styles</a:t>
            </a:r>
          </a:p>
        </p:txBody>
      </p:sp>
      <p:sp>
        <p:nvSpPr>
          <p:cNvPr id="6" name="Date Placeholder 3"/>
          <p:cNvSpPr>
            <a:spLocks noGrp="1"/>
          </p:cNvSpPr>
          <p:nvPr>
            <p:ph type="dt" sz="half" idx="16"/>
          </p:nvPr>
        </p:nvSpPr>
        <p:spPr/>
        <p:txBody>
          <a:bodyPr/>
          <a:lstStyle>
            <a:lvl1pPr>
              <a:defRPr/>
            </a:lvl1pPr>
          </a:lstStyle>
          <a:p>
            <a:pPr>
              <a:defRPr/>
            </a:pPr>
            <a:endParaRPr lang="en-US"/>
          </a:p>
        </p:txBody>
      </p:sp>
      <p:sp>
        <p:nvSpPr>
          <p:cNvPr id="8" name="Footer Placeholder 4"/>
          <p:cNvSpPr>
            <a:spLocks noGrp="1"/>
          </p:cNvSpPr>
          <p:nvPr>
            <p:ph type="ftr" sz="quarter" idx="17"/>
          </p:nvPr>
        </p:nvSpPr>
        <p:spPr/>
        <p:txBody>
          <a:bodyPr/>
          <a:lstStyle>
            <a:lvl1pPr>
              <a:defRPr/>
            </a:lvl1pPr>
          </a:lstStyle>
          <a:p>
            <a:pPr>
              <a:defRPr/>
            </a:pPr>
            <a:endParaRPr lang="en-US"/>
          </a:p>
        </p:txBody>
      </p:sp>
      <p:sp>
        <p:nvSpPr>
          <p:cNvPr id="9" name="Slide Number Placeholder 5"/>
          <p:cNvSpPr>
            <a:spLocks noGrp="1"/>
          </p:cNvSpPr>
          <p:nvPr>
            <p:ph type="sldNum" sz="quarter" idx="18"/>
          </p:nvPr>
        </p:nvSpPr>
        <p:spPr/>
        <p:txBody>
          <a:bodyPr/>
          <a:lstStyle>
            <a:lvl1pPr>
              <a:defRPr smtClean="0"/>
            </a:lvl1pPr>
          </a:lstStyle>
          <a:p>
            <a:pPr>
              <a:defRPr/>
            </a:pPr>
            <a:fld id="{28ACB2E2-CDCB-44BE-AB65-7E3A5EC890FF}" type="slidenum">
              <a:rPr lang="en-US" altLang="en-US"/>
              <a:pPr>
                <a:defRPr/>
              </a:pPr>
              <a:t>‹#›</a:t>
            </a:fld>
            <a:endParaRPr lang="en-US" altLang="en-US"/>
          </a:p>
        </p:txBody>
      </p:sp>
    </p:spTree>
    <p:extLst>
      <p:ext uri="{BB962C8B-B14F-4D97-AF65-F5344CB8AC3E}">
        <p14:creationId xmlns:p14="http://schemas.microsoft.com/office/powerpoint/2010/main" val="231316718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28650" y="6356350"/>
            <a:ext cx="1449388" cy="365125"/>
          </a:xfrm>
          <a:prstGeom prst="rect">
            <a:avLst/>
          </a:prstGeom>
        </p:spPr>
        <p:txBody>
          <a:bodyPr vert="horz" lIns="91440" tIns="45720" rIns="91440" bIns="45720" rtlCol="0" anchor="ctr"/>
          <a:lstStyle>
            <a:lvl1pPr algn="l">
              <a:defRPr sz="1200">
                <a:solidFill>
                  <a:schemeClr val="tx1">
                    <a:lumMod val="20000"/>
                    <a:lumOff val="80000"/>
                  </a:schemeClr>
                </a:solidFill>
                <a:latin typeface="Arial" charset="0"/>
              </a:defRPr>
            </a:lvl1pPr>
          </a:lstStyle>
          <a:p>
            <a:pPr>
              <a:defRPr/>
            </a:pPr>
            <a:endParaRPr lang="en-US"/>
          </a:p>
        </p:txBody>
      </p:sp>
      <p:sp>
        <p:nvSpPr>
          <p:cNvPr id="5" name="Footer Placeholder 4"/>
          <p:cNvSpPr>
            <a:spLocks noGrp="1"/>
          </p:cNvSpPr>
          <p:nvPr>
            <p:ph type="ftr" sz="quarter" idx="3"/>
          </p:nvPr>
        </p:nvSpPr>
        <p:spPr>
          <a:xfrm>
            <a:off x="2259013" y="6356350"/>
            <a:ext cx="4749800" cy="365125"/>
          </a:xfrm>
          <a:prstGeom prst="rect">
            <a:avLst/>
          </a:prstGeom>
        </p:spPr>
        <p:txBody>
          <a:bodyPr vert="horz" lIns="91440" tIns="45720" rIns="91440" bIns="45720" rtlCol="0" anchor="ctr"/>
          <a:lstStyle>
            <a:lvl1pPr algn="ctr">
              <a:defRPr sz="1200">
                <a:solidFill>
                  <a:schemeClr val="tx1">
                    <a:lumMod val="20000"/>
                    <a:lumOff val="80000"/>
                  </a:schemeClr>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7191375" y="6356350"/>
            <a:ext cx="1323975"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C5D4F1"/>
                </a:solidFill>
                <a:latin typeface="Arial" charset="0"/>
              </a:defRPr>
            </a:lvl1pPr>
          </a:lstStyle>
          <a:p>
            <a:pPr>
              <a:defRPr/>
            </a:pPr>
            <a:fld id="{AC888F97-2A2A-46B2-BBB0-6B9A2E3D0BB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764" r:id="rId1"/>
    <p:sldLayoutId id="2147484765" r:id="rId2"/>
    <p:sldLayoutId id="2147484766" r:id="rId3"/>
    <p:sldLayoutId id="2147484767" r:id="rId4"/>
    <p:sldLayoutId id="2147484768" r:id="rId5"/>
    <p:sldLayoutId id="2147484769" r:id="rId6"/>
    <p:sldLayoutId id="2147484770" r:id="rId7"/>
    <p:sldLayoutId id="2147484771" r:id="rId8"/>
    <p:sldLayoutId id="2147484772" r:id="rId9"/>
    <p:sldLayoutId id="2147484773" r:id="rId10"/>
    <p:sldLayoutId id="2147484763" r:id="rId11"/>
  </p:sldLayoutIdLst>
  <p:timing>
    <p:tnLst>
      <p:par>
        <p:cTn id="1" dur="indefinite" restart="never" nodeType="tmRoot"/>
      </p:par>
    </p:tnLst>
  </p:timing>
  <p:hf hdr="0" ftr="0" dt="0"/>
  <p:txStyles>
    <p:titleStyle>
      <a:lvl1pPr algn="l" defTabSz="912813" rtl="0" eaLnBrk="0" fontAlgn="base" hangingPunct="0">
        <a:lnSpc>
          <a:spcPct val="90000"/>
        </a:lnSpc>
        <a:spcBef>
          <a:spcPct val="0"/>
        </a:spcBef>
        <a:spcAft>
          <a:spcPct val="0"/>
        </a:spcAft>
        <a:defRPr sz="5000" b="1" kern="1200">
          <a:solidFill>
            <a:schemeClr val="bg1"/>
          </a:solidFill>
          <a:latin typeface="+mj-lt"/>
          <a:ea typeface="+mj-ea"/>
          <a:cs typeface="+mj-cs"/>
        </a:defRPr>
      </a:lvl1pPr>
      <a:lvl2pPr algn="l" defTabSz="912813" rtl="0" eaLnBrk="0" fontAlgn="base" hangingPunct="0">
        <a:lnSpc>
          <a:spcPct val="90000"/>
        </a:lnSpc>
        <a:spcBef>
          <a:spcPct val="0"/>
        </a:spcBef>
        <a:spcAft>
          <a:spcPct val="0"/>
        </a:spcAft>
        <a:defRPr sz="5000" b="1">
          <a:solidFill>
            <a:schemeClr val="bg1"/>
          </a:solidFill>
          <a:latin typeface="Rockwell" panose="02060603020205020403" pitchFamily="18" charset="0"/>
        </a:defRPr>
      </a:lvl2pPr>
      <a:lvl3pPr algn="l" defTabSz="912813" rtl="0" eaLnBrk="0" fontAlgn="base" hangingPunct="0">
        <a:lnSpc>
          <a:spcPct val="90000"/>
        </a:lnSpc>
        <a:spcBef>
          <a:spcPct val="0"/>
        </a:spcBef>
        <a:spcAft>
          <a:spcPct val="0"/>
        </a:spcAft>
        <a:defRPr sz="5000" b="1">
          <a:solidFill>
            <a:schemeClr val="bg1"/>
          </a:solidFill>
          <a:latin typeface="Rockwell" panose="02060603020205020403" pitchFamily="18" charset="0"/>
        </a:defRPr>
      </a:lvl3pPr>
      <a:lvl4pPr algn="l" defTabSz="912813" rtl="0" eaLnBrk="0" fontAlgn="base" hangingPunct="0">
        <a:lnSpc>
          <a:spcPct val="90000"/>
        </a:lnSpc>
        <a:spcBef>
          <a:spcPct val="0"/>
        </a:spcBef>
        <a:spcAft>
          <a:spcPct val="0"/>
        </a:spcAft>
        <a:defRPr sz="5000" b="1">
          <a:solidFill>
            <a:schemeClr val="bg1"/>
          </a:solidFill>
          <a:latin typeface="Rockwell" panose="02060603020205020403" pitchFamily="18" charset="0"/>
        </a:defRPr>
      </a:lvl4pPr>
      <a:lvl5pPr algn="l" defTabSz="912813" rtl="0" eaLnBrk="0" fontAlgn="base" hangingPunct="0">
        <a:lnSpc>
          <a:spcPct val="90000"/>
        </a:lnSpc>
        <a:spcBef>
          <a:spcPct val="0"/>
        </a:spcBef>
        <a:spcAft>
          <a:spcPct val="0"/>
        </a:spcAft>
        <a:defRPr sz="5000" b="1">
          <a:solidFill>
            <a:schemeClr val="bg1"/>
          </a:solidFill>
          <a:latin typeface="Rockwell" panose="02060603020205020403" pitchFamily="18" charset="0"/>
        </a:defRPr>
      </a:lvl5pPr>
      <a:lvl6pPr marL="457200" algn="l" defTabSz="912813" rtl="0" fontAlgn="base">
        <a:lnSpc>
          <a:spcPct val="90000"/>
        </a:lnSpc>
        <a:spcBef>
          <a:spcPct val="0"/>
        </a:spcBef>
        <a:spcAft>
          <a:spcPct val="0"/>
        </a:spcAft>
        <a:defRPr sz="5000" b="1">
          <a:solidFill>
            <a:schemeClr val="bg1"/>
          </a:solidFill>
          <a:latin typeface="Rockwell" panose="02060603020205020403" pitchFamily="18" charset="0"/>
        </a:defRPr>
      </a:lvl6pPr>
      <a:lvl7pPr marL="914400" algn="l" defTabSz="912813" rtl="0" fontAlgn="base">
        <a:lnSpc>
          <a:spcPct val="90000"/>
        </a:lnSpc>
        <a:spcBef>
          <a:spcPct val="0"/>
        </a:spcBef>
        <a:spcAft>
          <a:spcPct val="0"/>
        </a:spcAft>
        <a:defRPr sz="5000" b="1">
          <a:solidFill>
            <a:schemeClr val="bg1"/>
          </a:solidFill>
          <a:latin typeface="Rockwell" panose="02060603020205020403" pitchFamily="18" charset="0"/>
        </a:defRPr>
      </a:lvl7pPr>
      <a:lvl8pPr marL="1371600" algn="l" defTabSz="912813" rtl="0" fontAlgn="base">
        <a:lnSpc>
          <a:spcPct val="90000"/>
        </a:lnSpc>
        <a:spcBef>
          <a:spcPct val="0"/>
        </a:spcBef>
        <a:spcAft>
          <a:spcPct val="0"/>
        </a:spcAft>
        <a:defRPr sz="5000" b="1">
          <a:solidFill>
            <a:schemeClr val="bg1"/>
          </a:solidFill>
          <a:latin typeface="Rockwell" panose="02060603020205020403" pitchFamily="18" charset="0"/>
        </a:defRPr>
      </a:lvl8pPr>
      <a:lvl9pPr marL="1828800" algn="l" defTabSz="912813" rtl="0" fontAlgn="base">
        <a:lnSpc>
          <a:spcPct val="90000"/>
        </a:lnSpc>
        <a:spcBef>
          <a:spcPct val="0"/>
        </a:spcBef>
        <a:spcAft>
          <a:spcPct val="0"/>
        </a:spcAft>
        <a:defRPr sz="5000" b="1">
          <a:solidFill>
            <a:schemeClr val="bg1"/>
          </a:solidFill>
          <a:latin typeface="Rockwell" panose="02060603020205020403" pitchFamily="18" charset="0"/>
        </a:defRPr>
      </a:lvl9pPr>
    </p:titleStyle>
    <p:bodyStyle>
      <a:lvl1pPr marL="227013" indent="-227013" algn="l" defTabSz="912813" rtl="0" eaLnBrk="0" fontAlgn="base" hangingPunct="0">
        <a:lnSpc>
          <a:spcPct val="90000"/>
        </a:lnSpc>
        <a:spcBef>
          <a:spcPts val="1000"/>
        </a:spcBef>
        <a:spcAft>
          <a:spcPct val="0"/>
        </a:spcAft>
        <a:buFont typeface="Arial" pitchFamily="34" charset="0"/>
        <a:buChar char="•"/>
        <a:defRPr sz="2400" kern="1200">
          <a:solidFill>
            <a:schemeClr val="bg1"/>
          </a:solidFill>
          <a:latin typeface="+mn-lt"/>
          <a:ea typeface="+mn-ea"/>
          <a:cs typeface="+mn-cs"/>
        </a:defRPr>
      </a:lvl1pPr>
      <a:lvl2pPr marL="461963" indent="-227013" algn="l" defTabSz="912813" rtl="0" eaLnBrk="0" fontAlgn="base" hangingPunct="0">
        <a:lnSpc>
          <a:spcPct val="90000"/>
        </a:lnSpc>
        <a:spcBef>
          <a:spcPts val="500"/>
        </a:spcBef>
        <a:spcAft>
          <a:spcPct val="0"/>
        </a:spcAft>
        <a:buFont typeface="Arial" pitchFamily="34" charset="0"/>
        <a:buChar char="•"/>
        <a:defRPr sz="2400" kern="1200">
          <a:solidFill>
            <a:schemeClr val="bg1"/>
          </a:solidFill>
          <a:latin typeface="+mn-lt"/>
          <a:ea typeface="+mn-ea"/>
          <a:cs typeface="+mn-cs"/>
        </a:defRPr>
      </a:lvl2pPr>
      <a:lvl3pPr marL="684213" indent="-227013" algn="l" defTabSz="912813" rtl="0" eaLnBrk="0" fontAlgn="base" hangingPunct="0">
        <a:lnSpc>
          <a:spcPct val="90000"/>
        </a:lnSpc>
        <a:spcBef>
          <a:spcPts val="500"/>
        </a:spcBef>
        <a:spcAft>
          <a:spcPct val="0"/>
        </a:spcAft>
        <a:buFont typeface="Arial" pitchFamily="34" charset="0"/>
        <a:buChar char="•"/>
        <a:defRPr sz="2400" kern="1200">
          <a:solidFill>
            <a:schemeClr val="bg1"/>
          </a:solidFill>
          <a:latin typeface="+mn-lt"/>
          <a:ea typeface="+mn-ea"/>
          <a:cs typeface="+mn-cs"/>
        </a:defRPr>
      </a:lvl3pPr>
      <a:lvl4pPr marL="914400" indent="-227013" algn="l" defTabSz="912813" rtl="0" eaLnBrk="0" fontAlgn="base" hangingPunct="0">
        <a:lnSpc>
          <a:spcPct val="90000"/>
        </a:lnSpc>
        <a:spcBef>
          <a:spcPts val="500"/>
        </a:spcBef>
        <a:spcAft>
          <a:spcPct val="0"/>
        </a:spcAft>
        <a:buFont typeface="Arial" pitchFamily="34" charset="0"/>
        <a:buChar char="•"/>
        <a:defRPr sz="2400" kern="1200">
          <a:solidFill>
            <a:schemeClr val="bg1"/>
          </a:solidFill>
          <a:latin typeface="+mn-lt"/>
          <a:ea typeface="+mn-ea"/>
          <a:cs typeface="+mn-cs"/>
        </a:defRPr>
      </a:lvl4pPr>
      <a:lvl5pPr marL="1144588" indent="-227013" algn="l" defTabSz="912813" rtl="0" eaLnBrk="0" fontAlgn="base" hangingPunct="0">
        <a:lnSpc>
          <a:spcPct val="90000"/>
        </a:lnSpc>
        <a:spcBef>
          <a:spcPts val="500"/>
        </a:spcBef>
        <a:spcAft>
          <a:spcPct val="0"/>
        </a:spcAft>
        <a:buFont typeface="Arial" pitchFamily="34" charset="0"/>
        <a:buChar char="•"/>
        <a:defRPr sz="24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28650" y="6356350"/>
            <a:ext cx="1316038" cy="365125"/>
          </a:xfrm>
          <a:prstGeom prst="rect">
            <a:avLst/>
          </a:prstGeom>
        </p:spPr>
        <p:txBody>
          <a:bodyPr vert="horz" lIns="91440" tIns="45720" rIns="91440" bIns="45720" rtlCol="0" anchor="ctr"/>
          <a:lstStyle>
            <a:lvl1pPr algn="l">
              <a:defRPr sz="1200">
                <a:solidFill>
                  <a:schemeClr val="accent4">
                    <a:lumMod val="50000"/>
                  </a:schemeClr>
                </a:solidFill>
                <a:latin typeface="Arial" charset="0"/>
              </a:defRPr>
            </a:lvl1pPr>
          </a:lstStyle>
          <a:p>
            <a:pPr>
              <a:defRPr/>
            </a:pPr>
            <a:fld id="{6659EE37-3804-44A4-AF9C-42FC43D86699}" type="datetime1">
              <a:rPr lang="en-US"/>
              <a:pPr>
                <a:defRPr/>
              </a:pPr>
              <a:t>2/15/2017</a:t>
            </a:fld>
            <a:endParaRPr lang="en-US" dirty="0"/>
          </a:p>
        </p:txBody>
      </p:sp>
      <p:sp>
        <p:nvSpPr>
          <p:cNvPr id="5" name="Footer Placeholder 4"/>
          <p:cNvSpPr>
            <a:spLocks noGrp="1"/>
          </p:cNvSpPr>
          <p:nvPr>
            <p:ph type="ftr" sz="quarter" idx="3"/>
          </p:nvPr>
        </p:nvSpPr>
        <p:spPr>
          <a:xfrm>
            <a:off x="2157413" y="6356350"/>
            <a:ext cx="4829175" cy="365125"/>
          </a:xfrm>
          <a:prstGeom prst="rect">
            <a:avLst/>
          </a:prstGeom>
        </p:spPr>
        <p:txBody>
          <a:bodyPr vert="horz" lIns="91440" tIns="45720" rIns="91440" bIns="45720" rtlCol="0" anchor="ctr"/>
          <a:lstStyle>
            <a:lvl1pPr algn="ctr">
              <a:defRPr sz="1200">
                <a:solidFill>
                  <a:schemeClr val="accent4">
                    <a:lumMod val="50000"/>
                  </a:schemeClr>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7199313" y="6356350"/>
            <a:ext cx="1316037"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1A578E"/>
                </a:solidFill>
                <a:latin typeface="Arial" charset="0"/>
              </a:defRPr>
            </a:lvl1pPr>
          </a:lstStyle>
          <a:p>
            <a:pPr>
              <a:defRPr/>
            </a:pPr>
            <a:fld id="{FE03E65E-0C83-41B1-9221-FEF3102E5AE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774" r:id="rId1"/>
    <p:sldLayoutId id="2147484775" r:id="rId2"/>
    <p:sldLayoutId id="2147484776" r:id="rId3"/>
    <p:sldLayoutId id="2147484777" r:id="rId4"/>
    <p:sldLayoutId id="2147484778" r:id="rId5"/>
    <p:sldLayoutId id="2147484779" r:id="rId6"/>
    <p:sldLayoutId id="2147484780" r:id="rId7"/>
    <p:sldLayoutId id="2147484781" r:id="rId8"/>
    <p:sldLayoutId id="2147484782" r:id="rId9"/>
    <p:sldLayoutId id="2147484783" r:id="rId10"/>
  </p:sldLayoutIdLst>
  <p:timing>
    <p:tnLst>
      <p:par>
        <p:cTn id="1" dur="indefinite" restart="never" nodeType="tmRoot"/>
      </p:par>
    </p:tnLst>
  </p:timing>
  <p:hf hdr="0"/>
  <p:txStyles>
    <p:titleStyle>
      <a:lvl1pPr algn="l" defTabSz="912813" rtl="0" eaLnBrk="0" fontAlgn="base" hangingPunct="0">
        <a:lnSpc>
          <a:spcPct val="90000"/>
        </a:lnSpc>
        <a:spcBef>
          <a:spcPct val="0"/>
        </a:spcBef>
        <a:spcAft>
          <a:spcPct val="0"/>
        </a:spcAft>
        <a:defRPr sz="5000" b="1"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5000" b="1">
          <a:solidFill>
            <a:schemeClr val="tx1"/>
          </a:solidFill>
          <a:latin typeface="Rockwell" panose="02060603020205020403" pitchFamily="18" charset="0"/>
        </a:defRPr>
      </a:lvl2pPr>
      <a:lvl3pPr algn="l" defTabSz="912813" rtl="0" eaLnBrk="0" fontAlgn="base" hangingPunct="0">
        <a:lnSpc>
          <a:spcPct val="90000"/>
        </a:lnSpc>
        <a:spcBef>
          <a:spcPct val="0"/>
        </a:spcBef>
        <a:spcAft>
          <a:spcPct val="0"/>
        </a:spcAft>
        <a:defRPr sz="5000" b="1">
          <a:solidFill>
            <a:schemeClr val="tx1"/>
          </a:solidFill>
          <a:latin typeface="Rockwell" panose="02060603020205020403" pitchFamily="18" charset="0"/>
        </a:defRPr>
      </a:lvl3pPr>
      <a:lvl4pPr algn="l" defTabSz="912813" rtl="0" eaLnBrk="0" fontAlgn="base" hangingPunct="0">
        <a:lnSpc>
          <a:spcPct val="90000"/>
        </a:lnSpc>
        <a:spcBef>
          <a:spcPct val="0"/>
        </a:spcBef>
        <a:spcAft>
          <a:spcPct val="0"/>
        </a:spcAft>
        <a:defRPr sz="5000" b="1">
          <a:solidFill>
            <a:schemeClr val="tx1"/>
          </a:solidFill>
          <a:latin typeface="Rockwell" panose="02060603020205020403" pitchFamily="18" charset="0"/>
        </a:defRPr>
      </a:lvl4pPr>
      <a:lvl5pPr algn="l" defTabSz="912813" rtl="0" eaLnBrk="0" fontAlgn="base" hangingPunct="0">
        <a:lnSpc>
          <a:spcPct val="90000"/>
        </a:lnSpc>
        <a:spcBef>
          <a:spcPct val="0"/>
        </a:spcBef>
        <a:spcAft>
          <a:spcPct val="0"/>
        </a:spcAft>
        <a:defRPr sz="5000" b="1">
          <a:solidFill>
            <a:schemeClr val="tx1"/>
          </a:solidFill>
          <a:latin typeface="Rockwell" panose="02060603020205020403" pitchFamily="18" charset="0"/>
        </a:defRPr>
      </a:lvl5pPr>
      <a:lvl6pPr marL="457200" algn="l" defTabSz="912813" rtl="0" fontAlgn="base">
        <a:lnSpc>
          <a:spcPct val="90000"/>
        </a:lnSpc>
        <a:spcBef>
          <a:spcPct val="0"/>
        </a:spcBef>
        <a:spcAft>
          <a:spcPct val="0"/>
        </a:spcAft>
        <a:defRPr sz="5000" b="1">
          <a:solidFill>
            <a:schemeClr val="tx1"/>
          </a:solidFill>
          <a:latin typeface="Rockwell" panose="02060603020205020403" pitchFamily="18" charset="0"/>
        </a:defRPr>
      </a:lvl6pPr>
      <a:lvl7pPr marL="914400" algn="l" defTabSz="912813" rtl="0" fontAlgn="base">
        <a:lnSpc>
          <a:spcPct val="90000"/>
        </a:lnSpc>
        <a:spcBef>
          <a:spcPct val="0"/>
        </a:spcBef>
        <a:spcAft>
          <a:spcPct val="0"/>
        </a:spcAft>
        <a:defRPr sz="5000" b="1">
          <a:solidFill>
            <a:schemeClr val="tx1"/>
          </a:solidFill>
          <a:latin typeface="Rockwell" panose="02060603020205020403" pitchFamily="18" charset="0"/>
        </a:defRPr>
      </a:lvl7pPr>
      <a:lvl8pPr marL="1371600" algn="l" defTabSz="912813" rtl="0" fontAlgn="base">
        <a:lnSpc>
          <a:spcPct val="90000"/>
        </a:lnSpc>
        <a:spcBef>
          <a:spcPct val="0"/>
        </a:spcBef>
        <a:spcAft>
          <a:spcPct val="0"/>
        </a:spcAft>
        <a:defRPr sz="5000" b="1">
          <a:solidFill>
            <a:schemeClr val="tx1"/>
          </a:solidFill>
          <a:latin typeface="Rockwell" panose="02060603020205020403" pitchFamily="18" charset="0"/>
        </a:defRPr>
      </a:lvl8pPr>
      <a:lvl9pPr marL="1828800" algn="l" defTabSz="912813" rtl="0" fontAlgn="base">
        <a:lnSpc>
          <a:spcPct val="90000"/>
        </a:lnSpc>
        <a:spcBef>
          <a:spcPct val="0"/>
        </a:spcBef>
        <a:spcAft>
          <a:spcPct val="0"/>
        </a:spcAft>
        <a:defRPr sz="5000" b="1">
          <a:solidFill>
            <a:schemeClr val="tx1"/>
          </a:solidFill>
          <a:latin typeface="Rockwell" panose="02060603020205020403" pitchFamily="18" charset="0"/>
        </a:defRPr>
      </a:lvl9pPr>
    </p:titleStyle>
    <p:bodyStyle>
      <a:lvl1pPr marL="227013" indent="-227013" algn="l" defTabSz="912813" rtl="0" eaLnBrk="0" fontAlgn="base" hangingPunct="0">
        <a:lnSpc>
          <a:spcPct val="90000"/>
        </a:lnSpc>
        <a:spcBef>
          <a:spcPts val="1000"/>
        </a:spcBef>
        <a:spcAft>
          <a:spcPct val="0"/>
        </a:spcAft>
        <a:buFont typeface="Arial" pitchFamily="34" charset="0"/>
        <a:buChar char="•"/>
        <a:defRPr sz="2400" kern="1200">
          <a:solidFill>
            <a:schemeClr val="tx2"/>
          </a:solidFill>
          <a:latin typeface="+mn-lt"/>
          <a:ea typeface="+mn-ea"/>
          <a:cs typeface="+mn-cs"/>
        </a:defRPr>
      </a:lvl1pPr>
      <a:lvl2pPr marL="461963" indent="-227013" algn="l" defTabSz="912813" rtl="0" eaLnBrk="0" fontAlgn="base" hangingPunct="0">
        <a:lnSpc>
          <a:spcPct val="90000"/>
        </a:lnSpc>
        <a:spcBef>
          <a:spcPts val="500"/>
        </a:spcBef>
        <a:spcAft>
          <a:spcPct val="0"/>
        </a:spcAft>
        <a:buFont typeface="Arial" pitchFamily="34" charset="0"/>
        <a:buChar char="•"/>
        <a:defRPr sz="2400" kern="1200">
          <a:solidFill>
            <a:schemeClr val="tx2"/>
          </a:solidFill>
          <a:latin typeface="+mn-lt"/>
          <a:ea typeface="+mn-ea"/>
          <a:cs typeface="+mn-cs"/>
        </a:defRPr>
      </a:lvl2pPr>
      <a:lvl3pPr marL="684213" indent="-227013" algn="l" defTabSz="912813" rtl="0" eaLnBrk="0" fontAlgn="base" hangingPunct="0">
        <a:lnSpc>
          <a:spcPct val="90000"/>
        </a:lnSpc>
        <a:spcBef>
          <a:spcPts val="500"/>
        </a:spcBef>
        <a:spcAft>
          <a:spcPct val="0"/>
        </a:spcAft>
        <a:buFont typeface="Arial" pitchFamily="34" charset="0"/>
        <a:buChar char="•"/>
        <a:defRPr sz="2400" kern="1200">
          <a:solidFill>
            <a:schemeClr val="tx2"/>
          </a:solidFill>
          <a:latin typeface="+mn-lt"/>
          <a:ea typeface="+mn-ea"/>
          <a:cs typeface="+mn-cs"/>
        </a:defRPr>
      </a:lvl3pPr>
      <a:lvl4pPr marL="914400" indent="-227013" algn="l" defTabSz="912813" rtl="0" eaLnBrk="0" fontAlgn="base" hangingPunct="0">
        <a:lnSpc>
          <a:spcPct val="90000"/>
        </a:lnSpc>
        <a:spcBef>
          <a:spcPts val="500"/>
        </a:spcBef>
        <a:spcAft>
          <a:spcPct val="0"/>
        </a:spcAft>
        <a:buFont typeface="Arial" pitchFamily="34" charset="0"/>
        <a:buChar char="•"/>
        <a:defRPr sz="2400" kern="1200">
          <a:solidFill>
            <a:schemeClr val="tx2"/>
          </a:solidFill>
          <a:latin typeface="+mn-lt"/>
          <a:ea typeface="+mn-ea"/>
          <a:cs typeface="+mn-cs"/>
        </a:defRPr>
      </a:lvl4pPr>
      <a:lvl5pPr marL="1144588" indent="-227013" algn="l" defTabSz="912813" rtl="0" eaLnBrk="0" fontAlgn="base" hangingPunct="0">
        <a:lnSpc>
          <a:spcPct val="90000"/>
        </a:lnSpc>
        <a:spcBef>
          <a:spcPts val="500"/>
        </a:spcBef>
        <a:spcAft>
          <a:spcPct val="0"/>
        </a:spcAft>
        <a:buFont typeface="Arial" pitchFamily="34" charset="0"/>
        <a:buChar char="•"/>
        <a:defRPr sz="2400" kern="1200">
          <a:solidFill>
            <a:schemeClr val="tx2"/>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www.youtube.com/watch?feature=player_embedded&amp;v=CaoklyJzG4U"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online.dshs.state.tx.us/Chief-Financial-Officer/contracts/Legal-Contract-Templates-and-Guidance.aspx"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8" Type="http://schemas.openxmlformats.org/officeDocument/2006/relationships/hyperlink" Target="mailto:richard.steinberg@hhsc.state.tx.us" TargetMode="External"/><Relationship Id="rId3" Type="http://schemas.openxmlformats.org/officeDocument/2006/relationships/hyperlink" Target="http://online.dshs.state.tx.us/it/webservices/accessibility.aspx" TargetMode="External"/><Relationship Id="rId7" Type="http://schemas.openxmlformats.org/officeDocument/2006/relationships/hyperlink" Target="http://accessibility.hhs.texas.gov/docs/checklists/HHSwcag20checklistSept2015.xlsm"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hyperlink" Target="http://gov.texas.gov/disabilities/accessibledocs" TargetMode="External"/><Relationship Id="rId5" Type="http://schemas.openxmlformats.org/officeDocument/2006/relationships/hyperlink" Target="http://accessibility.hhs.texas.gov/index.asp" TargetMode="External"/><Relationship Id="rId4" Type="http://schemas.openxmlformats.org/officeDocument/2006/relationships/hyperlink" Target="http://accessibility.hhs.texas.gov/policy.asp"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section508.gov/" TargetMode="External"/><Relationship Id="rId7" Type="http://schemas.openxmlformats.org/officeDocument/2006/relationships/hyperlink" Target="http://accessibility.hhs.texas.gov/policy.asp"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texreg.sos.state.tx.us/public/readtac$ext.ViewTAC?tac_view=4&amp;ti=1&amp;pt=10&amp;ch=213" TargetMode="External"/><Relationship Id="rId5" Type="http://schemas.openxmlformats.org/officeDocument/2006/relationships/hyperlink" Target="https://texreg.sos.state.tx.us/public/readtac$ext.ViewTAC?tac_view=4&amp;ti=1&amp;pt=10&amp;ch=206" TargetMode="External"/><Relationship Id="rId4" Type="http://schemas.openxmlformats.org/officeDocument/2006/relationships/hyperlink" Target="http://www.statutes.legis.state.tx.us/SOTWDocs/GV/htm/GV.2054.ht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texreg.sos.state.tx.us/public/readtac$ext.TacPage?sl=R&amp;app=9&amp;p_dir=&amp;p_rloc=&amp;p_tloc=&amp;p_ploc=&amp;pg=1&amp;p_tac=&amp;ti=1&amp;pt=10&amp;ch=213&amp;rl=18"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accessibility.hhs.texas.gov/policy_htm/default.ht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youtu.be/KFPtxCDUPq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a:xfrm>
            <a:off x="76200" y="3495675"/>
            <a:ext cx="8991600" cy="1228725"/>
          </a:xfrm>
        </p:spPr>
        <p:txBody>
          <a:bodyPr/>
          <a:lstStyle/>
          <a:p>
            <a:pPr eaLnBrk="1" hangingPunct="1"/>
            <a:r>
              <a:rPr lang="en-US" altLang="en-US" sz="3600" dirty="0" smtClean="0"/>
              <a:t>Electronic and Information Resources (EIR) Accessibility in Contracts/Procurements</a:t>
            </a:r>
          </a:p>
        </p:txBody>
      </p:sp>
      <p:pic>
        <p:nvPicPr>
          <p:cNvPr id="23555" name="Picture 2" descr="Four icons depicting the visually impaired, hearing impaired, motor control impaired and cognitive impaire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159375"/>
            <a:ext cx="609600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28650" y="365125"/>
            <a:ext cx="5870575" cy="906463"/>
          </a:xfrm>
        </p:spPr>
        <p:txBody>
          <a:bodyPr/>
          <a:lstStyle/>
          <a:p>
            <a:pPr eaLnBrk="1" hangingPunct="1"/>
            <a:r>
              <a:rPr lang="en-US" altLang="en-US" sz="4000" dirty="0" smtClean="0"/>
              <a:t>Assistive Technology (</a:t>
            </a:r>
            <a:r>
              <a:rPr lang="en-US" altLang="en-US" sz="4000" i="1" dirty="0" err="1" smtClean="0"/>
              <a:t>Cont</a:t>
            </a:r>
            <a:r>
              <a:rPr lang="en-US" altLang="en-US" sz="4000" dirty="0" smtClean="0"/>
              <a:t>)</a:t>
            </a:r>
          </a:p>
        </p:txBody>
      </p:sp>
      <p:pic>
        <p:nvPicPr>
          <p:cNvPr id="32773" name="Content Placeholder 3" descr="Man using Sip-and-Puff interface with compute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1050" y="1857375"/>
            <a:ext cx="7143750"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4F2EA652-9FC8-4F0B-9E6A-2B71813C1F96}"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32772"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10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800" dirty="0" smtClean="0"/>
              <a:t>Do We Really Have to Do This?</a:t>
            </a:r>
            <a:endParaRPr lang="en-US" sz="3800" dirty="0"/>
          </a:p>
        </p:txBody>
      </p:sp>
      <p:pic>
        <p:nvPicPr>
          <p:cNvPr id="33795" name="Picture 2" descr="screen cap of video of designer complaining about accessibility">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760538"/>
            <a:ext cx="6467475" cy="432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797"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D0B3D8D7-70BD-4173-B709-ECD44442BF07}"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7"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33798"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11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28650" y="365125"/>
            <a:ext cx="5870575" cy="906463"/>
          </a:xfrm>
        </p:spPr>
        <p:txBody>
          <a:bodyPr/>
          <a:lstStyle/>
          <a:p>
            <a:pPr eaLnBrk="1" hangingPunct="1"/>
            <a:r>
              <a:rPr lang="en-US" altLang="en-US" sz="4000" dirty="0" smtClean="0"/>
              <a:t>Social and Legal Responsibility</a:t>
            </a:r>
          </a:p>
        </p:txBody>
      </p:sp>
      <p:sp>
        <p:nvSpPr>
          <p:cNvPr id="3" name="Text Placeholder 2"/>
          <p:cNvSpPr>
            <a:spLocks noGrp="1"/>
          </p:cNvSpPr>
          <p:nvPr>
            <p:ph type="body" sz="quarter" idx="14"/>
          </p:nvPr>
        </p:nvSpPr>
        <p:spPr>
          <a:xfrm>
            <a:off x="627063" y="1752600"/>
            <a:ext cx="7983537" cy="4237038"/>
          </a:xfrm>
        </p:spPr>
        <p:txBody>
          <a:bodyPr/>
          <a:lstStyle/>
          <a:p>
            <a:pPr>
              <a:buFont typeface="Arial" charset="0"/>
              <a:buChar char="•"/>
              <a:defRPr/>
            </a:pPr>
            <a:r>
              <a:rPr lang="en-US" dirty="0"/>
              <a:t>Around 10% percent of the </a:t>
            </a:r>
            <a:r>
              <a:rPr lang="en-US"/>
              <a:t>world’s </a:t>
            </a:r>
            <a:r>
              <a:rPr lang="en-US" smtClean="0"/>
              <a:t>population (about 650 </a:t>
            </a:r>
            <a:r>
              <a:rPr lang="en-US"/>
              <a:t>million </a:t>
            </a:r>
            <a:r>
              <a:rPr lang="en-US" smtClean="0"/>
              <a:t>people) </a:t>
            </a:r>
            <a:r>
              <a:rPr lang="en-US" dirty="0"/>
              <a:t>are disabled. </a:t>
            </a:r>
            <a:r>
              <a:rPr lang="en-US" baseline="30000" dirty="0"/>
              <a:t>1</a:t>
            </a:r>
          </a:p>
          <a:p>
            <a:pPr>
              <a:buFont typeface="Arial" charset="0"/>
              <a:buChar char="•"/>
              <a:defRPr/>
            </a:pPr>
            <a:r>
              <a:rPr lang="en-US" dirty="0"/>
              <a:t>Nearly one in five Americans have a disability. </a:t>
            </a:r>
            <a:r>
              <a:rPr lang="en-US" baseline="30000" dirty="0"/>
              <a:t>2</a:t>
            </a:r>
          </a:p>
          <a:p>
            <a:pPr>
              <a:buFont typeface="Arial" charset="0"/>
              <a:buChar char="•"/>
              <a:defRPr/>
            </a:pPr>
            <a:r>
              <a:rPr lang="en-US" dirty="0"/>
              <a:t>The Texas Department of Information Resources (DIR) rules changes in the 1 TAC 213 became effective January 1, 2015, affecting the procurement of all EIR goods and services, and require new HHS business processes and data collection for EIR procurements</a:t>
            </a:r>
            <a:r>
              <a:rPr lang="en-US" dirty="0" smtClean="0"/>
              <a:t>.</a:t>
            </a:r>
          </a:p>
          <a:p>
            <a:pPr marL="0" indent="0">
              <a:buFont typeface="Arial" charset="0"/>
              <a:buNone/>
              <a:defRPr/>
            </a:pPr>
            <a:r>
              <a:rPr lang="en-US" sz="1400" baseline="30000" dirty="0" smtClean="0"/>
              <a:t>1</a:t>
            </a:r>
            <a:r>
              <a:rPr lang="en-US" sz="1400" dirty="0" smtClean="0"/>
              <a:t> U.N</a:t>
            </a:r>
            <a:r>
              <a:rPr lang="en-US" sz="1400" dirty="0"/>
              <a:t>. Convention on the Rights of Persons with Disabilities </a:t>
            </a:r>
            <a:br>
              <a:rPr lang="en-US" sz="1400" dirty="0"/>
            </a:br>
            <a:r>
              <a:rPr lang="en-US" sz="1400" baseline="30000" dirty="0"/>
              <a:t>2</a:t>
            </a:r>
            <a:r>
              <a:rPr lang="en-US" sz="1400" dirty="0"/>
              <a:t> United States Census </a:t>
            </a:r>
            <a:r>
              <a:rPr lang="en-US" sz="1400" dirty="0" smtClean="0"/>
              <a:t>Bureau</a:t>
            </a:r>
            <a:endParaRPr lang="en-US" sz="1400" dirty="0"/>
          </a:p>
          <a:p>
            <a:pPr>
              <a:buFont typeface="Arial" charset="0"/>
              <a:buChar char="•"/>
              <a:defRPr/>
            </a:pPr>
            <a:endParaRPr lang="en-US" dirty="0"/>
          </a:p>
        </p:txBody>
      </p:sp>
      <p:sp>
        <p:nvSpPr>
          <p:cNvPr id="34821"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4FDDACE9-F35D-474B-A59E-AF6CF95E1469}"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7"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34822"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a:solidFill>
                  <a:srgbClr val="C5D4F1"/>
                </a:solidFill>
                <a:latin typeface="Verdana" pitchFamily="34" charset="0"/>
              </a:rPr>
              <a:t>12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86000" y="503238"/>
            <a:ext cx="6172200" cy="792162"/>
          </a:xfrm>
        </p:spPr>
        <p:txBody>
          <a:bodyPr/>
          <a:lstStyle/>
          <a:p>
            <a:pPr eaLnBrk="1" hangingPunct="1"/>
            <a:r>
              <a:rPr lang="en-US" altLang="en-US" sz="4000" dirty="0" smtClean="0"/>
              <a:t>Accessibility in Procurement</a:t>
            </a:r>
          </a:p>
        </p:txBody>
      </p:sp>
      <p:sp>
        <p:nvSpPr>
          <p:cNvPr id="3" name="Content Placeholder 2"/>
          <p:cNvSpPr>
            <a:spLocks noGrp="1"/>
          </p:cNvSpPr>
          <p:nvPr>
            <p:ph sz="half" idx="1"/>
          </p:nvPr>
        </p:nvSpPr>
        <p:spPr>
          <a:xfrm>
            <a:off x="2209800" y="1600200"/>
            <a:ext cx="6305550" cy="2971800"/>
          </a:xfrm>
        </p:spPr>
        <p:txBody>
          <a:bodyPr rtlCol="0">
            <a:normAutofit lnSpcReduction="10000"/>
          </a:bodyPr>
          <a:lstStyle/>
          <a:p>
            <a:pPr marL="0" indent="0" defTabSz="914377" eaLnBrk="1" fontAlgn="auto" hangingPunct="1">
              <a:spcAft>
                <a:spcPts val="0"/>
              </a:spcAft>
              <a:buFont typeface="+mj-lt"/>
              <a:buNone/>
              <a:defRPr/>
            </a:pPr>
            <a:r>
              <a:rPr lang="en-US" b="1" dirty="0" smtClean="0"/>
              <a:t>Goals</a:t>
            </a:r>
          </a:p>
          <a:p>
            <a:pPr defTabSz="914377" eaLnBrk="1" fontAlgn="auto" hangingPunct="1">
              <a:spcAft>
                <a:spcPts val="0"/>
              </a:spcAft>
              <a:buFont typeface="Arial" panose="020B0604020202020204" pitchFamily="34" charset="0"/>
              <a:buChar char="•"/>
              <a:defRPr/>
            </a:pPr>
            <a:r>
              <a:rPr lang="en-US" dirty="0"/>
              <a:t>to purchase the most accessible products and services</a:t>
            </a:r>
          </a:p>
          <a:p>
            <a:pPr defTabSz="914377" eaLnBrk="1" fontAlgn="auto" hangingPunct="1">
              <a:spcAft>
                <a:spcPts val="0"/>
              </a:spcAft>
              <a:buFont typeface="Arial" panose="020B0604020202020204" pitchFamily="34" charset="0"/>
              <a:buChar char="•"/>
              <a:defRPr/>
            </a:pPr>
            <a:r>
              <a:rPr lang="en-US" dirty="0"/>
              <a:t>to ensure effective, efficient, and equal access to EIR</a:t>
            </a:r>
          </a:p>
          <a:p>
            <a:pPr defTabSz="914377" eaLnBrk="1" fontAlgn="auto" hangingPunct="1">
              <a:spcAft>
                <a:spcPts val="0"/>
              </a:spcAft>
              <a:buFont typeface="Arial" panose="020B0604020202020204" pitchFamily="34" charset="0"/>
              <a:buChar char="•"/>
              <a:defRPr/>
            </a:pPr>
            <a:r>
              <a:rPr lang="en-US" dirty="0"/>
              <a:t>to comply with  Federal, State, and Enterprise EIR Accessibility </a:t>
            </a:r>
            <a:r>
              <a:rPr lang="en-US" dirty="0" smtClean="0"/>
              <a:t>standards</a:t>
            </a:r>
          </a:p>
          <a:p>
            <a:pPr defTabSz="914377" eaLnBrk="1" fontAlgn="auto" hangingPunct="1">
              <a:spcAft>
                <a:spcPts val="0"/>
              </a:spcAft>
              <a:buFont typeface="Arial" panose="020B0604020202020204" pitchFamily="34" charset="0"/>
              <a:buChar char="•"/>
              <a:defRPr/>
            </a:pPr>
            <a:endParaRPr lang="en-US" dirty="0"/>
          </a:p>
        </p:txBody>
      </p:sp>
      <p:sp>
        <p:nvSpPr>
          <p:cNvPr id="35844"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2678A46F-7EB9-480B-BFA3-F36893CCA549}"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35845"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13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28650" y="365125"/>
            <a:ext cx="5870575" cy="906463"/>
          </a:xfrm>
        </p:spPr>
        <p:txBody>
          <a:bodyPr/>
          <a:lstStyle/>
          <a:p>
            <a:pPr eaLnBrk="1" hangingPunct="1"/>
            <a:r>
              <a:rPr lang="en-US" altLang="en-US" sz="4000" dirty="0" smtClean="0"/>
              <a:t>HHS EIR Accessibility Clause</a:t>
            </a:r>
          </a:p>
        </p:txBody>
      </p:sp>
      <p:sp>
        <p:nvSpPr>
          <p:cNvPr id="9219" name="Content Placeholder 2"/>
          <p:cNvSpPr>
            <a:spLocks noGrp="1"/>
          </p:cNvSpPr>
          <p:nvPr>
            <p:ph type="body" sz="quarter" idx="14"/>
          </p:nvPr>
        </p:nvSpPr>
        <p:spPr>
          <a:xfrm>
            <a:off x="627063" y="1752600"/>
            <a:ext cx="7888287" cy="3175000"/>
          </a:xfrm>
        </p:spPr>
        <p:txBody>
          <a:bodyPr rtlCol="0">
            <a:normAutofit lnSpcReduction="10000"/>
          </a:bodyPr>
          <a:lstStyle/>
          <a:p>
            <a:pPr marL="114300" indent="0" defTabSz="914377" eaLnBrk="1" fontAlgn="auto" hangingPunct="1">
              <a:spcAft>
                <a:spcPts val="0"/>
              </a:spcAft>
              <a:buFont typeface="Arial" pitchFamily="34" charset="0"/>
              <a:buNone/>
              <a:defRPr/>
            </a:pPr>
            <a:r>
              <a:rPr lang="en-US" altLang="en-US" sz="2200" b="1" i="1" dirty="0" smtClean="0"/>
              <a:t>Where have I seen that?</a:t>
            </a:r>
          </a:p>
          <a:p>
            <a:pPr marL="91440" indent="0" defTabSz="914377" eaLnBrk="1" fontAlgn="auto" hangingPunct="1">
              <a:lnSpc>
                <a:spcPct val="110000"/>
              </a:lnSpc>
              <a:spcBef>
                <a:spcPts val="0"/>
              </a:spcBef>
              <a:spcAft>
                <a:spcPts val="0"/>
              </a:spcAft>
              <a:buFont typeface="Arial" charset="0"/>
              <a:buNone/>
              <a:defRPr/>
            </a:pPr>
            <a:r>
              <a:rPr lang="en-US" altLang="en-US" sz="1700" dirty="0"/>
              <a:t>Historically the “HHS Uniform EIR Accessibility Clause” </a:t>
            </a:r>
            <a:r>
              <a:rPr lang="en-US" altLang="en-US" sz="1700" dirty="0" smtClean="0"/>
              <a:t>was included </a:t>
            </a:r>
            <a:r>
              <a:rPr lang="en-US" altLang="en-US" sz="1700" dirty="0"/>
              <a:t>in the HHS Uniform Terms and Conditions (UTCs).  </a:t>
            </a:r>
          </a:p>
          <a:p>
            <a:pPr marL="91440" indent="0" defTabSz="914377" eaLnBrk="1" fontAlgn="auto" hangingPunct="1">
              <a:lnSpc>
                <a:spcPct val="110000"/>
              </a:lnSpc>
              <a:spcBef>
                <a:spcPts val="0"/>
              </a:spcBef>
              <a:spcAft>
                <a:spcPts val="0"/>
              </a:spcAft>
              <a:buFont typeface="Arial" charset="0"/>
              <a:buNone/>
              <a:defRPr/>
            </a:pPr>
            <a:endParaRPr lang="en-US" altLang="en-US" sz="1700" dirty="0"/>
          </a:p>
          <a:p>
            <a:pPr marL="91440" indent="0" defTabSz="914377" eaLnBrk="1" fontAlgn="auto" hangingPunct="1">
              <a:lnSpc>
                <a:spcPct val="110000"/>
              </a:lnSpc>
              <a:spcBef>
                <a:spcPts val="0"/>
              </a:spcBef>
              <a:spcAft>
                <a:spcPts val="0"/>
              </a:spcAft>
              <a:buFont typeface="Arial" charset="0"/>
              <a:buNone/>
              <a:defRPr/>
            </a:pPr>
            <a:r>
              <a:rPr lang="en-US" altLang="en-US" sz="1700" dirty="0"/>
              <a:t>The current UTCs (version </a:t>
            </a:r>
            <a:r>
              <a:rPr lang="en-US" altLang="en-US" sz="1700" dirty="0" smtClean="0"/>
              <a:t>2.13) </a:t>
            </a:r>
            <a:r>
              <a:rPr lang="en-US" sz="1700" dirty="0"/>
              <a:t>contain a single broad statement requiring vendor compliance with all federal, state and local regulations including those requiring the accessibility.</a:t>
            </a:r>
          </a:p>
          <a:p>
            <a:pPr marL="91440" indent="0" defTabSz="914377" eaLnBrk="1" fontAlgn="auto" hangingPunct="1">
              <a:lnSpc>
                <a:spcPct val="110000"/>
              </a:lnSpc>
              <a:spcBef>
                <a:spcPts val="0"/>
              </a:spcBef>
              <a:spcAft>
                <a:spcPts val="0"/>
              </a:spcAft>
              <a:buFont typeface="Arial" charset="0"/>
              <a:buNone/>
              <a:defRPr/>
            </a:pPr>
            <a:endParaRPr lang="en-US" sz="1700" dirty="0"/>
          </a:p>
          <a:p>
            <a:pPr marL="91440" indent="0" defTabSz="914377" eaLnBrk="1" fontAlgn="auto" hangingPunct="1">
              <a:lnSpc>
                <a:spcPct val="110000"/>
              </a:lnSpc>
              <a:spcBef>
                <a:spcPts val="0"/>
              </a:spcBef>
              <a:spcAft>
                <a:spcPts val="0"/>
              </a:spcAft>
              <a:buFont typeface="Arial" charset="0"/>
              <a:buNone/>
              <a:defRPr/>
            </a:pPr>
            <a:r>
              <a:rPr lang="en-US" sz="1700" dirty="0"/>
              <a:t>To be contractually compliant, specific accessibility requirements must be included by adding the “Special Conditions” attachment to the Signature Page document of a Procurement Package.</a:t>
            </a:r>
          </a:p>
        </p:txBody>
      </p:sp>
      <p:pic>
        <p:nvPicPr>
          <p:cNvPr id="36870" name="Picture 6" descr="8.4 LEGAL OBLIGATIONS. Contractor will comply with all applicable federal, state, and local laws, ordinances, and regulations, including all federal and state accessibility laws relating to direct and indirect use of information and communication technology. Contractor will be deemed to have knowledge of all applicable laws and regulations and be deemed to understand them. In addition to any other act or omission that may constitute a material breach of the Contract, failure to comply with this Section may also be a material breach of the Contra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913" y="4724400"/>
            <a:ext cx="5754687"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8"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C3D66CB6-D5D5-49D7-8BD4-F9D78BAD17C3}"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7"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36869"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14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30936" y="548640"/>
            <a:ext cx="6076614" cy="743000"/>
          </a:xfrm>
        </p:spPr>
        <p:txBody>
          <a:bodyPr/>
          <a:lstStyle/>
          <a:p>
            <a:pPr eaLnBrk="1" hangingPunct="1"/>
            <a:r>
              <a:rPr lang="en-US" altLang="en-US" sz="4000" dirty="0" smtClean="0"/>
              <a:t>HHS EIR Accessibility Clause (</a:t>
            </a:r>
            <a:r>
              <a:rPr lang="en-US" altLang="en-US" sz="4000" i="1" dirty="0" err="1" smtClean="0"/>
              <a:t>Cont</a:t>
            </a:r>
            <a:r>
              <a:rPr lang="en-US" altLang="en-US" sz="4000" dirty="0" smtClean="0"/>
              <a:t>)</a:t>
            </a:r>
          </a:p>
        </p:txBody>
      </p:sp>
      <p:sp>
        <p:nvSpPr>
          <p:cNvPr id="37891" name="Content Placeholder 2"/>
          <p:cNvSpPr>
            <a:spLocks noGrp="1"/>
          </p:cNvSpPr>
          <p:nvPr>
            <p:ph sz="quarter" idx="13"/>
          </p:nvPr>
        </p:nvSpPr>
        <p:spPr/>
        <p:txBody>
          <a:bodyPr/>
          <a:lstStyle/>
          <a:p>
            <a:pPr marL="0" indent="0" eaLnBrk="1" hangingPunct="1">
              <a:buFont typeface="Arial" pitchFamily="34" charset="0"/>
              <a:buNone/>
            </a:pPr>
            <a:r>
              <a:rPr lang="en-US" sz="2000" dirty="0" smtClean="0"/>
              <a:t>Compliance requires that Procurement, Contracting and Legal staff recognize all contracts that may include the provision of accessible Electronic Information Resources (EIR) by the contractor or vendor, ensuring the HHS Accessibility requirements are included in the Signature Page document, by utilizing the Special Conditions attachment.</a:t>
            </a:r>
            <a:endParaRPr lang="en-US" altLang="en-US" sz="2000" dirty="0" smtClean="0"/>
          </a:p>
        </p:txBody>
      </p:sp>
      <p:pic>
        <p:nvPicPr>
          <p:cNvPr id="37894" name="Picture 6" descr="On the Signature Page, Special Conditions that cover EIR accessibility are in Attachment 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0375" y="1828800"/>
            <a:ext cx="2917825"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sz="quarter" idx="14"/>
          </p:nvPr>
        </p:nvSpPr>
        <p:spPr>
          <a:xfrm>
            <a:off x="533401" y="5715000"/>
            <a:ext cx="7977990" cy="455614"/>
          </a:xfrm>
        </p:spPr>
        <p:txBody>
          <a:bodyPr/>
          <a:lstStyle/>
          <a:p>
            <a:pPr marL="0" indent="0">
              <a:buNone/>
            </a:pPr>
            <a:r>
              <a:rPr lang="en-US" sz="1200" b="1" i="1" dirty="0"/>
              <a:t>Special Condition </a:t>
            </a:r>
            <a:r>
              <a:rPr lang="en-US" sz="1200" i="1" dirty="0"/>
              <a:t>attachments found at COS’s “Legal Contract Templates and Guidance</a:t>
            </a:r>
            <a:r>
              <a:rPr lang="en-US" sz="1200" i="1" dirty="0" smtClean="0"/>
              <a:t>”:</a:t>
            </a:r>
            <a:br>
              <a:rPr lang="en-US" sz="1200" i="1" dirty="0" smtClean="0"/>
            </a:br>
            <a:r>
              <a:rPr lang="en-US" sz="1200" u="sng" dirty="0" smtClean="0">
                <a:hlinkClick r:id="rId4" tooltip="Special Condition attachments found at COS’s “Legal Contract Templates and Guidance"/>
              </a:rPr>
              <a:t>http</a:t>
            </a:r>
            <a:r>
              <a:rPr lang="en-US" sz="1200" u="sng" dirty="0">
                <a:hlinkClick r:id="rId4" tooltip="Special Condition attachments found at COS’s “Legal Contract Templates and Guidance"/>
              </a:rPr>
              <a:t>://online.dshs.state.tx.us/Chief-Financial-Officer/contracts/Legal-Contract-Templates-and-Guidance.aspx</a:t>
            </a:r>
            <a:r>
              <a:rPr lang="en-US" sz="1200" dirty="0">
                <a:hlinkClick r:id="rId4" tooltip="Special Condition attachments found at COS’s “Legal Contract Templates and Guidance"/>
              </a:rPr>
              <a:t> </a:t>
            </a:r>
            <a:endParaRPr lang="en-US" sz="1200" dirty="0"/>
          </a:p>
          <a:p>
            <a:pPr marL="0" indent="0">
              <a:buNone/>
            </a:pPr>
            <a:endParaRPr lang="en-US" dirty="0"/>
          </a:p>
        </p:txBody>
      </p:sp>
      <p:sp>
        <p:nvSpPr>
          <p:cNvPr id="37895"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A1BF6585-3A27-449E-AD7F-07ED11B341EB}"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9"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37896"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15</a:t>
            </a:r>
          </a:p>
        </p:txBody>
      </p:sp>
      <p:sp>
        <p:nvSpPr>
          <p:cNvPr id="37892" name="Slide Number Placeholder 3"/>
          <p:cNvSpPr>
            <a:spLocks noGrp="1"/>
          </p:cNvSpPr>
          <p:nvPr>
            <p:ph type="sldNum" sz="quarter" idx="17"/>
          </p:nvPr>
        </p:nvSpPr>
        <p:spPr bwMode="auto">
          <a:noFill/>
          <a:ln>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8B0A52E3-86D0-44FC-B4BA-848D4828BFCE}" type="slidenum">
              <a:rPr lang="en-US" altLang="en-US"/>
              <a:pPr/>
              <a:t>15</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28650" y="365125"/>
            <a:ext cx="5870575" cy="906463"/>
          </a:xfrm>
        </p:spPr>
        <p:txBody>
          <a:bodyPr/>
          <a:lstStyle/>
          <a:p>
            <a:pPr eaLnBrk="1" hangingPunct="1"/>
            <a:r>
              <a:rPr lang="en-US" altLang="en-US" sz="4000" dirty="0" smtClean="0"/>
              <a:t>Applicable to EIR Direct Use</a:t>
            </a:r>
          </a:p>
        </p:txBody>
      </p:sp>
      <p:sp>
        <p:nvSpPr>
          <p:cNvPr id="3" name="Content Placeholder 2"/>
          <p:cNvSpPr>
            <a:spLocks noGrp="1"/>
          </p:cNvSpPr>
          <p:nvPr>
            <p:ph type="body" sz="quarter" idx="14"/>
          </p:nvPr>
        </p:nvSpPr>
        <p:spPr>
          <a:xfrm>
            <a:off x="627063" y="1752600"/>
            <a:ext cx="7888287" cy="4237038"/>
          </a:xfrm>
        </p:spPr>
        <p:txBody>
          <a:bodyPr rtlCol="0">
            <a:normAutofit fontScale="62500" lnSpcReduction="20000"/>
          </a:bodyPr>
          <a:lstStyle/>
          <a:p>
            <a:pPr marL="0" indent="0" defTabSz="914377" eaLnBrk="1" fontAlgn="auto" hangingPunct="1">
              <a:lnSpc>
                <a:spcPct val="120000"/>
              </a:lnSpc>
              <a:spcBef>
                <a:spcPct val="0"/>
              </a:spcBef>
              <a:spcAft>
                <a:spcPts val="1000"/>
              </a:spcAft>
              <a:buClr>
                <a:schemeClr val="tx1"/>
              </a:buClr>
              <a:buFont typeface="Arial" charset="0"/>
              <a:buNone/>
              <a:defRPr/>
            </a:pPr>
            <a:r>
              <a:rPr lang="en-US" altLang="en-US" sz="3200" dirty="0"/>
              <a:t>The EIR must be accessible when purchasing or leasing EIR goods or services to fulfill a detailed contract specification or statement of work.  Common direct use examples include:</a:t>
            </a:r>
          </a:p>
          <a:p>
            <a:pPr marL="346075" lvl="1" indent="-346075" defTabSz="914377" eaLnBrk="1" fontAlgn="auto" hangingPunct="1">
              <a:lnSpc>
                <a:spcPct val="110000"/>
              </a:lnSpc>
              <a:spcBef>
                <a:spcPts val="1000"/>
              </a:spcBef>
              <a:spcAft>
                <a:spcPts val="0"/>
              </a:spcAft>
              <a:buClr>
                <a:schemeClr val="bg1"/>
              </a:buClr>
              <a:defRPr/>
            </a:pPr>
            <a:r>
              <a:rPr lang="en-US" altLang="en-US" sz="3200" dirty="0"/>
              <a:t>software used on DSHS internal or external websites </a:t>
            </a:r>
          </a:p>
          <a:p>
            <a:pPr marL="346075" lvl="1" indent="-346075" defTabSz="914377" eaLnBrk="1" fontAlgn="auto" hangingPunct="1">
              <a:lnSpc>
                <a:spcPct val="110000"/>
              </a:lnSpc>
              <a:spcBef>
                <a:spcPts val="1000"/>
              </a:spcBef>
              <a:spcAft>
                <a:spcPts val="0"/>
              </a:spcAft>
              <a:buClr>
                <a:schemeClr val="bg1"/>
              </a:buClr>
              <a:defRPr/>
            </a:pPr>
            <a:r>
              <a:rPr lang="en-US" altLang="en-US" sz="3200" dirty="0"/>
              <a:t>copiers and multi-function copiers that will be used by DSHS  employees</a:t>
            </a:r>
          </a:p>
          <a:p>
            <a:pPr marL="346075" lvl="1" indent="-346075" defTabSz="914377" eaLnBrk="1" fontAlgn="auto" hangingPunct="1">
              <a:lnSpc>
                <a:spcPct val="110000"/>
              </a:lnSpc>
              <a:spcBef>
                <a:spcPts val="1000"/>
              </a:spcBef>
              <a:spcAft>
                <a:spcPts val="0"/>
              </a:spcAft>
              <a:buClr>
                <a:schemeClr val="bg1"/>
              </a:buClr>
              <a:defRPr/>
            </a:pPr>
            <a:r>
              <a:rPr lang="en-US" altLang="en-US" sz="3200" dirty="0"/>
              <a:t>software or websites used by DSHS  employees or contractors</a:t>
            </a:r>
          </a:p>
          <a:p>
            <a:pPr marL="346075" lvl="1" indent="-346075" defTabSz="914377" eaLnBrk="1" fontAlgn="auto" hangingPunct="1">
              <a:lnSpc>
                <a:spcPct val="110000"/>
              </a:lnSpc>
              <a:spcBef>
                <a:spcPts val="1000"/>
              </a:spcBef>
              <a:spcAft>
                <a:spcPts val="0"/>
              </a:spcAft>
              <a:buClr>
                <a:schemeClr val="bg1"/>
              </a:buClr>
              <a:defRPr/>
            </a:pPr>
            <a:r>
              <a:rPr lang="en-US" altLang="en-US" sz="3200" dirty="0"/>
              <a:t>services provided through externally hosted websites used by the public or DSHS  employees</a:t>
            </a:r>
          </a:p>
          <a:p>
            <a:pPr marL="0" indent="0" defTabSz="914377" eaLnBrk="1" fontAlgn="auto" hangingPunct="1">
              <a:spcAft>
                <a:spcPts val="0"/>
              </a:spcAft>
              <a:buClr>
                <a:schemeClr val="tx1">
                  <a:shade val="95000"/>
                </a:schemeClr>
              </a:buClr>
              <a:buFont typeface="Wingdings" pitchFamily="2" charset="2"/>
              <a:buNone/>
              <a:defRPr/>
            </a:pPr>
            <a:endParaRPr lang="en-US" dirty="0"/>
          </a:p>
          <a:p>
            <a:pPr marL="548640" indent="-411480" defTabSz="914377" eaLnBrk="1" fontAlgn="auto" hangingPunct="1">
              <a:spcAft>
                <a:spcPts val="0"/>
              </a:spcAft>
              <a:buClr>
                <a:schemeClr val="tx1">
                  <a:shade val="95000"/>
                </a:schemeClr>
              </a:buClr>
              <a:buFont typeface="Wingdings" pitchFamily="2" charset="2"/>
              <a:buChar char="§"/>
              <a:defRPr/>
            </a:pPr>
            <a:endParaRPr lang="en-US" dirty="0" smtClean="0"/>
          </a:p>
          <a:p>
            <a:pPr marL="548640" indent="-411480" defTabSz="914377" eaLnBrk="1" fontAlgn="auto" hangingPunct="1">
              <a:spcAft>
                <a:spcPts val="0"/>
              </a:spcAft>
              <a:buClr>
                <a:schemeClr val="tx1">
                  <a:shade val="95000"/>
                </a:schemeClr>
              </a:buClr>
              <a:buFont typeface="Wingdings" pitchFamily="2" charset="2"/>
              <a:buChar char="§"/>
              <a:defRPr/>
            </a:pPr>
            <a:endParaRPr lang="en-US" dirty="0"/>
          </a:p>
        </p:txBody>
      </p:sp>
      <p:sp>
        <p:nvSpPr>
          <p:cNvPr id="38916"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9E3DC576-0D82-46B6-A309-4805F059BB03}"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38917"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16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28650" y="365125"/>
            <a:ext cx="5870575" cy="906463"/>
          </a:xfrm>
        </p:spPr>
        <p:txBody>
          <a:bodyPr/>
          <a:lstStyle/>
          <a:p>
            <a:pPr eaLnBrk="1" hangingPunct="1"/>
            <a:r>
              <a:rPr lang="en-US" altLang="en-US" sz="4000" dirty="0" smtClean="0"/>
              <a:t>Applicable to EIR Indirect Use</a:t>
            </a:r>
          </a:p>
        </p:txBody>
      </p:sp>
      <p:sp>
        <p:nvSpPr>
          <p:cNvPr id="3" name="Content Placeholder 2"/>
          <p:cNvSpPr>
            <a:spLocks noGrp="1"/>
          </p:cNvSpPr>
          <p:nvPr>
            <p:ph type="body" sz="quarter" idx="14"/>
          </p:nvPr>
        </p:nvSpPr>
        <p:spPr>
          <a:xfrm>
            <a:off x="627063" y="1752600"/>
            <a:ext cx="7888287" cy="4237038"/>
          </a:xfrm>
        </p:spPr>
        <p:txBody>
          <a:bodyPr rtlCol="0">
            <a:normAutofit fontScale="25000" lnSpcReduction="20000"/>
          </a:bodyPr>
          <a:lstStyle/>
          <a:p>
            <a:pPr marL="0" indent="0" defTabSz="914377" eaLnBrk="1" fontAlgn="auto" hangingPunct="1">
              <a:lnSpc>
                <a:spcPct val="120000"/>
              </a:lnSpc>
              <a:spcBef>
                <a:spcPct val="0"/>
              </a:spcBef>
              <a:spcAft>
                <a:spcPts val="1000"/>
              </a:spcAft>
              <a:buClr>
                <a:schemeClr val="tx1"/>
              </a:buClr>
              <a:buFont typeface="Arial" charset="0"/>
              <a:buNone/>
              <a:defRPr/>
            </a:pPr>
            <a:r>
              <a:rPr lang="en-US" altLang="en-US" sz="7200" dirty="0"/>
              <a:t>The EIR must be accessible when a vendor’s use of EIR is to fulfill a contract for goods or services.  Common indirect use examples include:</a:t>
            </a:r>
          </a:p>
          <a:p>
            <a:pPr marL="346075" lvl="1" indent="-346075" defTabSz="914377" eaLnBrk="1" fontAlgn="auto" hangingPunct="1">
              <a:lnSpc>
                <a:spcPct val="110000"/>
              </a:lnSpc>
              <a:spcBef>
                <a:spcPts val="1000"/>
              </a:spcBef>
              <a:spcAft>
                <a:spcPts val="0"/>
              </a:spcAft>
              <a:buClr>
                <a:schemeClr val="bg1"/>
              </a:buClr>
              <a:defRPr/>
            </a:pPr>
            <a:r>
              <a:rPr lang="en-US" altLang="en-US" sz="7200" dirty="0"/>
              <a:t>contracting for HR services delivered through a website or telephone system;</a:t>
            </a:r>
          </a:p>
          <a:p>
            <a:pPr marL="346075" lvl="1" indent="-346075" defTabSz="914377" eaLnBrk="1" fontAlgn="auto" hangingPunct="1">
              <a:lnSpc>
                <a:spcPct val="110000"/>
              </a:lnSpc>
              <a:spcBef>
                <a:spcPts val="1000"/>
              </a:spcBef>
              <a:spcAft>
                <a:spcPts val="0"/>
              </a:spcAft>
              <a:buClr>
                <a:schemeClr val="bg1"/>
              </a:buClr>
              <a:defRPr/>
            </a:pPr>
            <a:r>
              <a:rPr lang="en-US" altLang="en-US" sz="7200" dirty="0"/>
              <a:t>contracting for wellness services delivered through Web-based multimedia or video conferencing system.</a:t>
            </a:r>
          </a:p>
          <a:p>
            <a:pPr marL="346075" lvl="1" indent="-346075" defTabSz="914377" eaLnBrk="1" fontAlgn="auto" hangingPunct="1">
              <a:lnSpc>
                <a:spcPct val="110000"/>
              </a:lnSpc>
              <a:spcBef>
                <a:spcPts val="1000"/>
              </a:spcBef>
              <a:spcAft>
                <a:spcPts val="0"/>
              </a:spcAft>
              <a:buClr>
                <a:schemeClr val="bg1"/>
              </a:buClr>
              <a:defRPr/>
            </a:pPr>
            <a:r>
              <a:rPr lang="en-US" altLang="en-US" sz="7200" dirty="0"/>
              <a:t>contracting for training or technical support delivered through e-handbooks or forms, or through a Web-based or telephone system;</a:t>
            </a:r>
          </a:p>
          <a:p>
            <a:pPr marL="346075" lvl="1" indent="-346075" defTabSz="914377" eaLnBrk="1" fontAlgn="auto" hangingPunct="1">
              <a:lnSpc>
                <a:spcPct val="110000"/>
              </a:lnSpc>
              <a:spcBef>
                <a:spcPts val="1000"/>
              </a:spcBef>
              <a:spcAft>
                <a:spcPts val="0"/>
              </a:spcAft>
              <a:buClr>
                <a:schemeClr val="bg1"/>
              </a:buClr>
              <a:defRPr/>
            </a:pPr>
            <a:r>
              <a:rPr lang="en-US" altLang="en-US" sz="7200" dirty="0"/>
              <a:t>purchasing transaction services that require the public to interact with EIR through interoperable controls, video screens, menus, or websites as in the use of a debit card reader or ticket kiosk.</a:t>
            </a:r>
          </a:p>
          <a:p>
            <a:pPr marL="0" indent="0" defTabSz="914377" eaLnBrk="1" fontAlgn="auto" hangingPunct="1">
              <a:spcAft>
                <a:spcPts val="0"/>
              </a:spcAft>
              <a:buClr>
                <a:schemeClr val="tx1">
                  <a:shade val="95000"/>
                </a:schemeClr>
              </a:buClr>
              <a:buFont typeface="Wingdings" pitchFamily="2" charset="2"/>
              <a:buNone/>
              <a:defRPr/>
            </a:pPr>
            <a:endParaRPr lang="en-US" sz="2800" dirty="0"/>
          </a:p>
          <a:p>
            <a:pPr marL="548640" indent="-411480" defTabSz="914377" eaLnBrk="1" fontAlgn="auto" hangingPunct="1">
              <a:spcAft>
                <a:spcPts val="0"/>
              </a:spcAft>
              <a:buClr>
                <a:schemeClr val="tx1">
                  <a:shade val="95000"/>
                </a:schemeClr>
              </a:buClr>
              <a:buFont typeface="Wingdings" pitchFamily="2" charset="2"/>
              <a:buChar char="§"/>
              <a:defRPr/>
            </a:pPr>
            <a:endParaRPr lang="en-US" dirty="0" smtClean="0"/>
          </a:p>
          <a:p>
            <a:pPr marL="548640" indent="-411480" defTabSz="914377" eaLnBrk="1" fontAlgn="auto" hangingPunct="1">
              <a:spcAft>
                <a:spcPts val="0"/>
              </a:spcAft>
              <a:buClr>
                <a:schemeClr val="tx1">
                  <a:shade val="95000"/>
                </a:schemeClr>
              </a:buClr>
              <a:buFont typeface="Wingdings" pitchFamily="2" charset="2"/>
              <a:buChar char="§"/>
              <a:defRPr/>
            </a:pPr>
            <a:endParaRPr lang="en-US" dirty="0"/>
          </a:p>
        </p:txBody>
      </p:sp>
      <p:sp>
        <p:nvSpPr>
          <p:cNvPr id="39940"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8E8B8A00-6BB7-449B-AE7C-13B627B6B653}"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39941"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a:solidFill>
                  <a:srgbClr val="C5D4F1"/>
                </a:solidFill>
                <a:latin typeface="Verdana" pitchFamily="34" charset="0"/>
              </a:rPr>
              <a:t>17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28650" y="365125"/>
            <a:ext cx="5870575" cy="906463"/>
          </a:xfrm>
        </p:spPr>
        <p:txBody>
          <a:bodyPr/>
          <a:lstStyle/>
          <a:p>
            <a:pPr eaLnBrk="1" hangingPunct="1"/>
            <a:r>
              <a:rPr lang="en-US" altLang="en-US" sz="4000" dirty="0" smtClean="0"/>
              <a:t>Not Applicable To EIR Incidental Use</a:t>
            </a:r>
          </a:p>
        </p:txBody>
      </p:sp>
      <p:sp>
        <p:nvSpPr>
          <p:cNvPr id="3" name="Content Placeholder 2"/>
          <p:cNvSpPr>
            <a:spLocks noGrp="1"/>
          </p:cNvSpPr>
          <p:nvPr>
            <p:ph type="body" sz="quarter" idx="14"/>
          </p:nvPr>
        </p:nvSpPr>
        <p:spPr>
          <a:xfrm>
            <a:off x="627063" y="1752600"/>
            <a:ext cx="7888287" cy="4237038"/>
          </a:xfrm>
        </p:spPr>
        <p:txBody>
          <a:bodyPr rtlCol="0">
            <a:normAutofit fontScale="62500" lnSpcReduction="20000"/>
          </a:bodyPr>
          <a:lstStyle/>
          <a:p>
            <a:pPr marL="0" indent="0" defTabSz="914377" eaLnBrk="1" fontAlgn="auto" hangingPunct="1">
              <a:lnSpc>
                <a:spcPct val="120000"/>
              </a:lnSpc>
              <a:spcBef>
                <a:spcPct val="0"/>
              </a:spcBef>
              <a:spcAft>
                <a:spcPts val="1000"/>
              </a:spcAft>
              <a:buClr>
                <a:schemeClr val="tx1"/>
              </a:buClr>
              <a:buFont typeface="Arial" charset="0"/>
              <a:buNone/>
              <a:tabLst>
                <a:tab pos="111125" algn="l"/>
              </a:tabLst>
              <a:defRPr/>
            </a:pPr>
            <a:r>
              <a:rPr lang="en-US" altLang="en-US" sz="2900" dirty="0"/>
              <a:t>DSHS will not require EIR to be accessible when EIR is considered incidental or insignificant - common use examples include :</a:t>
            </a:r>
          </a:p>
          <a:p>
            <a:pPr marL="346075" lvl="1" indent="-346075" defTabSz="914377" eaLnBrk="1" fontAlgn="auto" hangingPunct="1">
              <a:lnSpc>
                <a:spcPct val="110000"/>
              </a:lnSpc>
              <a:spcBef>
                <a:spcPts val="1000"/>
              </a:spcBef>
              <a:spcAft>
                <a:spcPts val="0"/>
              </a:spcAft>
              <a:buClr>
                <a:schemeClr val="bg1"/>
              </a:buClr>
              <a:tabLst>
                <a:tab pos="111125" algn="l"/>
              </a:tabLst>
              <a:defRPr/>
            </a:pPr>
            <a:r>
              <a:rPr lang="en-US" altLang="en-US" sz="2900" dirty="0"/>
              <a:t>EIR will not be used or accessed by employees or members of the public in the performance of the contract </a:t>
            </a:r>
          </a:p>
          <a:p>
            <a:pPr marL="798489" lvl="2" indent="-346075" defTabSz="914377" eaLnBrk="1" fontAlgn="auto" hangingPunct="1">
              <a:lnSpc>
                <a:spcPct val="110000"/>
              </a:lnSpc>
              <a:spcBef>
                <a:spcPts val="1000"/>
              </a:spcBef>
              <a:spcAft>
                <a:spcPts val="0"/>
              </a:spcAft>
              <a:buClr>
                <a:schemeClr val="bg1"/>
              </a:buClr>
              <a:buFont typeface="Arial" pitchFamily="34" charset="0"/>
              <a:buChar char="•"/>
              <a:tabLst>
                <a:tab pos="111125" algn="l"/>
              </a:tabLst>
              <a:defRPr/>
            </a:pPr>
            <a:r>
              <a:rPr lang="en-US" altLang="en-US" sz="2600" dirty="0"/>
              <a:t>Ex.: vendor has internal email system for use by its employees</a:t>
            </a:r>
          </a:p>
          <a:p>
            <a:pPr marL="346075" lvl="1" indent="-346075" defTabSz="914377" eaLnBrk="1" fontAlgn="auto" hangingPunct="1">
              <a:lnSpc>
                <a:spcPct val="110000"/>
              </a:lnSpc>
              <a:spcBef>
                <a:spcPts val="1000"/>
              </a:spcBef>
              <a:spcAft>
                <a:spcPts val="0"/>
              </a:spcAft>
              <a:buClr>
                <a:schemeClr val="bg1"/>
              </a:buClr>
              <a:tabLst>
                <a:tab pos="111125" algn="l"/>
              </a:tabLst>
              <a:defRPr/>
            </a:pPr>
            <a:r>
              <a:rPr lang="en-US" altLang="en-US" sz="2900" dirty="0"/>
              <a:t>EIR will not become the property of the agency </a:t>
            </a:r>
          </a:p>
          <a:p>
            <a:pPr marL="798489" lvl="2" indent="-346075" defTabSz="914377" eaLnBrk="1" fontAlgn="auto" hangingPunct="1">
              <a:lnSpc>
                <a:spcPct val="110000"/>
              </a:lnSpc>
              <a:spcBef>
                <a:spcPts val="1000"/>
              </a:spcBef>
              <a:spcAft>
                <a:spcPts val="0"/>
              </a:spcAft>
              <a:buClr>
                <a:schemeClr val="bg1"/>
              </a:buClr>
              <a:buFont typeface="Arial" pitchFamily="34" charset="0"/>
              <a:buChar char="•"/>
              <a:tabLst>
                <a:tab pos="111125" algn="l"/>
              </a:tabLst>
              <a:defRPr/>
            </a:pPr>
            <a:r>
              <a:rPr lang="en-US" altLang="en-US" sz="2600" dirty="0"/>
              <a:t>Ex.: vendor has automated time &amp; leave system for use by its employees</a:t>
            </a:r>
          </a:p>
          <a:p>
            <a:pPr marL="346075" lvl="1" indent="-346075" defTabSz="914377" eaLnBrk="1" fontAlgn="auto" hangingPunct="1">
              <a:lnSpc>
                <a:spcPct val="110000"/>
              </a:lnSpc>
              <a:spcBef>
                <a:spcPts val="1000"/>
              </a:spcBef>
              <a:spcAft>
                <a:spcPts val="0"/>
              </a:spcAft>
              <a:buClr>
                <a:schemeClr val="bg1"/>
              </a:buClr>
              <a:tabLst>
                <a:tab pos="111125" algn="l"/>
              </a:tabLst>
              <a:defRPr/>
            </a:pPr>
            <a:r>
              <a:rPr lang="en-US" altLang="en-US" sz="2900" dirty="0"/>
              <a:t>EIR is used by a contractor's employees to access or manipulate information that is not used by DSHS employees or the public</a:t>
            </a:r>
          </a:p>
          <a:p>
            <a:pPr marL="798489" lvl="2" indent="-346075" defTabSz="914377" eaLnBrk="1" fontAlgn="auto" hangingPunct="1">
              <a:lnSpc>
                <a:spcPct val="110000"/>
              </a:lnSpc>
              <a:spcBef>
                <a:spcPts val="1000"/>
              </a:spcBef>
              <a:spcAft>
                <a:spcPts val="0"/>
              </a:spcAft>
              <a:buClr>
                <a:schemeClr val="bg1"/>
              </a:buClr>
              <a:buFont typeface="Arial" pitchFamily="34" charset="0"/>
              <a:buChar char="•"/>
              <a:tabLst>
                <a:tab pos="111125" algn="l"/>
                <a:tab pos="914400" algn="l"/>
              </a:tabLst>
              <a:defRPr/>
            </a:pPr>
            <a:r>
              <a:rPr lang="en-US" altLang="en-US" sz="2600" dirty="0"/>
              <a:t>Ex.: vendor has testing software to test its products before release</a:t>
            </a:r>
          </a:p>
          <a:p>
            <a:pPr marL="0" indent="0" defTabSz="914377" eaLnBrk="1" fontAlgn="auto" hangingPunct="1">
              <a:spcAft>
                <a:spcPts val="0"/>
              </a:spcAft>
              <a:buClr>
                <a:schemeClr val="tx2"/>
              </a:buClr>
              <a:buFont typeface="Wingdings" pitchFamily="2" charset="2"/>
              <a:buNone/>
              <a:tabLst>
                <a:tab pos="111125" algn="l"/>
              </a:tabLst>
              <a:defRPr/>
            </a:pPr>
            <a:endParaRPr lang="en-US" altLang="en-US" sz="2000" dirty="0" smtClean="0">
              <a:solidFill>
                <a:schemeClr val="folHlink"/>
              </a:solidFill>
            </a:endParaRPr>
          </a:p>
          <a:p>
            <a:pPr marL="0" indent="0" defTabSz="914377" eaLnBrk="1" fontAlgn="auto" hangingPunct="1">
              <a:spcAft>
                <a:spcPts val="0"/>
              </a:spcAft>
              <a:buClr>
                <a:schemeClr val="tx1">
                  <a:shade val="95000"/>
                </a:schemeClr>
              </a:buClr>
              <a:buFont typeface="Wingdings" pitchFamily="2" charset="2"/>
              <a:buNone/>
              <a:defRPr/>
            </a:pPr>
            <a:endParaRPr lang="en-US" dirty="0"/>
          </a:p>
          <a:p>
            <a:pPr marL="548640" indent="-411480" defTabSz="914377" eaLnBrk="1" fontAlgn="auto" hangingPunct="1">
              <a:spcAft>
                <a:spcPts val="0"/>
              </a:spcAft>
              <a:buClr>
                <a:schemeClr val="tx1">
                  <a:shade val="95000"/>
                </a:schemeClr>
              </a:buClr>
              <a:buFont typeface="Wingdings" pitchFamily="2" charset="2"/>
              <a:buChar char="§"/>
              <a:defRPr/>
            </a:pPr>
            <a:endParaRPr lang="en-US" dirty="0" smtClean="0"/>
          </a:p>
          <a:p>
            <a:pPr marL="548640" indent="-411480" defTabSz="914377" eaLnBrk="1" fontAlgn="auto" hangingPunct="1">
              <a:spcAft>
                <a:spcPts val="0"/>
              </a:spcAft>
              <a:buClr>
                <a:schemeClr val="tx1">
                  <a:shade val="95000"/>
                </a:schemeClr>
              </a:buClr>
              <a:buFont typeface="Wingdings" pitchFamily="2" charset="2"/>
              <a:buChar char="§"/>
              <a:defRPr/>
            </a:pPr>
            <a:endParaRPr lang="en-US" dirty="0"/>
          </a:p>
        </p:txBody>
      </p:sp>
      <p:sp>
        <p:nvSpPr>
          <p:cNvPr id="40964"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C21CC7DB-59CE-430D-822D-D99C08B2E109}"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40965"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18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28650" y="365125"/>
            <a:ext cx="5870575" cy="906463"/>
          </a:xfrm>
        </p:spPr>
        <p:txBody>
          <a:bodyPr/>
          <a:lstStyle/>
          <a:p>
            <a:pPr eaLnBrk="1" hangingPunct="1"/>
            <a:r>
              <a:rPr lang="en-US" altLang="en-US" sz="4000" dirty="0" smtClean="0"/>
              <a:t>Evaluation, Testing, and Monitoring</a:t>
            </a:r>
          </a:p>
        </p:txBody>
      </p:sp>
      <p:sp>
        <p:nvSpPr>
          <p:cNvPr id="41987" name="Content Placeholder 2"/>
          <p:cNvSpPr>
            <a:spLocks noGrp="1"/>
          </p:cNvSpPr>
          <p:nvPr>
            <p:ph type="body" sz="quarter" idx="14"/>
          </p:nvPr>
        </p:nvSpPr>
        <p:spPr>
          <a:xfrm>
            <a:off x="627063" y="1752600"/>
            <a:ext cx="7888287" cy="4237038"/>
          </a:xfrm>
        </p:spPr>
        <p:txBody>
          <a:bodyPr/>
          <a:lstStyle/>
          <a:p>
            <a:pPr marL="457200" lvl="1" indent="-457200" eaLnBrk="1" hangingPunct="1">
              <a:spcBef>
                <a:spcPts val="600"/>
              </a:spcBef>
              <a:spcAft>
                <a:spcPts val="600"/>
              </a:spcAft>
              <a:buSzPct val="90000"/>
            </a:pPr>
            <a:r>
              <a:rPr lang="en-US" altLang="en-US" sz="2100" dirty="0" smtClean="0"/>
              <a:t>Compliance is a primary selection factor and must be </a:t>
            </a:r>
            <a:r>
              <a:rPr lang="en-US" altLang="en-US" sz="2100" u="sng" dirty="0" smtClean="0"/>
              <a:t>verified.</a:t>
            </a:r>
            <a:endParaRPr lang="en-US" altLang="en-US" sz="2100" dirty="0" smtClean="0"/>
          </a:p>
          <a:p>
            <a:pPr marL="457200" lvl="1" indent="-457200" eaLnBrk="1" hangingPunct="1">
              <a:spcBef>
                <a:spcPts val="600"/>
              </a:spcBef>
              <a:spcAft>
                <a:spcPts val="600"/>
              </a:spcAft>
              <a:buSzPct val="90000"/>
            </a:pPr>
            <a:r>
              <a:rPr lang="en-US" altLang="en-US" sz="2100" dirty="0" smtClean="0"/>
              <a:t>DSHS may review, test, evaluate, and monitor a vendor’s product before and after the contract is awarded.  Failure to do so does not waive the vendor’s responsibility to comply.</a:t>
            </a:r>
          </a:p>
          <a:p>
            <a:pPr marL="457200" lvl="1" indent="-457200" eaLnBrk="1" hangingPunct="1">
              <a:spcBef>
                <a:spcPts val="600"/>
              </a:spcBef>
              <a:spcAft>
                <a:spcPts val="600"/>
              </a:spcAft>
              <a:buSzPct val="90000"/>
            </a:pPr>
            <a:r>
              <a:rPr lang="en-US" altLang="en-US" sz="2100" dirty="0" smtClean="0"/>
              <a:t>Contract managers, program staff, and the DSHS EIR Accessibility Coordinator work together to monitor vendor performance to ensure goods and services are accessible as required in the contract.</a:t>
            </a:r>
          </a:p>
        </p:txBody>
      </p:sp>
      <p:sp>
        <p:nvSpPr>
          <p:cNvPr id="41988"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AC0B7A8D-A71D-4876-BEEA-016CAD2ADAE6}"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41989"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19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28650" y="457200"/>
            <a:ext cx="5870575" cy="906463"/>
          </a:xfrm>
        </p:spPr>
        <p:txBody>
          <a:bodyPr/>
          <a:lstStyle/>
          <a:p>
            <a:pPr eaLnBrk="1" hangingPunct="1"/>
            <a:r>
              <a:rPr lang="en-US" altLang="en-US" sz="4800" smtClean="0"/>
              <a:t>Learning </a:t>
            </a:r>
            <a:r>
              <a:rPr lang="en-US" altLang="en-US" sz="4400" smtClean="0"/>
              <a:t>Objectives</a:t>
            </a:r>
            <a:endParaRPr lang="en-US" altLang="en-US" sz="4800" smtClean="0"/>
          </a:p>
        </p:txBody>
      </p:sp>
      <p:sp>
        <p:nvSpPr>
          <p:cNvPr id="27651" name="Content Placeholder 2"/>
          <p:cNvSpPr>
            <a:spLocks noGrp="1"/>
          </p:cNvSpPr>
          <p:nvPr>
            <p:ph type="body" sz="quarter" idx="14"/>
          </p:nvPr>
        </p:nvSpPr>
        <p:spPr>
          <a:xfrm>
            <a:off x="762000" y="1752600"/>
            <a:ext cx="7543800" cy="3886200"/>
          </a:xfrm>
        </p:spPr>
        <p:txBody>
          <a:bodyPr>
            <a:normAutofit fontScale="92500" lnSpcReduction="10000"/>
          </a:bodyPr>
          <a:lstStyle/>
          <a:p>
            <a:pPr marL="228600" lvl="1" indent="-228600" eaLnBrk="1" hangingPunct="1">
              <a:spcBef>
                <a:spcPts val="1000"/>
              </a:spcBef>
              <a:buClr>
                <a:schemeClr val="bg1"/>
              </a:buClr>
              <a:buFont typeface="Arial" charset="0"/>
              <a:buChar char="•"/>
              <a:defRPr/>
            </a:pPr>
            <a:r>
              <a:rPr lang="en-US" altLang="en-US" dirty="0" smtClean="0">
                <a:solidFill>
                  <a:schemeClr val="bg1"/>
                </a:solidFill>
              </a:rPr>
              <a:t>What </a:t>
            </a:r>
            <a:r>
              <a:rPr lang="en-US" altLang="en-US" dirty="0" smtClean="0">
                <a:solidFill>
                  <a:schemeClr val="bg1"/>
                </a:solidFill>
              </a:rPr>
              <a:t>Does </a:t>
            </a:r>
            <a:r>
              <a:rPr lang="en-US" altLang="en-US" dirty="0" smtClean="0">
                <a:solidFill>
                  <a:schemeClr val="bg1"/>
                </a:solidFill>
              </a:rPr>
              <a:t>Electronic Information Resources (EIR) Accessibility Mean and Who is Affected</a:t>
            </a:r>
          </a:p>
          <a:p>
            <a:pPr marL="228600" lvl="1" indent="-228600" eaLnBrk="1" hangingPunct="1">
              <a:spcBef>
                <a:spcPts val="1000"/>
              </a:spcBef>
              <a:buClr>
                <a:schemeClr val="bg1"/>
              </a:buClr>
              <a:buFont typeface="Arial" charset="0"/>
              <a:buChar char="•"/>
              <a:defRPr/>
            </a:pPr>
            <a:r>
              <a:rPr lang="en-US" altLang="en-US" dirty="0" smtClean="0">
                <a:solidFill>
                  <a:schemeClr val="bg1"/>
                </a:solidFill>
              </a:rPr>
              <a:t>What Laws and Guidelines Apply to EIR Accessibility</a:t>
            </a:r>
          </a:p>
          <a:p>
            <a:pPr marL="228600" lvl="1" indent="-228600" eaLnBrk="1" hangingPunct="1">
              <a:spcBef>
                <a:spcPts val="1000"/>
              </a:spcBef>
              <a:buClr>
                <a:schemeClr val="bg1"/>
              </a:buClr>
              <a:buFont typeface="Arial" charset="0"/>
              <a:buChar char="•"/>
              <a:defRPr/>
            </a:pPr>
            <a:r>
              <a:rPr lang="en-US" altLang="en-US" dirty="0">
                <a:solidFill>
                  <a:schemeClr val="bg1"/>
                </a:solidFill>
              </a:rPr>
              <a:t>Accessibility in </a:t>
            </a:r>
            <a:r>
              <a:rPr lang="en-US" altLang="en-US" dirty="0" smtClean="0">
                <a:solidFill>
                  <a:schemeClr val="bg1"/>
                </a:solidFill>
              </a:rPr>
              <a:t>Procurement</a:t>
            </a:r>
          </a:p>
          <a:p>
            <a:pPr marL="228600" lvl="1" indent="-228600" eaLnBrk="1" hangingPunct="1">
              <a:spcBef>
                <a:spcPts val="1000"/>
              </a:spcBef>
              <a:buClr>
                <a:schemeClr val="bg1"/>
              </a:buClr>
              <a:buFont typeface="Arial" charset="0"/>
              <a:buChar char="•"/>
              <a:defRPr/>
            </a:pPr>
            <a:r>
              <a:rPr lang="en-US" altLang="en-US" dirty="0" smtClean="0">
                <a:solidFill>
                  <a:schemeClr val="bg1"/>
                </a:solidFill>
              </a:rPr>
              <a:t>Representations, Warranties, Remedies</a:t>
            </a:r>
          </a:p>
          <a:p>
            <a:pPr marL="228600" lvl="1" indent="-228600" eaLnBrk="1" hangingPunct="1">
              <a:spcBef>
                <a:spcPts val="1000"/>
              </a:spcBef>
              <a:buClr>
                <a:schemeClr val="bg1"/>
              </a:buClr>
              <a:buFont typeface="Arial" charset="0"/>
              <a:buChar char="•"/>
              <a:defRPr/>
            </a:pPr>
            <a:r>
              <a:rPr lang="en-US" altLang="en-US" dirty="0" smtClean="0">
                <a:solidFill>
                  <a:schemeClr val="bg1"/>
                </a:solidFill>
              </a:rPr>
              <a:t>EIR Process Flow Steps</a:t>
            </a:r>
          </a:p>
          <a:p>
            <a:pPr marL="228600" lvl="1" indent="-228600" eaLnBrk="1" hangingPunct="1">
              <a:spcBef>
                <a:spcPts val="1000"/>
              </a:spcBef>
              <a:buClr>
                <a:schemeClr val="bg1"/>
              </a:buClr>
              <a:buFont typeface="Arial" charset="0"/>
              <a:buChar char="•"/>
              <a:defRPr/>
            </a:pPr>
            <a:r>
              <a:rPr lang="en-US" altLang="en-US" dirty="0" smtClean="0">
                <a:solidFill>
                  <a:schemeClr val="bg1"/>
                </a:solidFill>
              </a:rPr>
              <a:t>What if We Can’t Make EIR Accessible?</a:t>
            </a:r>
          </a:p>
          <a:p>
            <a:pPr marL="228600" lvl="1" indent="-228600" eaLnBrk="1" hangingPunct="1">
              <a:spcBef>
                <a:spcPts val="1000"/>
              </a:spcBef>
              <a:buClr>
                <a:schemeClr val="bg1"/>
              </a:buClr>
              <a:buFont typeface="Arial" charset="0"/>
              <a:buChar char="•"/>
              <a:defRPr/>
            </a:pPr>
            <a:r>
              <a:rPr lang="en-US" altLang="en-US" dirty="0" smtClean="0">
                <a:solidFill>
                  <a:schemeClr val="bg1"/>
                </a:solidFill>
              </a:rPr>
              <a:t>Recent DIR Rules Changes in 1 TAC 213</a:t>
            </a:r>
          </a:p>
          <a:p>
            <a:pPr marL="228600" lvl="1" indent="-228600" eaLnBrk="1" hangingPunct="1">
              <a:spcBef>
                <a:spcPts val="1000"/>
              </a:spcBef>
              <a:buClr>
                <a:schemeClr val="bg1"/>
              </a:buClr>
              <a:buFont typeface="Arial" charset="0"/>
              <a:buChar char="•"/>
              <a:defRPr/>
            </a:pPr>
            <a:r>
              <a:rPr lang="en-US" altLang="en-US" dirty="0">
                <a:solidFill>
                  <a:schemeClr val="bg1"/>
                </a:solidFill>
              </a:rPr>
              <a:t>EIR Accessibility </a:t>
            </a:r>
            <a:r>
              <a:rPr lang="en-US" altLang="en-US" dirty="0" smtClean="0">
                <a:solidFill>
                  <a:schemeClr val="bg1"/>
                </a:solidFill>
              </a:rPr>
              <a:t>Resources</a:t>
            </a:r>
            <a:endParaRPr lang="en-US" altLang="en-US" dirty="0">
              <a:solidFill>
                <a:schemeClr val="bg1"/>
              </a:solidFill>
            </a:endParaRPr>
          </a:p>
        </p:txBody>
      </p:sp>
      <p:sp>
        <p:nvSpPr>
          <p:cNvPr id="24580"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21C3E1ED-1635-45F3-ADFE-75AA6E8771C3}" type="datetime1">
              <a:rPr lang="en-US" sz="1200">
                <a:solidFill>
                  <a:srgbClr val="C5D4F1"/>
                </a:solidFill>
                <a:latin typeface="Verdana" pitchFamily="34" charset="0"/>
              </a:rPr>
              <a:pPr eaLnBrk="1" hangingPunct="1"/>
              <a:t>2/15/2017</a:t>
            </a:fld>
            <a:endParaRPr lang="en-US" sz="1200">
              <a:solidFill>
                <a:srgbClr val="C5D4F1"/>
              </a:solidFill>
              <a:latin typeface="Verdana" pitchFamily="34" charset="0"/>
            </a:endParaRPr>
          </a:p>
        </p:txBody>
      </p:sp>
      <p:sp>
        <p:nvSpPr>
          <p:cNvPr id="24581"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24582"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fld id="{083236EA-3F12-4999-93E3-741A9D288034}" type="slidenum">
              <a:rPr lang="en-US" sz="1200">
                <a:solidFill>
                  <a:srgbClr val="C5D4F1"/>
                </a:solidFill>
                <a:latin typeface="Verdana" pitchFamily="34" charset="0"/>
              </a:rPr>
              <a:pPr algn="r" eaLnBrk="1" hangingPunct="1"/>
              <a:t>2</a:t>
            </a:fld>
            <a:endParaRPr lang="en-US" sz="1200">
              <a:solidFill>
                <a:srgbClr val="C5D4F1"/>
              </a:solidFill>
              <a:latin typeface="Verdana"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2133600" y="427038"/>
            <a:ext cx="7620000" cy="868362"/>
          </a:xfrm>
        </p:spPr>
        <p:txBody>
          <a:bodyPr/>
          <a:lstStyle/>
          <a:p>
            <a:pPr eaLnBrk="1" hangingPunct="1"/>
            <a:r>
              <a:rPr lang="en-US" altLang="en-US" sz="4000" smtClean="0"/>
              <a:t>Representations and Warranties</a:t>
            </a:r>
          </a:p>
        </p:txBody>
      </p:sp>
      <p:sp>
        <p:nvSpPr>
          <p:cNvPr id="3" name="Content Placeholder 2"/>
          <p:cNvSpPr>
            <a:spLocks noGrp="1"/>
          </p:cNvSpPr>
          <p:nvPr>
            <p:ph sz="half" idx="1"/>
          </p:nvPr>
        </p:nvSpPr>
        <p:spPr>
          <a:xfrm>
            <a:off x="1981200" y="1600200"/>
            <a:ext cx="6629400" cy="4419600"/>
          </a:xfrm>
        </p:spPr>
        <p:txBody>
          <a:bodyPr rtlCol="0">
            <a:normAutofit lnSpcReduction="10000"/>
          </a:bodyPr>
          <a:lstStyle/>
          <a:p>
            <a:pPr marL="548640" indent="-411480" defTabSz="914377" eaLnBrk="1" fontAlgn="auto" hangingPunct="1">
              <a:spcBef>
                <a:spcPts val="1200"/>
              </a:spcBef>
              <a:spcAft>
                <a:spcPts val="600"/>
              </a:spcAft>
              <a:buClr>
                <a:schemeClr val="bg1"/>
              </a:buClr>
              <a:buFont typeface="Arial" pitchFamily="34" charset="0"/>
              <a:buChar char="•"/>
              <a:defRPr/>
            </a:pPr>
            <a:r>
              <a:rPr lang="en-US" sz="1900" dirty="0" smtClean="0"/>
              <a:t>As </a:t>
            </a:r>
            <a:r>
              <a:rPr lang="en-US" sz="1900" dirty="0"/>
              <a:t>of the effective date of the contract, the product or service will comply with the accessibility standards agreed upon in the negotiated project </a:t>
            </a:r>
            <a:r>
              <a:rPr lang="en-US" sz="1900" dirty="0" smtClean="0"/>
              <a:t>contract.</a:t>
            </a:r>
            <a:endParaRPr lang="en-US" sz="1900" dirty="0"/>
          </a:p>
          <a:p>
            <a:pPr marL="548640" indent="-411480" defTabSz="914377" eaLnBrk="1" fontAlgn="auto" hangingPunct="1">
              <a:spcBef>
                <a:spcPts val="600"/>
              </a:spcBef>
              <a:spcAft>
                <a:spcPts val="600"/>
              </a:spcAft>
              <a:buClr>
                <a:schemeClr val="bg1"/>
              </a:buClr>
              <a:buFont typeface="Arial" pitchFamily="34" charset="0"/>
              <a:buChar char="•"/>
              <a:defRPr/>
            </a:pPr>
            <a:r>
              <a:rPr lang="en-US" sz="1900" dirty="0"/>
              <a:t>If </a:t>
            </a:r>
            <a:r>
              <a:rPr lang="en-US" sz="1900" dirty="0" smtClean="0"/>
              <a:t>Contractor </a:t>
            </a:r>
            <a:r>
              <a:rPr lang="en-US" sz="1900" dirty="0"/>
              <a:t>or DSHS discovers a product or service does not comply with acceptable standards, the Contactor will, in a timely manner and at no cost to DSHS, remediate, replace, and upgrade the product or service, or provide a suitable substitute in the case of </a:t>
            </a:r>
            <a:r>
              <a:rPr lang="en-US" sz="1900" dirty="0" smtClean="0"/>
              <a:t>non-compliance.</a:t>
            </a:r>
          </a:p>
          <a:p>
            <a:pPr marL="548640" indent="-411480" defTabSz="914377" eaLnBrk="1" fontAlgn="auto" hangingPunct="1">
              <a:spcBef>
                <a:spcPts val="600"/>
              </a:spcBef>
              <a:spcAft>
                <a:spcPts val="600"/>
              </a:spcAft>
              <a:buClr>
                <a:schemeClr val="bg1"/>
              </a:buClr>
              <a:buFont typeface="Arial" pitchFamily="34" charset="0"/>
              <a:buChar char="•"/>
              <a:defRPr/>
            </a:pPr>
            <a:r>
              <a:rPr lang="en-US" sz="1900" dirty="0" smtClean="0"/>
              <a:t>Contractor’s </a:t>
            </a:r>
            <a:r>
              <a:rPr lang="en-US" sz="1900" dirty="0"/>
              <a:t>representations and warranties under this subsection will survive the termination or expiration of the Contract and will remain in full force and effect throughout the useful life of the Product</a:t>
            </a:r>
            <a:r>
              <a:rPr lang="en-US" sz="1900" dirty="0" smtClean="0"/>
              <a:t>. </a:t>
            </a:r>
            <a:endParaRPr lang="en-US" altLang="en-US" sz="1900" dirty="0" smtClean="0"/>
          </a:p>
        </p:txBody>
      </p:sp>
      <p:sp>
        <p:nvSpPr>
          <p:cNvPr id="43012"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9935CE56-F59D-4E20-95D8-F489AF96C38A}" type="datetime1">
              <a:rPr lang="en-US" sz="1200">
                <a:solidFill>
                  <a:srgbClr val="C5D4F1"/>
                </a:solidFill>
                <a:latin typeface="Verdana" pitchFamily="34" charset="0"/>
              </a:rPr>
              <a:pPr eaLnBrk="1" hangingPunct="1"/>
              <a:t>2/15/2017</a:t>
            </a:fld>
            <a:endParaRPr lang="en-US" sz="1200">
              <a:solidFill>
                <a:srgbClr val="C5D4F1"/>
              </a:solidFill>
              <a:latin typeface="Verdana" pitchFamily="34" charset="0"/>
            </a:endParaRPr>
          </a:p>
        </p:txBody>
      </p:sp>
      <p:sp>
        <p:nvSpPr>
          <p:cNvPr id="43013"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a:solidFill>
                  <a:srgbClr val="C5D4F1"/>
                </a:solidFill>
                <a:latin typeface="Verdana" pitchFamily="34" charset="0"/>
              </a:rPr>
              <a:t>20</a:t>
            </a: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28650" y="365125"/>
            <a:ext cx="5870575" cy="906463"/>
          </a:xfrm>
        </p:spPr>
        <p:txBody>
          <a:bodyPr/>
          <a:lstStyle/>
          <a:p>
            <a:pPr eaLnBrk="1" hangingPunct="1"/>
            <a:r>
              <a:rPr lang="en-US" altLang="en-US" sz="4000" dirty="0" smtClean="0"/>
              <a:t>Remedies</a:t>
            </a:r>
          </a:p>
        </p:txBody>
      </p:sp>
      <p:sp>
        <p:nvSpPr>
          <p:cNvPr id="3" name="Content Placeholder 2"/>
          <p:cNvSpPr>
            <a:spLocks noGrp="1"/>
          </p:cNvSpPr>
          <p:nvPr>
            <p:ph type="body" sz="quarter" idx="14"/>
          </p:nvPr>
        </p:nvSpPr>
        <p:spPr>
          <a:xfrm>
            <a:off x="627063" y="1752600"/>
            <a:ext cx="7888287" cy="4237038"/>
          </a:xfrm>
        </p:spPr>
        <p:txBody>
          <a:bodyPr rtlCol="0">
            <a:noAutofit/>
          </a:bodyPr>
          <a:lstStyle/>
          <a:p>
            <a:pPr marL="0" indent="0" defTabSz="914377" eaLnBrk="1" fontAlgn="auto" hangingPunct="1">
              <a:spcBef>
                <a:spcPct val="0"/>
              </a:spcBef>
              <a:spcAft>
                <a:spcPts val="0"/>
              </a:spcAft>
              <a:buFont typeface="Wingdings" pitchFamily="2" charset="2"/>
              <a:buNone/>
              <a:defRPr/>
            </a:pPr>
            <a:r>
              <a:rPr lang="en-US" altLang="en-US" sz="2000" b="1" dirty="0" smtClean="0"/>
              <a:t>Breach of Contract:  </a:t>
            </a:r>
            <a:r>
              <a:rPr lang="en-US" altLang="en-US" sz="2000" dirty="0" smtClean="0"/>
              <a:t>The Contractor will be liable for direct and consequential damages, and any other remedies to which DSHS may be entitled: </a:t>
            </a:r>
          </a:p>
          <a:p>
            <a:pPr defTabSz="914377" eaLnBrk="1" fontAlgn="auto" hangingPunct="1">
              <a:spcBef>
                <a:spcPts val="1200"/>
              </a:spcBef>
              <a:spcAft>
                <a:spcPts val="0"/>
              </a:spcAft>
              <a:defRPr/>
            </a:pPr>
            <a:r>
              <a:rPr lang="en-US" sz="1800" dirty="0" smtClean="0"/>
              <a:t>Under </a:t>
            </a:r>
            <a:r>
              <a:rPr lang="en-US" sz="1800" dirty="0"/>
              <a:t>Tex. Gov’t Code § 2054.465, neither the Contractor nor any other person has cause of action against DSHS for a claim of a failure to comply with Tex. Gov’t Code Chapter 2054, Subchapter M, and rules of the Department of Information </a:t>
            </a:r>
            <a:r>
              <a:rPr lang="en-US" sz="1800" dirty="0" smtClean="0"/>
              <a:t>Resources.</a:t>
            </a:r>
            <a:endParaRPr lang="en-US" sz="1800" dirty="0"/>
          </a:p>
          <a:p>
            <a:pPr defTabSz="914377" eaLnBrk="1" fontAlgn="auto" hangingPunct="1">
              <a:spcBef>
                <a:spcPts val="1200"/>
              </a:spcBef>
              <a:spcAft>
                <a:spcPts val="0"/>
              </a:spcAft>
              <a:defRPr/>
            </a:pPr>
            <a:r>
              <a:rPr lang="en-US" sz="1800" dirty="0" smtClean="0"/>
              <a:t>In </a:t>
            </a:r>
            <a:r>
              <a:rPr lang="en-US" sz="1800" dirty="0"/>
              <a:t>the event of a breach of Contractor’s representations and warranties, Contractor will be liable for direct, consequential, indirect, special, or liquidated damages and any other remedies to which DSHS may be entitled under this Contract and other applicable law. This remedy is cumulative of any other remedies to which DSHS may be entitled under this Contract and other applicable </a:t>
            </a:r>
            <a:r>
              <a:rPr lang="en-US" sz="1800" dirty="0" smtClean="0"/>
              <a:t>law.</a:t>
            </a:r>
            <a:endParaRPr lang="en-US" altLang="en-US" sz="1800" dirty="0" smtClean="0"/>
          </a:p>
        </p:txBody>
      </p:sp>
      <p:sp>
        <p:nvSpPr>
          <p:cNvPr id="44036"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CF22307D-ABD7-47E6-AAB2-FA297E6912AD}"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44037"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21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133600" y="274638"/>
            <a:ext cx="6858000" cy="868362"/>
          </a:xfrm>
        </p:spPr>
        <p:txBody>
          <a:bodyPr/>
          <a:lstStyle/>
          <a:p>
            <a:pPr eaLnBrk="1" hangingPunct="1"/>
            <a:r>
              <a:rPr lang="en-US" altLang="en-US" sz="4000" dirty="0" smtClean="0"/>
              <a:t>EIR Process Flow Steps</a:t>
            </a:r>
          </a:p>
        </p:txBody>
      </p:sp>
      <p:sp>
        <p:nvSpPr>
          <p:cNvPr id="3" name="Content Placeholder 2"/>
          <p:cNvSpPr>
            <a:spLocks noGrp="1"/>
          </p:cNvSpPr>
          <p:nvPr>
            <p:ph sz="half" idx="1"/>
          </p:nvPr>
        </p:nvSpPr>
        <p:spPr>
          <a:xfrm>
            <a:off x="2000250" y="1600200"/>
            <a:ext cx="6534150" cy="3429000"/>
          </a:xfrm>
        </p:spPr>
        <p:txBody>
          <a:bodyPr rtlCol="0"/>
          <a:lstStyle/>
          <a:p>
            <a:pPr marL="594360" indent="-457200" defTabSz="914377" eaLnBrk="1" fontAlgn="auto" hangingPunct="1">
              <a:spcBef>
                <a:spcPct val="0"/>
              </a:spcBef>
              <a:spcAft>
                <a:spcPct val="100000"/>
              </a:spcAft>
              <a:buClr>
                <a:schemeClr val="bg1"/>
              </a:buClr>
              <a:defRPr/>
            </a:pPr>
            <a:r>
              <a:rPr lang="en-US" sz="1900" dirty="0" smtClean="0"/>
              <a:t>Requestor includes the accessibility requirements in the solicitation document.</a:t>
            </a:r>
          </a:p>
          <a:p>
            <a:pPr marL="594360" indent="-457200" defTabSz="914377" eaLnBrk="1" fontAlgn="auto" hangingPunct="1">
              <a:spcBef>
                <a:spcPct val="0"/>
              </a:spcBef>
              <a:spcAft>
                <a:spcPct val="100000"/>
              </a:spcAft>
              <a:buClr>
                <a:schemeClr val="bg1"/>
              </a:buClr>
              <a:defRPr/>
            </a:pPr>
            <a:r>
              <a:rPr lang="en-US" sz="1900" dirty="0" smtClean="0"/>
              <a:t>Requestor routes the solicitation for internal agency review, comments, and approval.</a:t>
            </a:r>
          </a:p>
          <a:p>
            <a:pPr marL="594360" indent="-457200" defTabSz="914377" eaLnBrk="1" fontAlgn="auto" hangingPunct="1">
              <a:spcBef>
                <a:spcPct val="0"/>
              </a:spcBef>
              <a:spcAft>
                <a:spcPct val="100000"/>
              </a:spcAft>
              <a:buClr>
                <a:schemeClr val="bg1"/>
              </a:buClr>
              <a:defRPr/>
            </a:pPr>
            <a:r>
              <a:rPr lang="en-US" sz="1900" dirty="0" smtClean="0"/>
              <a:t>Requestor </a:t>
            </a:r>
            <a:r>
              <a:rPr lang="en-US" sz="1900" dirty="0"/>
              <a:t>submits purchase request and </a:t>
            </a:r>
            <a:r>
              <a:rPr lang="en-US" sz="1900" dirty="0" smtClean="0"/>
              <a:t>PCS </a:t>
            </a:r>
            <a:r>
              <a:rPr lang="en-US" sz="1900" dirty="0"/>
              <a:t>initiates </a:t>
            </a:r>
            <a:r>
              <a:rPr lang="en-US" sz="1900" dirty="0" smtClean="0"/>
              <a:t>solicitation.</a:t>
            </a:r>
          </a:p>
          <a:p>
            <a:pPr marL="594360" indent="-457200" defTabSz="914377" eaLnBrk="1" fontAlgn="auto" hangingPunct="1">
              <a:spcBef>
                <a:spcPct val="0"/>
              </a:spcBef>
              <a:spcAft>
                <a:spcPct val="100000"/>
              </a:spcAft>
              <a:buClr>
                <a:schemeClr val="bg1"/>
              </a:buClr>
              <a:defRPr/>
            </a:pPr>
            <a:r>
              <a:rPr lang="en-US" sz="1900" dirty="0" smtClean="0"/>
              <a:t>PCS </a:t>
            </a:r>
            <a:r>
              <a:rPr lang="en-US" sz="1900" dirty="0"/>
              <a:t>led group </a:t>
            </a:r>
            <a:r>
              <a:rPr lang="en-US" sz="1900" dirty="0" smtClean="0"/>
              <a:t>- </a:t>
            </a:r>
            <a:r>
              <a:rPr lang="en-US" sz="1900" i="1" dirty="0" smtClean="0"/>
              <a:t>including </a:t>
            </a:r>
            <a:r>
              <a:rPr lang="en-US" sz="1900" i="1" dirty="0"/>
              <a:t>the </a:t>
            </a:r>
            <a:r>
              <a:rPr lang="en-US" sz="1900" i="1" dirty="0" smtClean="0"/>
              <a:t>EIR Accessibility Coordinator</a:t>
            </a:r>
            <a:r>
              <a:rPr lang="en-US" sz="1900" dirty="0" smtClean="0"/>
              <a:t> - evaluates </a:t>
            </a:r>
            <a:r>
              <a:rPr lang="en-US" sz="1900" dirty="0"/>
              <a:t>the vendor responses.</a:t>
            </a:r>
          </a:p>
          <a:p>
            <a:pPr marL="594360" indent="-457200" defTabSz="914377" eaLnBrk="1" fontAlgn="auto" hangingPunct="1">
              <a:spcBef>
                <a:spcPct val="0"/>
              </a:spcBef>
              <a:spcAft>
                <a:spcPct val="100000"/>
              </a:spcAft>
              <a:buClr>
                <a:schemeClr val="tx1"/>
              </a:buClr>
              <a:defRPr/>
            </a:pPr>
            <a:endParaRPr lang="en-US" sz="2000" dirty="0"/>
          </a:p>
          <a:p>
            <a:pPr defTabSz="914377" eaLnBrk="1" fontAlgn="auto" hangingPunct="1">
              <a:spcAft>
                <a:spcPts val="0"/>
              </a:spcAft>
              <a:defRPr/>
            </a:pPr>
            <a:endParaRPr lang="en-US" dirty="0"/>
          </a:p>
        </p:txBody>
      </p:sp>
      <p:sp>
        <p:nvSpPr>
          <p:cNvPr id="45060"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75177D28-6FE7-4AF0-95DD-282D10ABF8B1}"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45061"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22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2133600" y="427038"/>
            <a:ext cx="6172200" cy="868362"/>
          </a:xfrm>
        </p:spPr>
        <p:txBody>
          <a:bodyPr/>
          <a:lstStyle/>
          <a:p>
            <a:pPr eaLnBrk="1" hangingPunct="1"/>
            <a:r>
              <a:rPr lang="en-US" altLang="en-US" sz="4000" dirty="0" smtClean="0"/>
              <a:t>EIR Process Flow Steps             (</a:t>
            </a:r>
            <a:r>
              <a:rPr lang="en-US" altLang="en-US" sz="4000" i="1" dirty="0" smtClean="0"/>
              <a:t>cont</a:t>
            </a:r>
            <a:r>
              <a:rPr lang="en-US" altLang="en-US" sz="4000" dirty="0" smtClean="0"/>
              <a:t>.)</a:t>
            </a:r>
          </a:p>
        </p:txBody>
      </p:sp>
      <p:sp>
        <p:nvSpPr>
          <p:cNvPr id="3" name="Content Placeholder 2"/>
          <p:cNvSpPr>
            <a:spLocks noGrp="1"/>
          </p:cNvSpPr>
          <p:nvPr>
            <p:ph sz="half" idx="1"/>
          </p:nvPr>
        </p:nvSpPr>
        <p:spPr>
          <a:xfrm>
            <a:off x="2000250" y="1524000"/>
            <a:ext cx="6534150" cy="4876800"/>
          </a:xfrm>
        </p:spPr>
        <p:txBody>
          <a:bodyPr rtlCol="0"/>
          <a:lstStyle/>
          <a:p>
            <a:pPr marL="594360" indent="-457200" defTabSz="914377" eaLnBrk="1" fontAlgn="auto" hangingPunct="1">
              <a:spcBef>
                <a:spcPct val="0"/>
              </a:spcBef>
              <a:spcAft>
                <a:spcPct val="100000"/>
              </a:spcAft>
              <a:buClr>
                <a:schemeClr val="bg1"/>
              </a:buClr>
              <a:buFont typeface="+mj-lt"/>
              <a:buAutoNum type="arabicPeriod" startAt="5"/>
              <a:defRPr/>
            </a:pPr>
            <a:r>
              <a:rPr lang="en-US" sz="1900" dirty="0"/>
              <a:t>Is the tentative contract winner compliant with accessibility requirements? If not, Procurement &amp; the EIR Accessibility Coordinator will:</a:t>
            </a:r>
          </a:p>
          <a:p>
            <a:pPr marL="940435" lvl="2" indent="-457200" defTabSz="914377" eaLnBrk="1" fontAlgn="auto" hangingPunct="1">
              <a:spcBef>
                <a:spcPct val="0"/>
              </a:spcBef>
              <a:spcAft>
                <a:spcPct val="100000"/>
              </a:spcAft>
              <a:buClr>
                <a:schemeClr val="bg1"/>
              </a:buClr>
              <a:buFont typeface="+mj-lt"/>
              <a:buAutoNum type="alphaLcParenR"/>
              <a:defRPr/>
            </a:pPr>
            <a:r>
              <a:rPr lang="en-US" sz="1900" dirty="0"/>
              <a:t>Obtain formal accessibility remediation plan from supplier with a planned compliance date.</a:t>
            </a:r>
          </a:p>
          <a:p>
            <a:pPr marL="940435" lvl="2" indent="-457200" defTabSz="914377" eaLnBrk="1" fontAlgn="auto" hangingPunct="1">
              <a:spcBef>
                <a:spcPct val="0"/>
              </a:spcBef>
              <a:spcAft>
                <a:spcPct val="100000"/>
              </a:spcAft>
              <a:buClr>
                <a:schemeClr val="bg1"/>
              </a:buClr>
              <a:buFont typeface="+mj-lt"/>
              <a:buAutoNum type="alphaLcParenR"/>
              <a:defRPr/>
            </a:pPr>
            <a:r>
              <a:rPr lang="en-US" sz="1900" dirty="0"/>
              <a:t>Determine the alternative means of access.</a:t>
            </a:r>
          </a:p>
          <a:p>
            <a:pPr marL="940435" lvl="2" indent="-457200" defTabSz="914377" eaLnBrk="1" fontAlgn="auto" hangingPunct="1">
              <a:spcBef>
                <a:spcPct val="0"/>
              </a:spcBef>
              <a:spcAft>
                <a:spcPct val="100000"/>
              </a:spcAft>
              <a:buClr>
                <a:schemeClr val="bg1"/>
              </a:buClr>
              <a:buFont typeface="+mj-lt"/>
              <a:buAutoNum type="alphaLcParenR"/>
              <a:defRPr/>
            </a:pPr>
            <a:r>
              <a:rPr lang="en-US" sz="1900" dirty="0"/>
              <a:t>Initiate the EIR Accessibility Exception for Conditional Use process.</a:t>
            </a:r>
          </a:p>
          <a:p>
            <a:pPr marL="948373" lvl="1" indent="-514350" defTabSz="914377" eaLnBrk="1" fontAlgn="auto" hangingPunct="1">
              <a:spcBef>
                <a:spcPct val="0"/>
              </a:spcBef>
              <a:spcAft>
                <a:spcPts val="0"/>
              </a:spcAft>
              <a:buClr>
                <a:schemeClr val="tx1"/>
              </a:buClr>
              <a:buFont typeface="+mj-lt"/>
              <a:buAutoNum type="arabicPeriod" startAt="5"/>
              <a:defRPr/>
            </a:pPr>
            <a:endParaRPr lang="en-US" sz="2800" dirty="0" smtClean="0"/>
          </a:p>
          <a:p>
            <a:pPr defTabSz="914377" eaLnBrk="1" fontAlgn="auto" hangingPunct="1">
              <a:spcAft>
                <a:spcPts val="0"/>
              </a:spcAft>
              <a:buFont typeface="+mj-lt"/>
              <a:buAutoNum type="arabicPeriod" startAt="5"/>
              <a:defRPr/>
            </a:pPr>
            <a:endParaRPr lang="en-US" dirty="0"/>
          </a:p>
        </p:txBody>
      </p:sp>
      <p:sp>
        <p:nvSpPr>
          <p:cNvPr id="46084"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038AC27C-26E4-44B3-BAB9-B10AFB2F551A}"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46085"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23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133600" y="427038"/>
            <a:ext cx="7620000" cy="868362"/>
          </a:xfrm>
        </p:spPr>
        <p:txBody>
          <a:bodyPr/>
          <a:lstStyle/>
          <a:p>
            <a:pPr eaLnBrk="1" hangingPunct="1"/>
            <a:r>
              <a:rPr lang="en-US" altLang="en-US" sz="4000" dirty="0" smtClean="0"/>
              <a:t>EIR Process Flow Steps             (</a:t>
            </a:r>
            <a:r>
              <a:rPr lang="en-US" altLang="en-US" sz="4000" i="1" dirty="0" smtClean="0"/>
              <a:t>cont</a:t>
            </a:r>
            <a:r>
              <a:rPr lang="en-US" altLang="en-US" sz="4000" dirty="0" smtClean="0"/>
              <a:t>.)</a:t>
            </a:r>
          </a:p>
        </p:txBody>
      </p:sp>
      <p:sp>
        <p:nvSpPr>
          <p:cNvPr id="3" name="Content Placeholder 2"/>
          <p:cNvSpPr>
            <a:spLocks noGrp="1"/>
          </p:cNvSpPr>
          <p:nvPr>
            <p:ph sz="half" idx="1"/>
          </p:nvPr>
        </p:nvSpPr>
        <p:spPr>
          <a:xfrm>
            <a:off x="1981200" y="1524000"/>
            <a:ext cx="6534150" cy="2667000"/>
          </a:xfrm>
        </p:spPr>
        <p:txBody>
          <a:bodyPr rtlCol="0"/>
          <a:lstStyle/>
          <a:p>
            <a:pPr marL="594360" indent="-457200" defTabSz="914377" eaLnBrk="1" fontAlgn="auto" hangingPunct="1">
              <a:spcBef>
                <a:spcPct val="0"/>
              </a:spcBef>
              <a:spcAft>
                <a:spcPct val="100000"/>
              </a:spcAft>
              <a:buClr>
                <a:schemeClr val="bg1"/>
              </a:buClr>
              <a:buFont typeface="+mj-lt"/>
              <a:buAutoNum type="arabicPeriod" startAt="6"/>
              <a:defRPr/>
            </a:pPr>
            <a:r>
              <a:rPr lang="en-US" sz="1900" dirty="0"/>
              <a:t>PCS awards the contract.</a:t>
            </a:r>
          </a:p>
          <a:p>
            <a:pPr marL="594360" indent="-457200" defTabSz="914377" eaLnBrk="1" fontAlgn="auto" hangingPunct="1">
              <a:spcBef>
                <a:spcPct val="0"/>
              </a:spcBef>
              <a:spcAft>
                <a:spcPct val="100000"/>
              </a:spcAft>
              <a:buClr>
                <a:schemeClr val="bg1"/>
              </a:buClr>
              <a:buFont typeface="+mj-lt"/>
              <a:buAutoNum type="arabicPeriod" startAt="6"/>
              <a:defRPr/>
            </a:pPr>
            <a:r>
              <a:rPr lang="en-US" sz="1900" dirty="0"/>
              <a:t>Managing divisions implements the contract.</a:t>
            </a:r>
          </a:p>
          <a:p>
            <a:pPr marL="594360" indent="-457200" defTabSz="914377" eaLnBrk="1" fontAlgn="auto" hangingPunct="1">
              <a:spcBef>
                <a:spcPct val="0"/>
              </a:spcBef>
              <a:spcAft>
                <a:spcPct val="100000"/>
              </a:spcAft>
              <a:buClr>
                <a:schemeClr val="bg1"/>
              </a:buClr>
              <a:buFont typeface="+mj-lt"/>
              <a:buAutoNum type="arabicPeriod" startAt="6"/>
              <a:defRPr/>
            </a:pPr>
            <a:r>
              <a:rPr lang="en-US" sz="1900" dirty="0"/>
              <a:t>Managing division controls the contract lifecycle and maintenance. </a:t>
            </a:r>
          </a:p>
          <a:p>
            <a:pPr marL="891223" lvl="1" indent="-457200" defTabSz="914377" eaLnBrk="1" fontAlgn="auto" hangingPunct="1">
              <a:spcBef>
                <a:spcPct val="0"/>
              </a:spcBef>
              <a:spcAft>
                <a:spcPts val="0"/>
              </a:spcAft>
              <a:buClr>
                <a:schemeClr val="tx1"/>
              </a:buClr>
              <a:defRPr/>
            </a:pPr>
            <a:endParaRPr lang="en-US" sz="1600" dirty="0" smtClean="0"/>
          </a:p>
          <a:p>
            <a:pPr defTabSz="914377" eaLnBrk="1" fontAlgn="auto" hangingPunct="1">
              <a:spcAft>
                <a:spcPts val="0"/>
              </a:spcAft>
              <a:buFont typeface="+mj-lt"/>
              <a:buAutoNum type="arabicPeriod" startAt="6"/>
              <a:defRPr/>
            </a:pPr>
            <a:endParaRPr lang="en-US" dirty="0"/>
          </a:p>
        </p:txBody>
      </p:sp>
      <p:sp>
        <p:nvSpPr>
          <p:cNvPr id="47108"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2E1626B6-EF5A-4FDE-A568-71FF2A6FBB44}"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47109"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a:solidFill>
                  <a:srgbClr val="C5D4F1"/>
                </a:solidFill>
                <a:latin typeface="Verdana" pitchFamily="34" charset="0"/>
              </a:rPr>
              <a:t>24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224088" y="612775"/>
            <a:ext cx="6291262" cy="742950"/>
          </a:xfrm>
        </p:spPr>
        <p:txBody>
          <a:bodyPr/>
          <a:lstStyle/>
          <a:p>
            <a:pPr eaLnBrk="1" hangingPunct="1"/>
            <a:r>
              <a:rPr lang="en-US" altLang="en-US" sz="4000" dirty="0" smtClean="0"/>
              <a:t>What If We Can’t Make EIR Accessible?</a:t>
            </a:r>
          </a:p>
        </p:txBody>
      </p:sp>
      <p:sp>
        <p:nvSpPr>
          <p:cNvPr id="3" name="Content Placeholder 2"/>
          <p:cNvSpPr>
            <a:spLocks noGrp="1"/>
          </p:cNvSpPr>
          <p:nvPr>
            <p:ph sz="half" idx="1"/>
          </p:nvPr>
        </p:nvSpPr>
        <p:spPr>
          <a:xfrm>
            <a:off x="2224088" y="1698625"/>
            <a:ext cx="6292850" cy="4351338"/>
          </a:xfrm>
        </p:spPr>
        <p:txBody>
          <a:bodyPr rtlCol="0"/>
          <a:lstStyle/>
          <a:p>
            <a:pPr marL="0" indent="0" defTabSz="914377" eaLnBrk="1" fontAlgn="auto" hangingPunct="1">
              <a:spcBef>
                <a:spcPts val="1200"/>
              </a:spcBef>
              <a:spcAft>
                <a:spcPts val="600"/>
              </a:spcAft>
              <a:buFontTx/>
              <a:buNone/>
              <a:defRPr/>
            </a:pPr>
            <a:r>
              <a:rPr lang="en-US" altLang="en-US" sz="1900" dirty="0" smtClean="0"/>
              <a:t>The commissioner may grant an exception if no accessible product exists in the marketplace or if remediation creates an undue burden on the agency.</a:t>
            </a:r>
          </a:p>
          <a:p>
            <a:pPr marL="0" indent="0" defTabSz="914377" eaLnBrk="1" fontAlgn="auto" hangingPunct="1">
              <a:spcBef>
                <a:spcPts val="1200"/>
              </a:spcBef>
              <a:spcAft>
                <a:spcPts val="600"/>
              </a:spcAft>
              <a:buFontTx/>
              <a:buNone/>
              <a:defRPr/>
            </a:pPr>
            <a:r>
              <a:rPr lang="en-US" altLang="en-US" sz="1900" dirty="0" smtClean="0"/>
              <a:t>If the results of an EIR accessibility evaluation determine there is a need for an exception, the request must be submitted by the originating division through the </a:t>
            </a:r>
            <a:r>
              <a:rPr lang="en-US" altLang="en-US" sz="1900" dirty="0"/>
              <a:t>EIR Accessibility Coordinator </a:t>
            </a:r>
            <a:r>
              <a:rPr lang="en-US" altLang="en-US" sz="1900" u="sng" dirty="0" smtClean="0"/>
              <a:t>before</a:t>
            </a:r>
            <a:r>
              <a:rPr lang="en-US" altLang="en-US" sz="1900" dirty="0" smtClean="0"/>
              <a:t> the final contract is awarded. </a:t>
            </a:r>
          </a:p>
          <a:p>
            <a:pPr marL="0" indent="0" defTabSz="914377" eaLnBrk="1" fontAlgn="auto" hangingPunct="1">
              <a:spcBef>
                <a:spcPts val="1200"/>
              </a:spcBef>
              <a:spcAft>
                <a:spcPts val="600"/>
              </a:spcAft>
              <a:buFontTx/>
              <a:buNone/>
              <a:defRPr/>
            </a:pPr>
            <a:r>
              <a:rPr lang="en-US" altLang="en-US" sz="1900" b="1" dirty="0" smtClean="0"/>
              <a:t>If granted, the exception does not eliminate the risks associated with non-accessible EIR nor the responsibility to provide an accessible solution.</a:t>
            </a:r>
          </a:p>
          <a:p>
            <a:pPr marL="891223" lvl="1" indent="-457200" defTabSz="914377" eaLnBrk="1" fontAlgn="auto" hangingPunct="1">
              <a:spcBef>
                <a:spcPct val="0"/>
              </a:spcBef>
              <a:spcAft>
                <a:spcPct val="100000"/>
              </a:spcAft>
              <a:buClr>
                <a:schemeClr val="tx1"/>
              </a:buClr>
              <a:defRPr/>
            </a:pPr>
            <a:endParaRPr lang="en-US" sz="2800" dirty="0" smtClean="0"/>
          </a:p>
          <a:p>
            <a:pPr defTabSz="914377" eaLnBrk="1" fontAlgn="auto" hangingPunct="1">
              <a:spcAft>
                <a:spcPts val="0"/>
              </a:spcAft>
              <a:defRPr/>
            </a:pPr>
            <a:endParaRPr lang="en-US" sz="2800" dirty="0"/>
          </a:p>
        </p:txBody>
      </p:sp>
      <p:sp>
        <p:nvSpPr>
          <p:cNvPr id="48132"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717277E1-7F44-463B-B6EF-997CE4CFE4DC}"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48133"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25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228600" y="365760"/>
            <a:ext cx="6346825" cy="906463"/>
          </a:xfrm>
        </p:spPr>
        <p:txBody>
          <a:bodyPr/>
          <a:lstStyle/>
          <a:p>
            <a:pPr eaLnBrk="1" hangingPunct="1"/>
            <a:r>
              <a:rPr lang="en-US" altLang="en-US" sz="3800" dirty="0" smtClean="0"/>
              <a:t>EIR Accessibility Exception Request (1 of 2)</a:t>
            </a:r>
          </a:p>
        </p:txBody>
      </p:sp>
      <p:sp>
        <p:nvSpPr>
          <p:cNvPr id="49155" name="Content Placeholder 2"/>
          <p:cNvSpPr>
            <a:spLocks noGrp="1"/>
          </p:cNvSpPr>
          <p:nvPr>
            <p:ph type="body" sz="quarter" idx="14"/>
          </p:nvPr>
        </p:nvSpPr>
        <p:spPr>
          <a:xfrm>
            <a:off x="627063" y="1752600"/>
            <a:ext cx="7888287" cy="4237038"/>
          </a:xfrm>
        </p:spPr>
        <p:txBody>
          <a:bodyPr/>
          <a:lstStyle/>
          <a:p>
            <a:pPr marL="0" indent="0" eaLnBrk="1" hangingPunct="1">
              <a:spcBef>
                <a:spcPct val="0"/>
              </a:spcBef>
              <a:buFont typeface="Arial" pitchFamily="34" charset="0"/>
              <a:buNone/>
            </a:pPr>
            <a:r>
              <a:rPr lang="en-US" altLang="en-US" dirty="0" smtClean="0"/>
              <a:t>The EIR Accessibility Exception Request for Conditional Use must provide solid justification for purchasing non-accessible EIR such as:</a:t>
            </a:r>
          </a:p>
          <a:p>
            <a:pPr marL="912813" lvl="2" indent="-457200" eaLnBrk="1" hangingPunct="1">
              <a:spcBef>
                <a:spcPts val="1200"/>
              </a:spcBef>
              <a:buClr>
                <a:schemeClr val="bg1"/>
              </a:buClr>
              <a:buFont typeface="Rockwell" pitchFamily="18" charset="0"/>
              <a:buAutoNum type="arabicPeriod"/>
            </a:pPr>
            <a:r>
              <a:rPr lang="en-US" altLang="en-US" sz="2000" dirty="0" smtClean="0"/>
              <a:t>Non-availability of accessible products in the marketplace;</a:t>
            </a:r>
          </a:p>
          <a:p>
            <a:pPr marL="912813" lvl="2" indent="-457200" eaLnBrk="1" hangingPunct="1">
              <a:spcBef>
                <a:spcPts val="1200"/>
              </a:spcBef>
              <a:buClr>
                <a:schemeClr val="bg1"/>
              </a:buClr>
              <a:buFont typeface="Rockwell" pitchFamily="18" charset="0"/>
              <a:buAutoNum type="arabicPeriod"/>
            </a:pPr>
            <a:r>
              <a:rPr lang="en-US" altLang="en-US" sz="2000" dirty="0" smtClean="0"/>
              <a:t>Underlying inaccessible technology;</a:t>
            </a:r>
          </a:p>
          <a:p>
            <a:pPr marL="912813" lvl="2" indent="-457200" eaLnBrk="1" hangingPunct="1">
              <a:spcBef>
                <a:spcPts val="1200"/>
              </a:spcBef>
              <a:buClr>
                <a:schemeClr val="bg1"/>
              </a:buClr>
              <a:buFont typeface="Rockwell" pitchFamily="18" charset="0"/>
              <a:buAutoNum type="arabicPeriod"/>
            </a:pPr>
            <a:r>
              <a:rPr lang="en-US" altLang="en-US" sz="2000" dirty="0" smtClean="0"/>
              <a:t>Cost prohibitive to make EIR accessible.</a:t>
            </a:r>
          </a:p>
          <a:p>
            <a:pPr marL="912813" lvl="2" indent="-457200" eaLnBrk="1" hangingPunct="1">
              <a:spcBef>
                <a:spcPts val="1200"/>
              </a:spcBef>
              <a:buClr>
                <a:schemeClr val="bg1"/>
              </a:buClr>
              <a:buFont typeface="Rockwell" pitchFamily="18" charset="0"/>
              <a:buAutoNum type="arabicPeriod"/>
            </a:pPr>
            <a:r>
              <a:rPr lang="en-US" altLang="en-US" sz="2000" dirty="0" smtClean="0"/>
              <a:t>Must include an alternative means of access;</a:t>
            </a:r>
          </a:p>
          <a:p>
            <a:pPr marL="912813" lvl="2" indent="-457200" eaLnBrk="1" hangingPunct="1">
              <a:spcBef>
                <a:spcPts val="1200"/>
              </a:spcBef>
              <a:buClr>
                <a:schemeClr val="bg1"/>
              </a:buClr>
              <a:buFont typeface="Rockwell" pitchFamily="18" charset="0"/>
              <a:buAutoNum type="arabicPeriod"/>
            </a:pPr>
            <a:r>
              <a:rPr lang="en-US" altLang="en-US" sz="2000" dirty="0" smtClean="0"/>
              <a:t>Must include a plan for compliance;</a:t>
            </a:r>
          </a:p>
          <a:p>
            <a:pPr marL="912813" lvl="2" indent="-457200" eaLnBrk="1" hangingPunct="1">
              <a:spcBef>
                <a:spcPts val="1200"/>
              </a:spcBef>
              <a:buClr>
                <a:schemeClr val="bg1"/>
              </a:buClr>
              <a:buFont typeface="Rockwell" pitchFamily="18" charset="0"/>
              <a:buAutoNum type="arabicPeriod"/>
            </a:pPr>
            <a:r>
              <a:rPr lang="en-US" altLang="en-US" sz="2000" dirty="0" smtClean="0"/>
              <a:t>Must be approved by the DSHS Commissioner</a:t>
            </a:r>
          </a:p>
        </p:txBody>
      </p:sp>
      <p:sp>
        <p:nvSpPr>
          <p:cNvPr id="49156"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10366F47-739D-4089-8B16-8A85C760B468}"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49157"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26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228600" y="365125"/>
            <a:ext cx="6270625" cy="906463"/>
          </a:xfrm>
        </p:spPr>
        <p:txBody>
          <a:bodyPr/>
          <a:lstStyle/>
          <a:p>
            <a:pPr eaLnBrk="1" hangingPunct="1"/>
            <a:r>
              <a:rPr lang="en-US" altLang="en-US" sz="3800" dirty="0" smtClean="0"/>
              <a:t>EIR Accessibility Exception Request (2 of 2)</a:t>
            </a:r>
          </a:p>
        </p:txBody>
      </p:sp>
      <p:sp>
        <p:nvSpPr>
          <p:cNvPr id="50179" name="Content Placeholder 2"/>
          <p:cNvSpPr>
            <a:spLocks noGrp="1"/>
          </p:cNvSpPr>
          <p:nvPr>
            <p:ph type="body" sz="quarter" idx="14"/>
          </p:nvPr>
        </p:nvSpPr>
        <p:spPr>
          <a:xfrm>
            <a:off x="627063" y="1752600"/>
            <a:ext cx="4021137" cy="4237038"/>
          </a:xfrm>
        </p:spPr>
        <p:txBody>
          <a:bodyPr/>
          <a:lstStyle/>
          <a:p>
            <a:pPr marL="0" indent="0" eaLnBrk="1" hangingPunct="1">
              <a:spcBef>
                <a:spcPts val="1200"/>
              </a:spcBef>
              <a:buFont typeface="Wingdings" pitchFamily="2" charset="2"/>
              <a:buNone/>
            </a:pPr>
            <a:r>
              <a:rPr lang="en-US" altLang="en-US" sz="2800" dirty="0" smtClean="0"/>
              <a:t>HHS 570 EIR Accessibility Exception Request for Conditional Use</a:t>
            </a:r>
          </a:p>
        </p:txBody>
      </p:sp>
      <p:pic>
        <p:nvPicPr>
          <p:cNvPr id="50182" name="Picture 5" descr="Page 1 of HHS 570 EIR Accessibility Exception Request for Conditional Use, It includes fields for requestor's name and contact information, program or division, manager, EIR title, description, and type, whether or not EIR is in development, being revised, or completed, acquired from a third party, development manager's name. The last section states if EIR is internal or external and whether or not is gets a lot of high traffic.&#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51000"/>
            <a:ext cx="3657600" cy="471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0"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3A14AB97-F5E2-4B12-80C7-74AAF313451A}"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7"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50181"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27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2224088" y="612775"/>
            <a:ext cx="6291262" cy="742950"/>
          </a:xfrm>
        </p:spPr>
        <p:txBody>
          <a:bodyPr/>
          <a:lstStyle/>
          <a:p>
            <a:r>
              <a:rPr lang="en-US" sz="3800" dirty="0" smtClean="0"/>
              <a:t>Recent DIR Rules  Changes in 1 TAC 213</a:t>
            </a:r>
            <a:r>
              <a:rPr lang="en-US" dirty="0" smtClean="0"/>
              <a:t>:</a:t>
            </a:r>
          </a:p>
        </p:txBody>
      </p:sp>
      <p:sp>
        <p:nvSpPr>
          <p:cNvPr id="51203" name="Content Placeholder 2"/>
          <p:cNvSpPr>
            <a:spLocks noGrp="1"/>
          </p:cNvSpPr>
          <p:nvPr>
            <p:ph sz="half" idx="1"/>
          </p:nvPr>
        </p:nvSpPr>
        <p:spPr>
          <a:xfrm>
            <a:off x="1752600" y="1698625"/>
            <a:ext cx="6858000" cy="4351338"/>
          </a:xfrm>
        </p:spPr>
        <p:txBody>
          <a:bodyPr/>
          <a:lstStyle/>
          <a:p>
            <a:pPr marL="912813" lvl="2" indent="-457200" eaLnBrk="1" hangingPunct="1">
              <a:lnSpc>
                <a:spcPct val="110000"/>
              </a:lnSpc>
              <a:spcBef>
                <a:spcPts val="1200"/>
              </a:spcBef>
              <a:buClr>
                <a:schemeClr val="bg1"/>
              </a:buClr>
              <a:buFont typeface="Rockwell" pitchFamily="18" charset="0"/>
              <a:buAutoNum type="arabicPeriod"/>
            </a:pPr>
            <a:r>
              <a:rPr lang="en-US" sz="1600" dirty="0" smtClean="0"/>
              <a:t>The Department of Information Resources (DIR) rules changes in the 1 TAC 213 became effective January 1, 2015. </a:t>
            </a:r>
          </a:p>
          <a:p>
            <a:pPr marL="912813" lvl="2" indent="-457200" eaLnBrk="1" hangingPunct="1">
              <a:lnSpc>
                <a:spcPct val="110000"/>
              </a:lnSpc>
              <a:spcBef>
                <a:spcPts val="1200"/>
              </a:spcBef>
              <a:buClr>
                <a:schemeClr val="bg1"/>
              </a:buClr>
              <a:buFont typeface="Rockwell" pitchFamily="18" charset="0"/>
              <a:buAutoNum type="arabicPeriod"/>
            </a:pPr>
            <a:r>
              <a:rPr lang="en-US" sz="1600" dirty="0" smtClean="0"/>
              <a:t>These rules affect the procurement of all electronic and information resources (EIR) goods and services, and require new HHS business processes and data collection for EIR procurements.</a:t>
            </a:r>
          </a:p>
          <a:p>
            <a:pPr marL="912813" lvl="2" indent="-457200" eaLnBrk="1" hangingPunct="1">
              <a:lnSpc>
                <a:spcPct val="110000"/>
              </a:lnSpc>
              <a:spcBef>
                <a:spcPts val="1200"/>
              </a:spcBef>
              <a:buClr>
                <a:schemeClr val="bg1"/>
              </a:buClr>
              <a:buFont typeface="Rockwell" pitchFamily="18" charset="0"/>
              <a:buAutoNum type="arabicPeriod"/>
            </a:pPr>
            <a:r>
              <a:rPr lang="en-US" sz="1600" dirty="0" smtClean="0"/>
              <a:t>There are HHS System workgroups actively working to determine these changes impacts, and will recommend business processes, policies and resources to assist the HHS agencies with full compliance with DIR procurement rules.</a:t>
            </a:r>
          </a:p>
          <a:p>
            <a:pPr marL="912813" lvl="2" indent="-457200" eaLnBrk="1" hangingPunct="1">
              <a:lnSpc>
                <a:spcPct val="110000"/>
              </a:lnSpc>
              <a:spcBef>
                <a:spcPts val="1200"/>
              </a:spcBef>
              <a:buClr>
                <a:schemeClr val="bg1"/>
              </a:buClr>
              <a:buFont typeface="Rockwell" pitchFamily="18" charset="0"/>
              <a:buAutoNum type="arabicPeriod"/>
            </a:pPr>
            <a:r>
              <a:rPr lang="en-US" sz="1600" dirty="0" smtClean="0"/>
              <a:t>Much of these statute changes state these changes affect solicitations issued on or after January 1, 2015.</a:t>
            </a:r>
          </a:p>
        </p:txBody>
      </p:sp>
      <p:sp>
        <p:nvSpPr>
          <p:cNvPr id="51204"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3FE32155-A752-474A-8FA6-1A9A0E4F9524}"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51205"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28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28650" y="365125"/>
            <a:ext cx="5870575" cy="906463"/>
          </a:xfrm>
        </p:spPr>
        <p:txBody>
          <a:bodyPr/>
          <a:lstStyle/>
          <a:p>
            <a:r>
              <a:rPr lang="en-US" sz="3800" dirty="0" smtClean="0"/>
              <a:t>Rule §213.17(3) Compliance Exceptions</a:t>
            </a:r>
          </a:p>
        </p:txBody>
      </p:sp>
      <p:sp>
        <p:nvSpPr>
          <p:cNvPr id="4" name="Text Placeholder 3"/>
          <p:cNvSpPr>
            <a:spLocks noGrp="1"/>
          </p:cNvSpPr>
          <p:nvPr>
            <p:ph type="body" sz="quarter" idx="14"/>
          </p:nvPr>
        </p:nvSpPr>
        <p:spPr>
          <a:xfrm>
            <a:off x="228600" y="1752600"/>
            <a:ext cx="8458200" cy="4237038"/>
          </a:xfrm>
        </p:spPr>
        <p:txBody>
          <a:bodyPr>
            <a:normAutofit fontScale="62500" lnSpcReduction="20000"/>
          </a:bodyPr>
          <a:lstStyle/>
          <a:p>
            <a:pPr marL="457177" lvl="2" eaLnBrk="1" hangingPunct="1">
              <a:lnSpc>
                <a:spcPct val="130000"/>
              </a:lnSpc>
              <a:spcBef>
                <a:spcPts val="1200"/>
              </a:spcBef>
              <a:spcAft>
                <a:spcPts val="0"/>
              </a:spcAft>
              <a:buClr>
                <a:schemeClr val="bg1"/>
              </a:buClr>
              <a:buFont typeface="Arial" charset="0"/>
              <a:buNone/>
              <a:defRPr/>
            </a:pPr>
            <a:r>
              <a:rPr lang="en-US" sz="2300" dirty="0"/>
              <a:t>213.17(3) An approved exception for a significant difficulty or expense under §2054.460, Texas Government Code shall include the following:</a:t>
            </a:r>
          </a:p>
          <a:p>
            <a:pPr lvl="2" indent="-457200" eaLnBrk="1" hangingPunct="1">
              <a:lnSpc>
                <a:spcPct val="130000"/>
              </a:lnSpc>
              <a:spcBef>
                <a:spcPts val="1200"/>
              </a:spcBef>
              <a:spcAft>
                <a:spcPts val="0"/>
              </a:spcAft>
              <a:buClr>
                <a:schemeClr val="bg1"/>
              </a:buClr>
              <a:buFont typeface="Arial" pitchFamily="34" charset="0"/>
              <a:buChar char="•"/>
              <a:defRPr/>
            </a:pPr>
            <a:r>
              <a:rPr lang="en-US" sz="2300" dirty="0"/>
              <a:t>date of expiration or duration of the exception; </a:t>
            </a:r>
          </a:p>
          <a:p>
            <a:pPr lvl="2" indent="-457200" eaLnBrk="1" hangingPunct="1">
              <a:lnSpc>
                <a:spcPct val="130000"/>
              </a:lnSpc>
              <a:spcBef>
                <a:spcPts val="1200"/>
              </a:spcBef>
              <a:spcAft>
                <a:spcPts val="0"/>
              </a:spcAft>
              <a:buClr>
                <a:schemeClr val="bg1"/>
              </a:buClr>
              <a:buFont typeface="Arial" pitchFamily="34" charset="0"/>
              <a:buChar char="•"/>
              <a:defRPr/>
            </a:pPr>
            <a:r>
              <a:rPr lang="en-US" sz="2300" dirty="0"/>
              <a:t>plan for alternate means of access for persons with disabilities;</a:t>
            </a:r>
          </a:p>
          <a:p>
            <a:pPr lvl="2" indent="-457200" eaLnBrk="1" hangingPunct="1">
              <a:lnSpc>
                <a:spcPct val="130000"/>
              </a:lnSpc>
              <a:spcBef>
                <a:spcPts val="1200"/>
              </a:spcBef>
              <a:spcAft>
                <a:spcPts val="0"/>
              </a:spcAft>
              <a:buClr>
                <a:schemeClr val="bg1"/>
              </a:buClr>
              <a:buFont typeface="Arial" pitchFamily="34" charset="0"/>
              <a:buChar char="•"/>
              <a:defRPr/>
            </a:pPr>
            <a:r>
              <a:rPr lang="en-US" sz="2300" dirty="0"/>
              <a:t>justification for the exception;</a:t>
            </a:r>
          </a:p>
          <a:p>
            <a:pPr lvl="2" indent="-457200" eaLnBrk="1" hangingPunct="1">
              <a:lnSpc>
                <a:spcPct val="130000"/>
              </a:lnSpc>
              <a:spcBef>
                <a:spcPts val="1200"/>
              </a:spcBef>
              <a:spcAft>
                <a:spcPts val="0"/>
              </a:spcAft>
              <a:buClr>
                <a:schemeClr val="bg1"/>
              </a:buClr>
              <a:buFont typeface="Arial" pitchFamily="34" charset="0"/>
              <a:buChar char="•"/>
              <a:defRPr/>
            </a:pPr>
            <a:r>
              <a:rPr lang="en-US" sz="2300" dirty="0"/>
              <a:t>Documentation of how the agency considered all agency resources available to the program or program component for which the product is being developed, procured, maintained, or used; and </a:t>
            </a:r>
          </a:p>
          <a:p>
            <a:pPr lvl="2" indent="-457200" eaLnBrk="1" hangingPunct="1">
              <a:lnSpc>
                <a:spcPct val="130000"/>
              </a:lnSpc>
              <a:spcBef>
                <a:spcPts val="1200"/>
              </a:spcBef>
              <a:spcAft>
                <a:spcPts val="0"/>
              </a:spcAft>
              <a:buClr>
                <a:schemeClr val="bg1"/>
              </a:buClr>
              <a:buFont typeface="Arial" pitchFamily="34" charset="0"/>
              <a:buChar char="•"/>
              <a:defRPr/>
            </a:pPr>
            <a:r>
              <a:rPr lang="en-US" sz="2300" dirty="0"/>
              <a:t>Signature of the agency’s commissioner.</a:t>
            </a:r>
          </a:p>
          <a:p>
            <a:pPr marL="457177" lvl="2" algn="ctr" eaLnBrk="1" hangingPunct="1">
              <a:lnSpc>
                <a:spcPct val="130000"/>
              </a:lnSpc>
              <a:spcBef>
                <a:spcPts val="1200"/>
              </a:spcBef>
              <a:spcAft>
                <a:spcPts val="0"/>
              </a:spcAft>
              <a:buClr>
                <a:schemeClr val="bg1"/>
              </a:buClr>
              <a:buFont typeface="Arial" charset="0"/>
              <a:buNone/>
              <a:defRPr/>
            </a:pPr>
            <a:r>
              <a:rPr lang="en-US" sz="2300" b="1" i="1" dirty="0" smtClean="0">
                <a:solidFill>
                  <a:schemeClr val="accent1"/>
                </a:solidFill>
              </a:rPr>
              <a:t>Current </a:t>
            </a:r>
            <a:r>
              <a:rPr lang="en-US" sz="2300" b="1" i="1" dirty="0">
                <a:solidFill>
                  <a:schemeClr val="accent1"/>
                </a:solidFill>
              </a:rPr>
              <a:t>HHS Compliance Status for §213.17 (3) </a:t>
            </a:r>
          </a:p>
          <a:p>
            <a:pPr marL="457177" lvl="2" eaLnBrk="1" hangingPunct="1">
              <a:lnSpc>
                <a:spcPct val="130000"/>
              </a:lnSpc>
              <a:spcBef>
                <a:spcPts val="1200"/>
              </a:spcBef>
              <a:spcAft>
                <a:spcPts val="0"/>
              </a:spcAft>
              <a:buClr>
                <a:schemeClr val="bg1"/>
              </a:buClr>
              <a:buFont typeface="Arial" charset="0"/>
              <a:buNone/>
              <a:defRPr/>
            </a:pPr>
            <a:r>
              <a:rPr lang="en-US" sz="2200" dirty="0"/>
              <a:t>All </a:t>
            </a:r>
            <a:r>
              <a:rPr lang="en-US" sz="2200" dirty="0" smtClean="0"/>
              <a:t>HHS </a:t>
            </a:r>
            <a:r>
              <a:rPr lang="en-US" sz="2200" dirty="0"/>
              <a:t>agencies have supporting business processes and forms, and are in compliance with this rule.</a:t>
            </a:r>
          </a:p>
          <a:p>
            <a:pPr>
              <a:buFont typeface="Arial" charset="0"/>
              <a:buChar char="•"/>
              <a:defRPr/>
            </a:pPr>
            <a:endParaRPr lang="en-US" dirty="0"/>
          </a:p>
        </p:txBody>
      </p:sp>
      <p:sp>
        <p:nvSpPr>
          <p:cNvPr id="52228"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71E55453-B372-4E52-9785-D505102D3F99}"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52229"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a:solidFill>
                  <a:srgbClr val="C5D4F1"/>
                </a:solidFill>
                <a:latin typeface="Verdana" pitchFamily="34" charset="0"/>
              </a:rPr>
              <a:t>29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981200" y="457200"/>
            <a:ext cx="7010400" cy="742950"/>
          </a:xfrm>
        </p:spPr>
        <p:txBody>
          <a:bodyPr/>
          <a:lstStyle/>
          <a:p>
            <a:pPr eaLnBrk="1" hangingPunct="1"/>
            <a:r>
              <a:rPr lang="en-US" altLang="en-US" sz="3600" smtClean="0"/>
              <a:t>What are Electronic and </a:t>
            </a:r>
            <a:br>
              <a:rPr lang="en-US" altLang="en-US" sz="3600" smtClean="0"/>
            </a:br>
            <a:r>
              <a:rPr lang="en-US" altLang="en-US" sz="3600" smtClean="0"/>
              <a:t>Information Resources (EIR)?</a:t>
            </a:r>
          </a:p>
        </p:txBody>
      </p:sp>
      <p:pic>
        <p:nvPicPr>
          <p:cNvPr id="25603" name="Content Placeholder 4" descr="A screenshot of a website, a Office for Mac package, a Word document, a still from a captioned YouTube video, a multifunction copier and fax machine, icons of iPhone apps"/>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2362200" y="1447800"/>
            <a:ext cx="6048375" cy="4800600"/>
          </a:xfrm>
        </p:spPr>
      </p:pic>
      <p:sp>
        <p:nvSpPr>
          <p:cNvPr id="7" name="TextBox 6"/>
          <p:cNvSpPr txBox="1"/>
          <p:nvPr/>
        </p:nvSpPr>
        <p:spPr>
          <a:xfrm>
            <a:off x="5638800" y="3365500"/>
            <a:ext cx="2667000" cy="2308324"/>
          </a:xfrm>
          <a:prstGeom prst="rect">
            <a:avLst/>
          </a:prstGeom>
          <a:noFill/>
        </p:spPr>
        <p:txBody>
          <a:bodyPr wrap="square">
            <a:spAutoFit/>
          </a:bodyPr>
          <a:lstStyle/>
          <a:p>
            <a:pPr lvl="1" indent="-228600" eaLnBrk="1" fontAlgn="auto" hangingPunct="1">
              <a:spcBef>
                <a:spcPts val="0"/>
              </a:spcBef>
              <a:spcAft>
                <a:spcPts val="0"/>
              </a:spcAft>
              <a:buClr>
                <a:schemeClr val="tx2"/>
              </a:buClr>
              <a:buFont typeface="Arial" pitchFamily="34" charset="0"/>
              <a:buChar char="•"/>
              <a:defRPr/>
            </a:pPr>
            <a:r>
              <a:rPr lang="en-US" sz="1200" dirty="0">
                <a:latin typeface="+mn-lt"/>
              </a:rPr>
              <a:t>Websites</a:t>
            </a:r>
          </a:p>
          <a:p>
            <a:pPr lvl="1" indent="-228600" eaLnBrk="1" fontAlgn="auto" hangingPunct="1">
              <a:spcBef>
                <a:spcPts val="0"/>
              </a:spcBef>
              <a:spcAft>
                <a:spcPts val="0"/>
              </a:spcAft>
              <a:buClr>
                <a:schemeClr val="tx2"/>
              </a:buClr>
              <a:buFont typeface="Arial" pitchFamily="34" charset="0"/>
              <a:buChar char="•"/>
              <a:defRPr/>
            </a:pPr>
            <a:r>
              <a:rPr lang="en-US" sz="1200" dirty="0">
                <a:latin typeface="+mn-lt"/>
              </a:rPr>
              <a:t>Multimedia</a:t>
            </a:r>
          </a:p>
          <a:p>
            <a:pPr lvl="1" indent="-228600" eaLnBrk="1" fontAlgn="auto" hangingPunct="1">
              <a:spcBef>
                <a:spcPts val="0"/>
              </a:spcBef>
              <a:spcAft>
                <a:spcPts val="0"/>
              </a:spcAft>
              <a:buClr>
                <a:schemeClr val="tx2"/>
              </a:buClr>
              <a:buFont typeface="Arial" pitchFamily="34" charset="0"/>
              <a:buChar char="•"/>
              <a:defRPr/>
            </a:pPr>
            <a:r>
              <a:rPr lang="en-US" sz="1200" dirty="0">
                <a:latin typeface="+mn-lt"/>
              </a:rPr>
              <a:t>Software</a:t>
            </a:r>
          </a:p>
          <a:p>
            <a:pPr lvl="1" indent="-228600" eaLnBrk="1" fontAlgn="auto" hangingPunct="1">
              <a:spcBef>
                <a:spcPts val="0"/>
              </a:spcBef>
              <a:spcAft>
                <a:spcPts val="0"/>
              </a:spcAft>
              <a:buClr>
                <a:schemeClr val="tx2"/>
              </a:buClr>
              <a:buFont typeface="Arial" pitchFamily="34" charset="0"/>
              <a:buChar char="•"/>
              <a:defRPr/>
            </a:pPr>
            <a:r>
              <a:rPr lang="en-US" sz="1200" dirty="0">
                <a:latin typeface="+mn-lt"/>
              </a:rPr>
              <a:t>Documents (PDF, Office)</a:t>
            </a:r>
          </a:p>
          <a:p>
            <a:pPr lvl="1" indent="-228600" eaLnBrk="1" fontAlgn="auto" hangingPunct="1">
              <a:spcBef>
                <a:spcPts val="0"/>
              </a:spcBef>
              <a:spcAft>
                <a:spcPts val="0"/>
              </a:spcAft>
              <a:buClr>
                <a:schemeClr val="tx2"/>
              </a:buClr>
              <a:buFont typeface="Arial" pitchFamily="34" charset="0"/>
              <a:buChar char="•"/>
              <a:defRPr/>
            </a:pPr>
            <a:r>
              <a:rPr lang="en-US" sz="1200" dirty="0">
                <a:latin typeface="+mn-lt"/>
              </a:rPr>
              <a:t>Mobile applications</a:t>
            </a:r>
          </a:p>
          <a:p>
            <a:pPr lvl="1" indent="-228600" eaLnBrk="1" fontAlgn="auto" hangingPunct="1">
              <a:spcBef>
                <a:spcPts val="0"/>
              </a:spcBef>
              <a:spcAft>
                <a:spcPts val="0"/>
              </a:spcAft>
              <a:buClr>
                <a:schemeClr val="tx2"/>
              </a:buClr>
              <a:buFont typeface="Arial" pitchFamily="34" charset="0"/>
              <a:buChar char="•"/>
              <a:defRPr/>
            </a:pPr>
            <a:r>
              <a:rPr lang="en-US" sz="1200" dirty="0">
                <a:latin typeface="+mn-lt"/>
              </a:rPr>
              <a:t>Online training &amp; webinars</a:t>
            </a:r>
          </a:p>
          <a:p>
            <a:pPr lvl="1" indent="-228600" eaLnBrk="1" fontAlgn="auto" hangingPunct="1">
              <a:spcBef>
                <a:spcPts val="0"/>
              </a:spcBef>
              <a:spcAft>
                <a:spcPts val="0"/>
              </a:spcAft>
              <a:buClr>
                <a:schemeClr val="tx2"/>
              </a:buClr>
              <a:buFont typeface="Arial" pitchFamily="34" charset="0"/>
              <a:buChar char="•"/>
              <a:defRPr/>
            </a:pPr>
            <a:r>
              <a:rPr lang="en-US" sz="1200" dirty="0">
                <a:latin typeface="+mn-lt"/>
              </a:rPr>
              <a:t>Hardware or office equipment with IT components</a:t>
            </a:r>
          </a:p>
          <a:p>
            <a:pPr lvl="1" indent="-228600" eaLnBrk="1" fontAlgn="auto" hangingPunct="1">
              <a:spcBef>
                <a:spcPts val="0"/>
              </a:spcBef>
              <a:spcAft>
                <a:spcPts val="0"/>
              </a:spcAft>
              <a:buClr>
                <a:schemeClr val="tx2"/>
              </a:buClr>
              <a:buFont typeface="Arial" pitchFamily="34" charset="0"/>
              <a:buChar char="•"/>
              <a:defRPr/>
            </a:pPr>
            <a:r>
              <a:rPr lang="en-US" sz="1200" dirty="0">
                <a:latin typeface="+mn-lt"/>
              </a:rPr>
              <a:t>Telecommunication products</a:t>
            </a:r>
          </a:p>
        </p:txBody>
      </p:sp>
      <p:sp>
        <p:nvSpPr>
          <p:cNvPr id="25605"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F7F9BBBE-4D37-495A-9DD7-6F6508EBD045}" type="datetime1">
              <a:rPr lang="en-US" sz="1200">
                <a:solidFill>
                  <a:srgbClr val="C5D4F1"/>
                </a:solidFill>
                <a:latin typeface="Verdana" pitchFamily="34" charset="0"/>
              </a:rPr>
              <a:pPr eaLnBrk="1" hangingPunct="1"/>
              <a:t>2/15/2017</a:t>
            </a:fld>
            <a:endParaRPr lang="en-US" sz="1200">
              <a:solidFill>
                <a:srgbClr val="C5D4F1"/>
              </a:solidFill>
              <a:latin typeface="Verdana" pitchFamily="34" charset="0"/>
            </a:endParaRPr>
          </a:p>
        </p:txBody>
      </p:sp>
      <p:sp>
        <p:nvSpPr>
          <p:cNvPr id="2560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25607"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a:solidFill>
                  <a:srgbClr val="C5D4F1"/>
                </a:solidFill>
                <a:latin typeface="Verdana" pitchFamily="34" charset="0"/>
              </a:rPr>
              <a:t>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628650" y="365125"/>
            <a:ext cx="5870575" cy="906463"/>
          </a:xfrm>
        </p:spPr>
        <p:txBody>
          <a:bodyPr/>
          <a:lstStyle/>
          <a:p>
            <a:r>
              <a:rPr lang="en-US" sz="3800" dirty="0" smtClean="0"/>
              <a:t>Rule §213.18(b)(1) Procurements</a:t>
            </a:r>
          </a:p>
        </p:txBody>
      </p:sp>
      <p:sp>
        <p:nvSpPr>
          <p:cNvPr id="4" name="Text Placeholder 3"/>
          <p:cNvSpPr>
            <a:spLocks noGrp="1"/>
          </p:cNvSpPr>
          <p:nvPr>
            <p:ph type="body" sz="quarter" idx="14"/>
          </p:nvPr>
        </p:nvSpPr>
        <p:spPr>
          <a:xfrm>
            <a:off x="76200" y="1752600"/>
            <a:ext cx="8686800" cy="4587875"/>
          </a:xfrm>
        </p:spPr>
        <p:txBody>
          <a:bodyPr>
            <a:normAutofit fontScale="40000" lnSpcReduction="20000"/>
          </a:bodyPr>
          <a:lstStyle/>
          <a:p>
            <a:pPr marL="457177" lvl="2" eaLnBrk="1" hangingPunct="1">
              <a:lnSpc>
                <a:spcPct val="130000"/>
              </a:lnSpc>
              <a:spcBef>
                <a:spcPts val="1200"/>
              </a:spcBef>
              <a:spcAft>
                <a:spcPts val="0"/>
              </a:spcAft>
              <a:buClr>
                <a:schemeClr val="bg1"/>
              </a:buClr>
              <a:buFont typeface="Arial" charset="0"/>
              <a:buNone/>
              <a:defRPr/>
            </a:pPr>
            <a:r>
              <a:rPr lang="en-US" sz="3500" dirty="0"/>
              <a:t>213.18(b) For the procurement of EIR made directly by an agency or through the department's commodity procurement contracts for which the solicitation is issued on or after January 1, 2015, the agency shall require a vendor to provide all that apply:</a:t>
            </a:r>
          </a:p>
          <a:p>
            <a:pPr marL="457177" lvl="2" eaLnBrk="1" hangingPunct="1">
              <a:lnSpc>
                <a:spcPct val="130000"/>
              </a:lnSpc>
              <a:spcBef>
                <a:spcPts val="1200"/>
              </a:spcBef>
              <a:spcAft>
                <a:spcPts val="0"/>
              </a:spcAft>
              <a:buClr>
                <a:schemeClr val="bg1"/>
              </a:buClr>
              <a:buFont typeface="Arial" charset="0"/>
              <a:buNone/>
              <a:defRPr/>
            </a:pPr>
            <a:r>
              <a:rPr lang="en-US" sz="3500" dirty="0"/>
              <a:t>(1) Accessibility information for the purchased products or services, where applicable, through one of the following methods: </a:t>
            </a:r>
          </a:p>
          <a:p>
            <a:pPr marL="914366" lvl="3" eaLnBrk="1" hangingPunct="1">
              <a:lnSpc>
                <a:spcPct val="130000"/>
              </a:lnSpc>
              <a:spcBef>
                <a:spcPts val="1200"/>
              </a:spcBef>
              <a:spcAft>
                <a:spcPts val="0"/>
              </a:spcAft>
              <a:buClr>
                <a:schemeClr val="bg1"/>
              </a:buClr>
              <a:buFont typeface="Arial" charset="0"/>
              <a:buNone/>
              <a:defRPr/>
            </a:pPr>
            <a:r>
              <a:rPr lang="en-US" sz="3000" dirty="0"/>
              <a:t>(A) The URL to completed Voluntary Product Accessibility Templates (VPATs) or equivalent reporting templates;</a:t>
            </a:r>
          </a:p>
          <a:p>
            <a:pPr marL="914366" lvl="3" eaLnBrk="1" hangingPunct="1">
              <a:lnSpc>
                <a:spcPct val="130000"/>
              </a:lnSpc>
              <a:spcBef>
                <a:spcPts val="1200"/>
              </a:spcBef>
              <a:spcAft>
                <a:spcPts val="0"/>
              </a:spcAft>
              <a:buClr>
                <a:schemeClr val="bg1"/>
              </a:buClr>
              <a:buFont typeface="Arial" charset="0"/>
              <a:buNone/>
              <a:defRPr/>
            </a:pPr>
            <a:r>
              <a:rPr lang="en-US" sz="3000" dirty="0"/>
              <a:t>(B) An accessible electronic document that addresses the same accessibility criteria in substantially the same format as VPATs or equivalent reporting templates; or </a:t>
            </a:r>
          </a:p>
          <a:p>
            <a:pPr marL="914366" lvl="3" eaLnBrk="1" hangingPunct="1">
              <a:lnSpc>
                <a:spcPct val="130000"/>
              </a:lnSpc>
              <a:spcBef>
                <a:spcPts val="1200"/>
              </a:spcBef>
              <a:spcAft>
                <a:spcPts val="0"/>
              </a:spcAft>
              <a:buClr>
                <a:schemeClr val="bg1"/>
              </a:buClr>
              <a:buFont typeface="Arial" charset="0"/>
              <a:buNone/>
              <a:defRPr/>
            </a:pPr>
            <a:r>
              <a:rPr lang="en-US" sz="3000" dirty="0"/>
              <a:t>(C) The URL to a web page which explains how to request completed VPATs, or equivalent reporting templates, for any products under contract;</a:t>
            </a:r>
          </a:p>
          <a:p>
            <a:pPr marL="457177" lvl="2" algn="ctr" eaLnBrk="1" hangingPunct="1">
              <a:lnSpc>
                <a:spcPct val="130000"/>
              </a:lnSpc>
              <a:spcBef>
                <a:spcPts val="1200"/>
              </a:spcBef>
              <a:spcAft>
                <a:spcPts val="0"/>
              </a:spcAft>
              <a:buClr>
                <a:schemeClr val="bg1"/>
              </a:buClr>
              <a:buFont typeface="Arial" charset="0"/>
              <a:buNone/>
              <a:defRPr/>
            </a:pPr>
            <a:r>
              <a:rPr lang="en-US" sz="3500" b="1" i="1" dirty="0">
                <a:solidFill>
                  <a:schemeClr val="accent1"/>
                </a:solidFill>
              </a:rPr>
              <a:t>Current HHS Compliance Status for §213.18(b)(1) </a:t>
            </a:r>
          </a:p>
          <a:p>
            <a:pPr marL="457177" lvl="2" eaLnBrk="1" hangingPunct="1">
              <a:lnSpc>
                <a:spcPct val="130000"/>
              </a:lnSpc>
              <a:spcBef>
                <a:spcPts val="1200"/>
              </a:spcBef>
              <a:spcAft>
                <a:spcPts val="0"/>
              </a:spcAft>
              <a:buClr>
                <a:schemeClr val="bg1"/>
              </a:buClr>
              <a:buFont typeface="Arial" charset="0"/>
              <a:buNone/>
              <a:defRPr/>
            </a:pPr>
            <a:r>
              <a:rPr lang="en-US" sz="3500" dirty="0"/>
              <a:t>HHS is working towards full compliance with this rule. More staff training, vendor outreach and education, and a vendor enrollment process that requires the provision of a VPAT or a similar accessibility disclosure document will enhance the level of compliance.</a:t>
            </a:r>
          </a:p>
          <a:p>
            <a:pPr>
              <a:buFont typeface="Arial" charset="0"/>
              <a:buChar char="•"/>
              <a:defRPr/>
            </a:pPr>
            <a:endParaRPr lang="en-US" dirty="0"/>
          </a:p>
        </p:txBody>
      </p:sp>
      <p:sp>
        <p:nvSpPr>
          <p:cNvPr id="53252"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3C8BA667-2FA9-4E83-8379-FE8B75D15513}"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53253"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30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28650" y="365125"/>
            <a:ext cx="5870575" cy="906463"/>
          </a:xfrm>
        </p:spPr>
        <p:txBody>
          <a:bodyPr/>
          <a:lstStyle/>
          <a:p>
            <a:r>
              <a:rPr lang="en-US" sz="3800" dirty="0" smtClean="0"/>
              <a:t>Rule §213.18(b)(2) Procurements</a:t>
            </a:r>
          </a:p>
        </p:txBody>
      </p:sp>
      <p:sp>
        <p:nvSpPr>
          <p:cNvPr id="54275" name="Text Placeholder 3"/>
          <p:cNvSpPr>
            <a:spLocks noGrp="1"/>
          </p:cNvSpPr>
          <p:nvPr>
            <p:ph type="body" sz="quarter" idx="14"/>
          </p:nvPr>
        </p:nvSpPr>
        <p:spPr>
          <a:xfrm>
            <a:off x="0" y="1752600"/>
            <a:ext cx="8839200" cy="4237038"/>
          </a:xfrm>
        </p:spPr>
        <p:txBody>
          <a:bodyPr/>
          <a:lstStyle/>
          <a:p>
            <a:pPr marL="455613" lvl="2" eaLnBrk="1" hangingPunct="1">
              <a:lnSpc>
                <a:spcPct val="130000"/>
              </a:lnSpc>
              <a:spcBef>
                <a:spcPts val="1200"/>
              </a:spcBef>
              <a:buClr>
                <a:schemeClr val="bg1"/>
              </a:buClr>
            </a:pPr>
            <a:r>
              <a:rPr lang="en-US" sz="1500" dirty="0" smtClean="0"/>
              <a:t>213.18(b) For the procurement of EIR made directly by an agency or through the department's commodity procurement contracts for which the solicitation is issued on or after January 1, 2015, the agency shall require a vendor to provide all that apply:</a:t>
            </a:r>
          </a:p>
          <a:p>
            <a:pPr marL="455613" lvl="2" eaLnBrk="1" hangingPunct="1">
              <a:lnSpc>
                <a:spcPct val="110000"/>
              </a:lnSpc>
              <a:spcBef>
                <a:spcPts val="1200"/>
              </a:spcBef>
              <a:buClr>
                <a:schemeClr val="bg1"/>
              </a:buClr>
            </a:pPr>
            <a:r>
              <a:rPr lang="en-US" sz="1400" dirty="0" smtClean="0"/>
              <a:t>(2) Credible evidence of the vendor's capability or ability to produce accessible EIR products and services. Such evidence may include, but is not limited to, a vendor's internal accessibility policy documents, contractual warranties for accessibility, accessibility testing documents, and examples of prior work results.</a:t>
            </a:r>
          </a:p>
          <a:p>
            <a:pPr marL="455613" lvl="2" algn="ctr" eaLnBrk="1" hangingPunct="1">
              <a:lnSpc>
                <a:spcPct val="110000"/>
              </a:lnSpc>
              <a:spcBef>
                <a:spcPts val="1200"/>
              </a:spcBef>
              <a:buClr>
                <a:schemeClr val="bg1"/>
              </a:buClr>
            </a:pPr>
            <a:r>
              <a:rPr lang="en-US" sz="1400" b="1" i="1" dirty="0" smtClean="0">
                <a:solidFill>
                  <a:schemeClr val="accent1"/>
                </a:solidFill>
              </a:rPr>
              <a:t>Current HHS Compliance Status for §213.18(b)(2) </a:t>
            </a:r>
          </a:p>
          <a:p>
            <a:pPr marL="455613" lvl="2" eaLnBrk="1" hangingPunct="1">
              <a:lnSpc>
                <a:spcPct val="110000"/>
              </a:lnSpc>
              <a:spcBef>
                <a:spcPts val="1200"/>
              </a:spcBef>
              <a:buClr>
                <a:schemeClr val="bg1"/>
              </a:buClr>
            </a:pPr>
            <a:r>
              <a:rPr lang="en-US" sz="1400" dirty="0" smtClean="0"/>
              <a:t>The HHS agencies are working towards full compliance with these rules. Additional staff training, vendor outreach and education, a vendor enrollment process that requires a VPAT or its equivalent and purchasing application changes may be necessary to achieve a higher level of compliance.</a:t>
            </a:r>
          </a:p>
          <a:p>
            <a:pPr marL="455613" lvl="2" eaLnBrk="1" hangingPunct="1">
              <a:lnSpc>
                <a:spcPct val="110000"/>
              </a:lnSpc>
              <a:spcBef>
                <a:spcPts val="1200"/>
              </a:spcBef>
              <a:buClr>
                <a:schemeClr val="bg1"/>
              </a:buClr>
            </a:pPr>
            <a:endParaRPr lang="en-US" sz="1400" b="1" i="1" dirty="0" smtClean="0">
              <a:solidFill>
                <a:schemeClr val="accent1"/>
              </a:solidFill>
            </a:endParaRPr>
          </a:p>
          <a:p>
            <a:pPr marL="455613" lvl="2" eaLnBrk="1" hangingPunct="1">
              <a:lnSpc>
                <a:spcPct val="110000"/>
              </a:lnSpc>
              <a:spcBef>
                <a:spcPts val="1200"/>
              </a:spcBef>
              <a:buClr>
                <a:schemeClr val="bg1"/>
              </a:buClr>
            </a:pPr>
            <a:endParaRPr lang="en-US" sz="1400" dirty="0" smtClean="0"/>
          </a:p>
          <a:p>
            <a:pPr marL="0" indent="0">
              <a:buFont typeface="Arial" pitchFamily="34" charset="0"/>
              <a:buNone/>
            </a:pPr>
            <a:endParaRPr lang="en-US" dirty="0" smtClean="0"/>
          </a:p>
        </p:txBody>
      </p:sp>
      <p:sp>
        <p:nvSpPr>
          <p:cNvPr id="54276"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8D1A9D96-03F2-47F5-9B5D-3545F814A223}"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54277"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31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28650" y="365125"/>
            <a:ext cx="5870575" cy="906463"/>
          </a:xfrm>
        </p:spPr>
        <p:txBody>
          <a:bodyPr/>
          <a:lstStyle/>
          <a:p>
            <a:r>
              <a:rPr lang="en-US" sz="3800" dirty="0" smtClean="0"/>
              <a:t>Rule §213.18(c)-(d) Procurements</a:t>
            </a:r>
          </a:p>
        </p:txBody>
      </p:sp>
      <p:sp>
        <p:nvSpPr>
          <p:cNvPr id="4" name="Text Placeholder 3"/>
          <p:cNvSpPr>
            <a:spLocks noGrp="1"/>
          </p:cNvSpPr>
          <p:nvPr>
            <p:ph type="body" sz="quarter" idx="14"/>
          </p:nvPr>
        </p:nvSpPr>
        <p:spPr>
          <a:xfrm>
            <a:off x="0" y="1752600"/>
            <a:ext cx="8763000" cy="4587875"/>
          </a:xfrm>
        </p:spPr>
        <p:txBody>
          <a:bodyPr>
            <a:normAutofit fontScale="62500" lnSpcReduction="20000"/>
          </a:bodyPr>
          <a:lstStyle/>
          <a:p>
            <a:pPr marL="457177" lvl="2" eaLnBrk="1" hangingPunct="1">
              <a:lnSpc>
                <a:spcPct val="140000"/>
              </a:lnSpc>
              <a:spcBef>
                <a:spcPts val="1200"/>
              </a:spcBef>
              <a:spcAft>
                <a:spcPts val="0"/>
              </a:spcAft>
              <a:buClr>
                <a:schemeClr val="bg1"/>
              </a:buClr>
              <a:buFont typeface="Arial" charset="0"/>
              <a:buNone/>
              <a:defRPr/>
            </a:pPr>
            <a:r>
              <a:rPr lang="en-US" sz="2200" dirty="0"/>
              <a:t>213.18(c) An agency shall implement a procurement accessibility policy, and supporting business processes and contract terms, for making procurement decisions. An agency shall monitor the procurement processes and contracts for accessibility compliance.</a:t>
            </a:r>
          </a:p>
          <a:p>
            <a:pPr marL="457177" lvl="2" eaLnBrk="1" hangingPunct="1">
              <a:lnSpc>
                <a:spcPct val="140000"/>
              </a:lnSpc>
              <a:spcBef>
                <a:spcPts val="1200"/>
              </a:spcBef>
              <a:spcAft>
                <a:spcPts val="0"/>
              </a:spcAft>
              <a:buClr>
                <a:schemeClr val="bg1"/>
              </a:buClr>
              <a:buFont typeface="Arial" charset="0"/>
              <a:buNone/>
              <a:defRPr/>
            </a:pPr>
            <a:r>
              <a:rPr lang="en-US" sz="2200" dirty="0"/>
              <a:t>213.18(d) This subchapter applies to EIR developed, procured, or materially changed by an agency, or developed, procured, or materially changed by a contractor under a contract with an agency which requires the use of such product in the performance of a service or the furnishing of a product</a:t>
            </a:r>
            <a:r>
              <a:rPr lang="en-US" sz="2200" dirty="0" smtClean="0"/>
              <a:t>.</a:t>
            </a:r>
          </a:p>
          <a:p>
            <a:pPr marL="457177" lvl="2" algn="ctr" eaLnBrk="1" hangingPunct="1">
              <a:lnSpc>
                <a:spcPct val="140000"/>
              </a:lnSpc>
              <a:spcBef>
                <a:spcPts val="1200"/>
              </a:spcBef>
              <a:spcAft>
                <a:spcPts val="0"/>
              </a:spcAft>
              <a:buClr>
                <a:schemeClr val="bg1"/>
              </a:buClr>
              <a:buFont typeface="Arial" charset="0"/>
              <a:buNone/>
              <a:defRPr/>
            </a:pPr>
            <a:r>
              <a:rPr lang="en-US" sz="2200" b="1" i="1" dirty="0">
                <a:solidFill>
                  <a:schemeClr val="accent1"/>
                </a:solidFill>
              </a:rPr>
              <a:t>Current HHS Compliance Status for §213.18(b)(2) </a:t>
            </a:r>
          </a:p>
          <a:p>
            <a:pPr marL="457177" lvl="2" eaLnBrk="1" hangingPunct="1">
              <a:lnSpc>
                <a:spcPct val="140000"/>
              </a:lnSpc>
              <a:spcBef>
                <a:spcPts val="1200"/>
              </a:spcBef>
              <a:spcAft>
                <a:spcPts val="0"/>
              </a:spcAft>
              <a:buClr>
                <a:schemeClr val="bg1"/>
              </a:buClr>
              <a:buFont typeface="Arial" charset="0"/>
              <a:buNone/>
              <a:defRPr/>
            </a:pPr>
            <a:r>
              <a:rPr lang="en-US" sz="1900" dirty="0"/>
              <a:t>The Uniform Terms and Conditions (UTC) version </a:t>
            </a:r>
            <a:r>
              <a:rPr lang="en-US" sz="1900" dirty="0" smtClean="0"/>
              <a:t>2.13 </a:t>
            </a:r>
            <a:r>
              <a:rPr lang="en-US" sz="1900" dirty="0"/>
              <a:t>contains a broad statement requiring compliance with all federal, state and local regulations including those requiring the accessibility of EIR. </a:t>
            </a:r>
          </a:p>
          <a:p>
            <a:pPr marL="457177" lvl="2" eaLnBrk="1" hangingPunct="1">
              <a:lnSpc>
                <a:spcPct val="140000"/>
              </a:lnSpc>
              <a:spcBef>
                <a:spcPts val="1200"/>
              </a:spcBef>
              <a:spcAft>
                <a:spcPts val="0"/>
              </a:spcAft>
              <a:buClr>
                <a:schemeClr val="bg1"/>
              </a:buClr>
              <a:buFont typeface="Arial" charset="0"/>
              <a:buNone/>
              <a:defRPr/>
            </a:pPr>
            <a:r>
              <a:rPr lang="en-US" sz="1900" dirty="0"/>
              <a:t>Specific accessibility requirements must be included by listing the Special Conditions attachment to the Signature Page and adding to the Procurement Package.</a:t>
            </a:r>
          </a:p>
          <a:p>
            <a:pPr marL="457177" lvl="2" eaLnBrk="1" hangingPunct="1">
              <a:lnSpc>
                <a:spcPct val="140000"/>
              </a:lnSpc>
              <a:spcBef>
                <a:spcPts val="1200"/>
              </a:spcBef>
              <a:spcAft>
                <a:spcPts val="0"/>
              </a:spcAft>
              <a:buClr>
                <a:schemeClr val="bg1"/>
              </a:buClr>
              <a:buFont typeface="Arial" charset="0"/>
              <a:buNone/>
              <a:defRPr/>
            </a:pPr>
            <a:r>
              <a:rPr lang="en-US" sz="1900" dirty="0"/>
              <a:t>Compliance requires that procurement and legal staff recognize all contracts that may include the provision of EIR by the vendor and that these staff members add the accessibility requirements to the signature page.</a:t>
            </a:r>
          </a:p>
          <a:p>
            <a:pPr marL="457177" lvl="2" eaLnBrk="1" hangingPunct="1">
              <a:lnSpc>
                <a:spcPct val="140000"/>
              </a:lnSpc>
              <a:spcBef>
                <a:spcPts val="1200"/>
              </a:spcBef>
              <a:spcAft>
                <a:spcPts val="0"/>
              </a:spcAft>
              <a:buClr>
                <a:schemeClr val="bg1"/>
              </a:buClr>
              <a:buFont typeface="Arial" charset="0"/>
              <a:buNone/>
              <a:defRPr/>
            </a:pPr>
            <a:endParaRPr lang="en-US" sz="1500" dirty="0"/>
          </a:p>
          <a:p>
            <a:pPr marL="0" indent="0">
              <a:buFont typeface="Arial" charset="0"/>
              <a:buNone/>
              <a:defRPr/>
            </a:pPr>
            <a:endParaRPr lang="en-US" dirty="0"/>
          </a:p>
        </p:txBody>
      </p:sp>
      <p:sp>
        <p:nvSpPr>
          <p:cNvPr id="55300"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5B1589EC-0776-4F98-A48B-38EF0706FE7D}"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55301"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32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628650" y="365125"/>
            <a:ext cx="5870575" cy="906463"/>
          </a:xfrm>
        </p:spPr>
        <p:txBody>
          <a:bodyPr/>
          <a:lstStyle/>
          <a:p>
            <a:r>
              <a:rPr lang="en-US" sz="3800" dirty="0" smtClean="0"/>
              <a:t>Rule §213.18(g) Procurements</a:t>
            </a:r>
          </a:p>
        </p:txBody>
      </p:sp>
      <p:sp>
        <p:nvSpPr>
          <p:cNvPr id="56323" name="Text Placeholder 3"/>
          <p:cNvSpPr>
            <a:spLocks noGrp="1"/>
          </p:cNvSpPr>
          <p:nvPr>
            <p:ph type="body" sz="quarter" idx="14"/>
          </p:nvPr>
        </p:nvSpPr>
        <p:spPr>
          <a:xfrm>
            <a:off x="0" y="1752600"/>
            <a:ext cx="8763000" cy="4237038"/>
          </a:xfrm>
        </p:spPr>
        <p:txBody>
          <a:bodyPr/>
          <a:lstStyle/>
          <a:p>
            <a:pPr marL="455613" lvl="2" eaLnBrk="1" hangingPunct="1">
              <a:lnSpc>
                <a:spcPct val="120000"/>
              </a:lnSpc>
              <a:spcBef>
                <a:spcPts val="1200"/>
              </a:spcBef>
              <a:buClr>
                <a:schemeClr val="bg1"/>
              </a:buClr>
            </a:pPr>
            <a:r>
              <a:rPr lang="en-US" sz="1400" dirty="0" smtClean="0"/>
              <a:t>213.18(g) For projects which meet the criteria of a major information resource project (MIRP), accessibility testing shall be documented by a knowledgeable agency staff member or third party testing resource to validate compliance with §206.50 of this title and this chapter.</a:t>
            </a:r>
          </a:p>
          <a:p>
            <a:pPr marL="455613" lvl="2" algn="ctr" eaLnBrk="1" hangingPunct="1">
              <a:lnSpc>
                <a:spcPct val="120000"/>
              </a:lnSpc>
              <a:spcBef>
                <a:spcPts val="1200"/>
              </a:spcBef>
              <a:buClr>
                <a:schemeClr val="bg1"/>
              </a:buClr>
            </a:pPr>
            <a:r>
              <a:rPr lang="en-US" sz="1400" b="1" i="1" dirty="0" smtClean="0">
                <a:solidFill>
                  <a:schemeClr val="accent1"/>
                </a:solidFill>
              </a:rPr>
              <a:t>Current HHS Compliance Status for §213.18(g) </a:t>
            </a:r>
          </a:p>
          <a:p>
            <a:pPr marL="455613" lvl="2" eaLnBrk="1" hangingPunct="1">
              <a:lnSpc>
                <a:spcPct val="120000"/>
              </a:lnSpc>
              <a:spcBef>
                <a:spcPts val="1200"/>
              </a:spcBef>
              <a:buClr>
                <a:schemeClr val="bg1"/>
              </a:buClr>
            </a:pPr>
            <a:r>
              <a:rPr lang="en-US" sz="1400" dirty="0" smtClean="0"/>
              <a:t>Most Major Information Resource Projects (MIRPs) in HHS have included accessibility requirements, but test results showing accessibility compliance have not always been documented.</a:t>
            </a:r>
          </a:p>
          <a:p>
            <a:pPr marL="455613" lvl="2" eaLnBrk="1" hangingPunct="1">
              <a:lnSpc>
                <a:spcPct val="120000"/>
              </a:lnSpc>
              <a:spcBef>
                <a:spcPts val="1200"/>
              </a:spcBef>
              <a:buClr>
                <a:schemeClr val="bg1"/>
              </a:buClr>
            </a:pPr>
            <a:endParaRPr lang="en-US" sz="1400" b="1" i="1" dirty="0" smtClean="0">
              <a:solidFill>
                <a:schemeClr val="accent1"/>
              </a:solidFill>
            </a:endParaRPr>
          </a:p>
          <a:p>
            <a:pPr marL="455613" lvl="2" eaLnBrk="1" hangingPunct="1">
              <a:lnSpc>
                <a:spcPct val="120000"/>
              </a:lnSpc>
              <a:spcBef>
                <a:spcPts val="1200"/>
              </a:spcBef>
              <a:buClr>
                <a:schemeClr val="bg1"/>
              </a:buClr>
            </a:pPr>
            <a:endParaRPr lang="en-US" sz="1400" dirty="0" smtClean="0"/>
          </a:p>
          <a:p>
            <a:pPr marL="0" indent="0">
              <a:buFont typeface="Arial" pitchFamily="34" charset="0"/>
              <a:buNone/>
            </a:pPr>
            <a:endParaRPr lang="en-US" dirty="0" smtClean="0"/>
          </a:p>
        </p:txBody>
      </p:sp>
      <p:sp>
        <p:nvSpPr>
          <p:cNvPr id="56324"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131703AB-FC15-415E-8FF3-A0205420BC6E}"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56325"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33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2078038" y="503238"/>
            <a:ext cx="5999162" cy="792162"/>
          </a:xfrm>
        </p:spPr>
        <p:txBody>
          <a:bodyPr/>
          <a:lstStyle/>
          <a:p>
            <a:pPr eaLnBrk="1" hangingPunct="1"/>
            <a:r>
              <a:rPr lang="en-US" altLang="en-US" sz="3800" dirty="0" smtClean="0"/>
              <a:t>EIR Accessibility Resources</a:t>
            </a:r>
          </a:p>
        </p:txBody>
      </p:sp>
      <p:sp>
        <p:nvSpPr>
          <p:cNvPr id="82947" name="Content Placeholder 2"/>
          <p:cNvSpPr>
            <a:spLocks noGrp="1"/>
          </p:cNvSpPr>
          <p:nvPr>
            <p:ph sz="half" idx="1"/>
          </p:nvPr>
        </p:nvSpPr>
        <p:spPr>
          <a:xfrm>
            <a:off x="2133600" y="1447800"/>
            <a:ext cx="6629400" cy="4953000"/>
          </a:xfrm>
        </p:spPr>
        <p:txBody>
          <a:bodyPr>
            <a:normAutofit fontScale="92500" lnSpcReduction="10000"/>
          </a:bodyPr>
          <a:lstStyle/>
          <a:p>
            <a:pPr marL="228600" lvl="1" indent="-228600" eaLnBrk="1" hangingPunct="1">
              <a:lnSpc>
                <a:spcPct val="120000"/>
              </a:lnSpc>
              <a:spcBef>
                <a:spcPts val="1000"/>
              </a:spcBef>
              <a:spcAft>
                <a:spcPts val="0"/>
              </a:spcAft>
              <a:buClr>
                <a:schemeClr val="bg1"/>
              </a:buClr>
              <a:buFont typeface="Arial" pitchFamily="34" charset="0"/>
              <a:buChar char="•"/>
              <a:defRPr/>
            </a:pPr>
            <a:r>
              <a:rPr lang="en-US" altLang="en-US" sz="1800" dirty="0" smtClean="0"/>
              <a:t>DSHS Accessibility procedures: </a:t>
            </a:r>
            <a:r>
              <a:rPr lang="en-US" altLang="en-US" sz="1800" i="1" dirty="0" smtClean="0">
                <a:hlinkClick r:id="rId3" tooltip="DSHS Accessibility procedures"/>
              </a:rPr>
              <a:t>online.dshs.state.tx.us/it/</a:t>
            </a:r>
            <a:r>
              <a:rPr lang="en-US" altLang="en-US" sz="1800" i="1" dirty="0" err="1" smtClean="0">
                <a:hlinkClick r:id="rId3" tooltip="DSHS Accessibility procedures"/>
              </a:rPr>
              <a:t>webservices</a:t>
            </a:r>
            <a:r>
              <a:rPr lang="en-US" altLang="en-US" sz="1800" i="1" dirty="0" smtClean="0">
                <a:hlinkClick r:id="rId3" tooltip="DSHS Accessibility procedures"/>
              </a:rPr>
              <a:t>/accessibility.aspx</a:t>
            </a:r>
            <a:endParaRPr lang="en-US" altLang="en-US" sz="1800" i="1" dirty="0" smtClean="0"/>
          </a:p>
          <a:p>
            <a:pPr marL="228600" lvl="1" indent="-228600" eaLnBrk="1" hangingPunct="1">
              <a:lnSpc>
                <a:spcPct val="120000"/>
              </a:lnSpc>
              <a:spcBef>
                <a:spcPts val="1000"/>
              </a:spcBef>
              <a:spcAft>
                <a:spcPts val="0"/>
              </a:spcAft>
              <a:buClr>
                <a:schemeClr val="bg1"/>
              </a:buClr>
              <a:buFont typeface="Arial" pitchFamily="34" charset="0"/>
              <a:buChar char="•"/>
              <a:defRPr/>
            </a:pPr>
            <a:r>
              <a:rPr lang="en-US" altLang="en-US" sz="1800" dirty="0"/>
              <a:t>HHS Accessibility Policy: </a:t>
            </a:r>
            <a:r>
              <a:rPr lang="en-US" altLang="en-US" sz="1800" dirty="0" smtClean="0">
                <a:hlinkClick r:id="rId4" tooltip="HHS Accessibility Policy"/>
              </a:rPr>
              <a:t>accessibility.hhs.texas.gov/policy.asp</a:t>
            </a:r>
            <a:endParaRPr lang="en-US" altLang="en-US" sz="1800" dirty="0" smtClean="0"/>
          </a:p>
          <a:p>
            <a:pPr marL="228600" lvl="1" indent="-228600" eaLnBrk="1" hangingPunct="1">
              <a:lnSpc>
                <a:spcPct val="110000"/>
              </a:lnSpc>
              <a:spcBef>
                <a:spcPts val="1000"/>
              </a:spcBef>
              <a:spcAft>
                <a:spcPts val="0"/>
              </a:spcAft>
              <a:buClr>
                <a:schemeClr val="bg1"/>
              </a:buClr>
              <a:buFont typeface="Arial" pitchFamily="34" charset="0"/>
              <a:buChar char="•"/>
              <a:defRPr/>
            </a:pPr>
            <a:r>
              <a:rPr lang="en-US" altLang="en-US" sz="1800" dirty="0" smtClean="0"/>
              <a:t>HHS Accessibility Center website: </a:t>
            </a:r>
            <a:r>
              <a:rPr lang="en-US" altLang="en-US" sz="1800" dirty="0" smtClean="0">
                <a:hlinkClick r:id="rId5" tooltip="HHS Accessibility Center website"/>
              </a:rPr>
              <a:t>accessibility.hhs.texas.gov/index.asp</a:t>
            </a:r>
            <a:endParaRPr lang="en-US" altLang="en-US" sz="1800" dirty="0" smtClean="0"/>
          </a:p>
          <a:p>
            <a:pPr marL="228600" lvl="1" indent="-228600" eaLnBrk="1" hangingPunct="1">
              <a:lnSpc>
                <a:spcPct val="120000"/>
              </a:lnSpc>
              <a:spcBef>
                <a:spcPts val="1000"/>
              </a:spcBef>
              <a:spcAft>
                <a:spcPts val="0"/>
              </a:spcAft>
              <a:buClr>
                <a:schemeClr val="bg1"/>
              </a:buClr>
              <a:buFont typeface="Arial" pitchFamily="34" charset="0"/>
              <a:buChar char="•"/>
              <a:defRPr/>
            </a:pPr>
            <a:r>
              <a:rPr lang="en-US" altLang="en-US" sz="1800" dirty="0" smtClean="0"/>
              <a:t>Governor’s website</a:t>
            </a:r>
            <a:br>
              <a:rPr lang="en-US" altLang="en-US" sz="1800" dirty="0" smtClean="0"/>
            </a:br>
            <a:r>
              <a:rPr lang="en-US" altLang="en-US" sz="1800" dirty="0" smtClean="0">
                <a:hlinkClick r:id="rId6" tooltip="Governor’s website for people with disabilities"/>
              </a:rPr>
              <a:t>gov.texas.gov/disabilities/</a:t>
            </a:r>
            <a:r>
              <a:rPr lang="en-US" altLang="en-US" sz="1800" dirty="0" err="1" smtClean="0">
                <a:hlinkClick r:id="rId6" tooltip="Governor’s website for people with disabilities"/>
              </a:rPr>
              <a:t>accessibledocs</a:t>
            </a:r>
            <a:r>
              <a:rPr lang="en-US" altLang="en-US" sz="1800" dirty="0" smtClean="0"/>
              <a:t> </a:t>
            </a:r>
          </a:p>
          <a:p>
            <a:pPr marL="228600" lvl="1" indent="-228600" eaLnBrk="1" hangingPunct="1">
              <a:lnSpc>
                <a:spcPct val="120000"/>
              </a:lnSpc>
              <a:spcBef>
                <a:spcPts val="1000"/>
              </a:spcBef>
              <a:spcAft>
                <a:spcPts val="0"/>
              </a:spcAft>
              <a:buClr>
                <a:schemeClr val="bg1"/>
              </a:buClr>
              <a:buFont typeface="Arial" pitchFamily="34" charset="0"/>
              <a:buChar char="•"/>
              <a:defRPr/>
            </a:pPr>
            <a:r>
              <a:rPr lang="en-US" altLang="en-US" sz="1800" dirty="0" smtClean="0"/>
              <a:t>Accessibility checklist and guidelines: </a:t>
            </a:r>
            <a:r>
              <a:rPr lang="en-US" altLang="en-US" sz="1800" dirty="0" smtClean="0">
                <a:hlinkClick r:id="rId7" tooltip="HHS accessibility checklist and guidelines"/>
              </a:rPr>
              <a:t>accessibility.hhs.texas.gov/docs/checklists/HHSwcag20checklistSept2015.xlsm</a:t>
            </a:r>
            <a:endParaRPr lang="en-US" altLang="en-US" sz="1800" dirty="0" smtClean="0"/>
          </a:p>
          <a:p>
            <a:pPr marL="228600" lvl="1" indent="-228600" eaLnBrk="1" hangingPunct="1">
              <a:lnSpc>
                <a:spcPct val="120000"/>
              </a:lnSpc>
              <a:spcBef>
                <a:spcPts val="1000"/>
              </a:spcBef>
              <a:spcAft>
                <a:spcPts val="0"/>
              </a:spcAft>
              <a:buClr>
                <a:schemeClr val="bg1"/>
              </a:buClr>
              <a:buFont typeface="Arial" pitchFamily="34" charset="0"/>
              <a:buChar char="•"/>
              <a:defRPr/>
            </a:pPr>
            <a:r>
              <a:rPr lang="en-US" altLang="en-US" sz="1800" dirty="0" smtClean="0"/>
              <a:t>Contact the DSHS EIR Accessibility Coordinator, Richard Steinberg, at 512-776-2913 or </a:t>
            </a:r>
            <a:r>
              <a:rPr lang="en-US" altLang="en-US" sz="1800" dirty="0" smtClean="0">
                <a:hlinkClick r:id="rId8" tooltip="Richard Steinberg email address"/>
              </a:rPr>
              <a:t>richard.steinberg@hhsc.state.tx.us</a:t>
            </a:r>
            <a:r>
              <a:rPr lang="en-US" altLang="en-US" sz="1800" dirty="0" smtClean="0"/>
              <a:t> </a:t>
            </a:r>
          </a:p>
        </p:txBody>
      </p:sp>
      <p:sp>
        <p:nvSpPr>
          <p:cNvPr id="57348"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DA6F40E1-C353-4787-8043-83C41E75E6FE}"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57349"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34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628650" y="3552825"/>
            <a:ext cx="7886700" cy="1116013"/>
          </a:xfrm>
        </p:spPr>
        <p:txBody>
          <a:bodyPr>
            <a:normAutofit/>
          </a:bodyPr>
          <a:lstStyle/>
          <a:p>
            <a:r>
              <a:rPr lang="en-US" dirty="0"/>
              <a:t>Questions</a:t>
            </a:r>
            <a:r>
              <a:rPr lang="en-US" dirty="0" smtClean="0"/>
              <a:t>?</a:t>
            </a:r>
          </a:p>
        </p:txBody>
      </p:sp>
      <p:sp>
        <p:nvSpPr>
          <p:cNvPr id="58371" name="Text Placeholder 2"/>
          <p:cNvSpPr>
            <a:spLocks noGrp="1"/>
          </p:cNvSpPr>
          <p:nvPr>
            <p:ph type="body" sz="quarter" idx="13"/>
          </p:nvPr>
        </p:nvSpPr>
        <p:spPr>
          <a:xfrm>
            <a:off x="1673225" y="5010150"/>
            <a:ext cx="5913438" cy="914400"/>
          </a:xfrm>
        </p:spPr>
        <p:txBody>
          <a:bodyPr/>
          <a:lstStyle/>
          <a:p>
            <a:r>
              <a:rPr lang="en-US" dirty="0" smtClean="0"/>
              <a:t>Thank you for attending!</a:t>
            </a:r>
          </a:p>
        </p:txBody>
      </p:sp>
      <p:sp>
        <p:nvSpPr>
          <p:cNvPr id="58373"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21C2E007-6D04-453E-9337-FF5F282D5BD4}"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7"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58374"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35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28650" y="465138"/>
            <a:ext cx="5870575" cy="906462"/>
          </a:xfrm>
        </p:spPr>
        <p:txBody>
          <a:bodyPr/>
          <a:lstStyle/>
          <a:p>
            <a:pPr eaLnBrk="1" hangingPunct="1"/>
            <a:r>
              <a:rPr lang="en-US" altLang="en-US" sz="4400" smtClean="0"/>
              <a:t>What Does Accessibility Mean?</a:t>
            </a:r>
          </a:p>
        </p:txBody>
      </p:sp>
      <p:sp>
        <p:nvSpPr>
          <p:cNvPr id="3" name="Content Placeholder 2"/>
          <p:cNvSpPr>
            <a:spLocks noGrp="1"/>
          </p:cNvSpPr>
          <p:nvPr>
            <p:ph type="body" sz="quarter" idx="14"/>
          </p:nvPr>
        </p:nvSpPr>
        <p:spPr>
          <a:xfrm>
            <a:off x="627063" y="1752600"/>
            <a:ext cx="7831137" cy="4237038"/>
          </a:xfrm>
        </p:spPr>
        <p:txBody>
          <a:bodyPr rtlCol="0">
            <a:normAutofit fontScale="85000" lnSpcReduction="20000"/>
          </a:bodyPr>
          <a:lstStyle/>
          <a:p>
            <a:pPr marL="114300" indent="0" defTabSz="914377" eaLnBrk="1" fontAlgn="auto" hangingPunct="1">
              <a:lnSpc>
                <a:spcPct val="110000"/>
              </a:lnSpc>
              <a:spcBef>
                <a:spcPts val="1200"/>
              </a:spcBef>
              <a:spcAft>
                <a:spcPts val="600"/>
              </a:spcAft>
              <a:buFont typeface="Arial" pitchFamily="34" charset="0"/>
              <a:buNone/>
              <a:defRPr/>
            </a:pPr>
            <a:r>
              <a:rPr lang="en-US" sz="3000" dirty="0"/>
              <a:t>Accessibility means providing equal access to information and services regardless of a user's physical or developmental abilities or impairments</a:t>
            </a:r>
            <a:r>
              <a:rPr lang="en-US" sz="3000" dirty="0" smtClean="0"/>
              <a:t>.</a:t>
            </a:r>
          </a:p>
          <a:p>
            <a:pPr marL="114300" indent="0" defTabSz="914377" eaLnBrk="1" fontAlgn="auto" hangingPunct="1">
              <a:lnSpc>
                <a:spcPct val="110000"/>
              </a:lnSpc>
              <a:spcBef>
                <a:spcPts val="1200"/>
              </a:spcBef>
              <a:spcAft>
                <a:spcPts val="600"/>
              </a:spcAft>
              <a:buFont typeface="Arial" pitchFamily="34" charset="0"/>
              <a:buNone/>
              <a:defRPr/>
            </a:pPr>
            <a:r>
              <a:rPr lang="en-US" sz="3000" dirty="0" smtClean="0"/>
              <a:t>HHS </a:t>
            </a:r>
            <a:r>
              <a:rPr lang="en-US" sz="3000" dirty="0"/>
              <a:t>employees are required by </a:t>
            </a:r>
            <a:r>
              <a:rPr lang="en-US" sz="3000" dirty="0" smtClean="0"/>
              <a:t>law and system policy </a:t>
            </a:r>
            <a:r>
              <a:rPr lang="en-US" sz="3000" dirty="0"/>
              <a:t>to ensure that any electronic information or technology </a:t>
            </a:r>
            <a:r>
              <a:rPr lang="en-US" sz="3000" dirty="0" smtClean="0"/>
              <a:t>resources that are </a:t>
            </a:r>
            <a:r>
              <a:rPr lang="en-US" sz="3000" dirty="0"/>
              <a:t>created or purchased are </a:t>
            </a:r>
            <a:r>
              <a:rPr lang="en-US" sz="3000" dirty="0" smtClean="0"/>
              <a:t>accessible</a:t>
            </a:r>
            <a:r>
              <a:rPr lang="en-US" altLang="en-US" sz="3000" dirty="0"/>
              <a:t> </a:t>
            </a:r>
            <a:r>
              <a:rPr lang="en-US" altLang="en-US" sz="3000" dirty="0" smtClean="0"/>
              <a:t>to both </a:t>
            </a:r>
            <a:r>
              <a:rPr lang="en-US" altLang="en-US" sz="3000" dirty="0"/>
              <a:t>employees and the public with and without disabilities</a:t>
            </a:r>
            <a:r>
              <a:rPr lang="en-US" sz="3000" dirty="0" smtClean="0"/>
              <a:t>.</a:t>
            </a:r>
            <a:endParaRPr lang="en-US" dirty="0"/>
          </a:p>
        </p:txBody>
      </p:sp>
      <p:sp>
        <p:nvSpPr>
          <p:cNvPr id="26628"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5DDB2094-EFCA-4551-9E69-C8FC35DA9244}" type="datetime1">
              <a:rPr lang="en-US" sz="1200">
                <a:solidFill>
                  <a:srgbClr val="C5D4F1"/>
                </a:solidFill>
                <a:latin typeface="Verdana" pitchFamily="34" charset="0"/>
              </a:rPr>
              <a:pPr eaLnBrk="1" hangingPunct="1"/>
              <a:t>2/15/2017</a:t>
            </a:fld>
            <a:endParaRPr lang="en-US" sz="1200">
              <a:solidFill>
                <a:srgbClr val="C5D4F1"/>
              </a:solidFill>
              <a:latin typeface="Verdana" pitchFamily="34" charset="0"/>
            </a:endParaRPr>
          </a:p>
        </p:txBody>
      </p:sp>
      <p:sp>
        <p:nvSpPr>
          <p:cNvPr id="26629"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26630"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a:solidFill>
                  <a:srgbClr val="C5D4F1"/>
                </a:solidFill>
                <a:latin typeface="Verdana" pitchFamily="34" charset="0"/>
              </a:rPr>
              <a:t>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28650" y="365125"/>
            <a:ext cx="5870575" cy="906463"/>
          </a:xfrm>
        </p:spPr>
        <p:txBody>
          <a:bodyPr/>
          <a:lstStyle/>
          <a:p>
            <a:pPr algn="ctr" eaLnBrk="1" hangingPunct="1"/>
            <a:r>
              <a:rPr lang="en-US" altLang="en-US" dirty="0" smtClean="0"/>
              <a:t>POUR</a:t>
            </a:r>
          </a:p>
        </p:txBody>
      </p:sp>
      <p:sp>
        <p:nvSpPr>
          <p:cNvPr id="6147" name="Content Placeholder 3"/>
          <p:cNvSpPr>
            <a:spLocks noGrp="1"/>
          </p:cNvSpPr>
          <p:nvPr>
            <p:ph type="body" sz="quarter" idx="14"/>
          </p:nvPr>
        </p:nvSpPr>
        <p:spPr>
          <a:xfrm>
            <a:off x="627063" y="1752600"/>
            <a:ext cx="7888287" cy="4587875"/>
          </a:xfrm>
        </p:spPr>
        <p:txBody>
          <a:bodyPr rtlCol="0">
            <a:normAutofit fontScale="62500" lnSpcReduction="20000"/>
          </a:bodyPr>
          <a:lstStyle/>
          <a:p>
            <a:pPr marL="0" indent="0" defTabSz="914377" eaLnBrk="1" fontAlgn="auto" hangingPunct="1">
              <a:lnSpc>
                <a:spcPct val="110000"/>
              </a:lnSpc>
              <a:spcAft>
                <a:spcPts val="0"/>
              </a:spcAft>
              <a:buFont typeface="Arial" charset="0"/>
              <a:buNone/>
              <a:defRPr/>
            </a:pPr>
            <a:r>
              <a:rPr lang="en-US" altLang="en-US" sz="5100" b="1" dirty="0" smtClean="0">
                <a:solidFill>
                  <a:schemeClr val="accent1"/>
                </a:solidFill>
                <a:latin typeface="+mj-lt"/>
              </a:rPr>
              <a:t>Perceivable</a:t>
            </a:r>
          </a:p>
          <a:p>
            <a:pPr marL="0" indent="0" defTabSz="914377" eaLnBrk="1" fontAlgn="auto" hangingPunct="1">
              <a:lnSpc>
                <a:spcPct val="110000"/>
              </a:lnSpc>
              <a:spcAft>
                <a:spcPts val="0"/>
              </a:spcAft>
              <a:buFont typeface="Arial" charset="0"/>
              <a:buNone/>
              <a:defRPr/>
            </a:pPr>
            <a:r>
              <a:rPr lang="en-US" altLang="en-US" sz="2900" dirty="0" smtClean="0"/>
              <a:t>Information and user interface components must be presentable to users in ways they can perceive.</a:t>
            </a:r>
          </a:p>
          <a:p>
            <a:pPr marL="0" indent="0" defTabSz="914377" eaLnBrk="1" fontAlgn="auto" hangingPunct="1">
              <a:lnSpc>
                <a:spcPct val="110000"/>
              </a:lnSpc>
              <a:spcAft>
                <a:spcPts val="0"/>
              </a:spcAft>
              <a:buFont typeface="Arial" charset="0"/>
              <a:buNone/>
              <a:defRPr/>
            </a:pPr>
            <a:r>
              <a:rPr lang="en-US" altLang="en-US" sz="5100" b="1" dirty="0">
                <a:solidFill>
                  <a:schemeClr val="accent1"/>
                </a:solidFill>
                <a:latin typeface="+mj-lt"/>
              </a:rPr>
              <a:t>Operable</a:t>
            </a:r>
          </a:p>
          <a:p>
            <a:pPr marL="0" indent="0" defTabSz="914377" eaLnBrk="1" fontAlgn="auto" hangingPunct="1">
              <a:lnSpc>
                <a:spcPct val="110000"/>
              </a:lnSpc>
              <a:spcAft>
                <a:spcPts val="0"/>
              </a:spcAft>
              <a:buFont typeface="Arial" charset="0"/>
              <a:buNone/>
              <a:defRPr/>
            </a:pPr>
            <a:r>
              <a:rPr lang="en-US" altLang="en-US" sz="2900" dirty="0" smtClean="0"/>
              <a:t>User interface components and navigation must be operable.</a:t>
            </a:r>
          </a:p>
          <a:p>
            <a:pPr marL="0" indent="0" defTabSz="914377" eaLnBrk="1" fontAlgn="auto" hangingPunct="1">
              <a:lnSpc>
                <a:spcPct val="110000"/>
              </a:lnSpc>
              <a:spcAft>
                <a:spcPts val="0"/>
              </a:spcAft>
              <a:buFont typeface="Arial" pitchFamily="34" charset="0"/>
              <a:buNone/>
              <a:defRPr/>
            </a:pPr>
            <a:r>
              <a:rPr lang="en-US" altLang="en-US" sz="5100" b="1" dirty="0">
                <a:solidFill>
                  <a:schemeClr val="accent1"/>
                </a:solidFill>
                <a:latin typeface="+mj-lt"/>
              </a:rPr>
              <a:t>Understandable</a:t>
            </a:r>
          </a:p>
          <a:p>
            <a:pPr marL="0" indent="0" defTabSz="914377" eaLnBrk="1" fontAlgn="auto" hangingPunct="1">
              <a:lnSpc>
                <a:spcPct val="110000"/>
              </a:lnSpc>
              <a:spcAft>
                <a:spcPts val="0"/>
              </a:spcAft>
              <a:buFont typeface="Arial" pitchFamily="34" charset="0"/>
              <a:buNone/>
              <a:defRPr/>
            </a:pPr>
            <a:r>
              <a:rPr lang="en-US" altLang="en-US" sz="2900" dirty="0"/>
              <a:t>Information and the operation of user interface must be understandable.</a:t>
            </a:r>
          </a:p>
          <a:p>
            <a:pPr marL="0" indent="0" defTabSz="914377" eaLnBrk="1" fontAlgn="auto" hangingPunct="1">
              <a:lnSpc>
                <a:spcPct val="110000"/>
              </a:lnSpc>
              <a:spcAft>
                <a:spcPts val="0"/>
              </a:spcAft>
              <a:buFont typeface="Arial" pitchFamily="34" charset="0"/>
              <a:buNone/>
              <a:defRPr/>
            </a:pPr>
            <a:r>
              <a:rPr lang="en-US" altLang="en-US" sz="5100" b="1" dirty="0">
                <a:solidFill>
                  <a:schemeClr val="accent1"/>
                </a:solidFill>
                <a:latin typeface="+mj-lt"/>
              </a:rPr>
              <a:t>Robust</a:t>
            </a:r>
          </a:p>
          <a:p>
            <a:pPr marL="0" indent="0" defTabSz="914377" eaLnBrk="1" fontAlgn="auto" hangingPunct="1">
              <a:lnSpc>
                <a:spcPct val="110000"/>
              </a:lnSpc>
              <a:spcAft>
                <a:spcPts val="0"/>
              </a:spcAft>
              <a:buFont typeface="Arial" pitchFamily="34" charset="0"/>
              <a:buNone/>
              <a:defRPr/>
            </a:pPr>
            <a:r>
              <a:rPr lang="en-US" altLang="en-US" sz="2900" dirty="0"/>
              <a:t>Content must be robust enough that it can be interpreted reliably by a wide variety of user agents, including assistive technologies.</a:t>
            </a:r>
          </a:p>
        </p:txBody>
      </p:sp>
      <p:sp>
        <p:nvSpPr>
          <p:cNvPr id="27652"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2AC19303-F3DF-41C9-87B4-C5525ACAC623}"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27653"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a:solidFill>
                  <a:srgbClr val="C5D4F1"/>
                </a:solidFill>
                <a:latin typeface="Verdana" pitchFamily="34" charset="0"/>
              </a:rPr>
              <a:t>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057400" y="533400"/>
            <a:ext cx="6781800" cy="742950"/>
          </a:xfrm>
        </p:spPr>
        <p:txBody>
          <a:bodyPr/>
          <a:lstStyle/>
          <a:p>
            <a:pPr eaLnBrk="1" hangingPunct="1"/>
            <a:r>
              <a:rPr lang="en-US" altLang="en-US" sz="3200" dirty="0" smtClean="0"/>
              <a:t>What Laws &amp; Policies Require EIR to Be Accessible?</a:t>
            </a:r>
          </a:p>
        </p:txBody>
      </p:sp>
      <p:sp>
        <p:nvSpPr>
          <p:cNvPr id="7171" name="Content Placeholder 2"/>
          <p:cNvSpPr>
            <a:spLocks noGrp="1"/>
          </p:cNvSpPr>
          <p:nvPr>
            <p:ph sz="half" idx="1"/>
          </p:nvPr>
        </p:nvSpPr>
        <p:spPr>
          <a:xfrm>
            <a:off x="2133600" y="1447800"/>
            <a:ext cx="6381750" cy="4953000"/>
          </a:xfrm>
        </p:spPr>
        <p:txBody>
          <a:bodyPr rtlCol="0">
            <a:normAutofit fontScale="85000" lnSpcReduction="20000"/>
          </a:bodyPr>
          <a:lstStyle/>
          <a:p>
            <a:pPr marL="0" indent="0" defTabSz="914377" eaLnBrk="1" fontAlgn="auto" hangingPunct="1">
              <a:lnSpc>
                <a:spcPct val="110000"/>
              </a:lnSpc>
              <a:spcBef>
                <a:spcPct val="0"/>
              </a:spcBef>
              <a:spcAft>
                <a:spcPts val="1000"/>
              </a:spcAft>
              <a:buClr>
                <a:schemeClr val="tx1"/>
              </a:buClr>
              <a:buFont typeface="Arial" charset="0"/>
              <a:buNone/>
              <a:defRPr/>
            </a:pPr>
            <a:r>
              <a:rPr lang="en-US" altLang="en-US" dirty="0" smtClean="0"/>
              <a:t>Accessibility doesn’t just apply to the public sector. Private sector also responsible for providing accessible EIR. Standards and laws HHS agencies must follow include:</a:t>
            </a:r>
          </a:p>
          <a:p>
            <a:pPr marL="228600" lvl="1" indent="-228600" eaLnBrk="1" hangingPunct="1">
              <a:lnSpc>
                <a:spcPct val="110000"/>
              </a:lnSpc>
              <a:spcAft>
                <a:spcPts val="0"/>
              </a:spcAft>
              <a:buClr>
                <a:schemeClr val="bg1"/>
              </a:buClr>
              <a:buFont typeface="Arial" panose="020B0604020202020204" pitchFamily="34" charset="0"/>
              <a:buChar char="•"/>
              <a:defRPr/>
            </a:pPr>
            <a:r>
              <a:rPr lang="en-US" altLang="en-US" sz="1900" dirty="0"/>
              <a:t>Rehabilitation Act of 1973, Section 508 </a:t>
            </a:r>
          </a:p>
          <a:p>
            <a:pPr marL="617220" lvl="1" indent="0" defTabSz="914377" eaLnBrk="1" fontAlgn="auto" hangingPunct="1">
              <a:lnSpc>
                <a:spcPct val="100000"/>
              </a:lnSpc>
              <a:spcAft>
                <a:spcPts val="1200"/>
              </a:spcAft>
              <a:buClr>
                <a:schemeClr val="bg1"/>
              </a:buClr>
              <a:buFont typeface="+mj-lt"/>
              <a:buNone/>
              <a:defRPr/>
            </a:pPr>
            <a:r>
              <a:rPr lang="en-US" altLang="en-US" sz="1600" i="1" dirty="0" smtClean="0">
                <a:hlinkClick r:id="rId3" tooltip="Section 508 home page"/>
              </a:rPr>
              <a:t>section508.gov</a:t>
            </a:r>
            <a:endParaRPr lang="en-US" altLang="en-US" sz="1600" i="1" dirty="0"/>
          </a:p>
          <a:p>
            <a:pPr marL="228600" lvl="1" indent="-228600" eaLnBrk="1" hangingPunct="1">
              <a:lnSpc>
                <a:spcPct val="110000"/>
              </a:lnSpc>
              <a:spcAft>
                <a:spcPts val="0"/>
              </a:spcAft>
              <a:buClr>
                <a:schemeClr val="bg1"/>
              </a:buClr>
              <a:buFont typeface="Arial" panose="020B0604020202020204" pitchFamily="34" charset="0"/>
              <a:buChar char="•"/>
              <a:defRPr/>
            </a:pPr>
            <a:r>
              <a:rPr lang="en-US" altLang="en-US" sz="1900" dirty="0"/>
              <a:t>Texas Government Code, Chapter 2054, Subchapter M</a:t>
            </a:r>
          </a:p>
          <a:p>
            <a:pPr marL="571500" lvl="2" indent="0" defTabSz="914377" eaLnBrk="1" fontAlgn="auto" hangingPunct="1">
              <a:lnSpc>
                <a:spcPct val="120000"/>
              </a:lnSpc>
              <a:spcAft>
                <a:spcPts val="1200"/>
              </a:spcAft>
              <a:buClr>
                <a:schemeClr val="bg1"/>
              </a:buClr>
              <a:buFont typeface="+mj-lt"/>
              <a:buNone/>
              <a:defRPr/>
            </a:pPr>
            <a:r>
              <a:rPr lang="en-US" altLang="en-US" sz="1600" i="1" dirty="0" smtClean="0">
                <a:hlinkClick r:id="rId4" tooltip="Texas Government Code, Chapter 2054, Subchapter M covers information resources"/>
              </a:rPr>
              <a:t>www.statutes.legis.state.tx.us/SOTWDocs/GV/htm/GV.2054.htm</a:t>
            </a:r>
            <a:r>
              <a:rPr lang="en-US" altLang="en-US" sz="1600" i="1" dirty="0" smtClean="0"/>
              <a:t> </a:t>
            </a:r>
          </a:p>
          <a:p>
            <a:pPr marL="228600" lvl="1" indent="-228600" eaLnBrk="1" hangingPunct="1">
              <a:lnSpc>
                <a:spcPct val="110000"/>
              </a:lnSpc>
              <a:spcAft>
                <a:spcPts val="0"/>
              </a:spcAft>
              <a:buClr>
                <a:schemeClr val="bg1"/>
              </a:buClr>
              <a:buFont typeface="Arial" panose="020B0604020202020204" pitchFamily="34" charset="0"/>
              <a:buChar char="•"/>
              <a:defRPr/>
            </a:pPr>
            <a:r>
              <a:rPr lang="en-US" altLang="en-US" sz="1900" dirty="0"/>
              <a:t>1 Texas Administrative Code, </a:t>
            </a:r>
            <a:r>
              <a:rPr lang="en-US" altLang="en-US" sz="1900" dirty="0" smtClean="0"/>
              <a:t>Chapters 206 and 213</a:t>
            </a:r>
            <a:endParaRPr lang="en-US" altLang="en-US" sz="1900" dirty="0"/>
          </a:p>
          <a:p>
            <a:pPr marL="571500" lvl="2" indent="0" defTabSz="914377" eaLnBrk="1" fontAlgn="auto" hangingPunct="1">
              <a:lnSpc>
                <a:spcPct val="120000"/>
              </a:lnSpc>
              <a:spcBef>
                <a:spcPct val="0"/>
              </a:spcBef>
              <a:spcAft>
                <a:spcPts val="600"/>
              </a:spcAft>
              <a:buClr>
                <a:schemeClr val="bg1"/>
              </a:buClr>
              <a:buNone/>
              <a:defRPr/>
            </a:pPr>
            <a:r>
              <a:rPr lang="en-US" altLang="en-US" sz="1600" i="1" dirty="0" smtClean="0">
                <a:hlinkClick r:id="rId5" tooltip="Chapter 206 of the Texas Administrative Code"/>
              </a:rPr>
              <a:t>texreg.sos.state.tx.us/public/</a:t>
            </a:r>
            <a:r>
              <a:rPr lang="en-US" altLang="en-US" sz="1600" i="1" dirty="0" err="1" smtClean="0">
                <a:hlinkClick r:id="rId5" tooltip="Chapter 206 of the Texas Administrative Code"/>
              </a:rPr>
              <a:t>readtac$ext.ViewTAC?tac_view</a:t>
            </a:r>
            <a:r>
              <a:rPr lang="en-US" altLang="en-US" sz="1600" i="1" dirty="0" smtClean="0">
                <a:hlinkClick r:id="rId5" tooltip="Chapter 206 of the Texas Administrative Code"/>
              </a:rPr>
              <a:t>=4&amp;ti=1&amp;pt=10&amp;ch=206</a:t>
            </a:r>
            <a:r>
              <a:rPr lang="en-US" altLang="en-US" sz="1600" i="1" dirty="0" smtClean="0"/>
              <a:t> </a:t>
            </a:r>
            <a:r>
              <a:rPr lang="en-US" altLang="en-US" sz="1600" i="1" dirty="0"/>
              <a:t>and </a:t>
            </a:r>
            <a:r>
              <a:rPr lang="en-US" altLang="en-US" sz="1600" i="1" dirty="0" smtClean="0">
                <a:hlinkClick r:id="rId6" tooltip="Chapter 213 of the Texas Administrative Code"/>
              </a:rPr>
              <a:t>texreg.sos.state.tx.us/public/</a:t>
            </a:r>
            <a:r>
              <a:rPr lang="en-US" altLang="en-US" sz="1600" i="1" dirty="0" err="1" smtClean="0">
                <a:hlinkClick r:id="rId6" tooltip="Chapter 213 of the Texas Administrative Code"/>
              </a:rPr>
              <a:t>readtac$ext.ViewTAC?tac_view</a:t>
            </a:r>
            <a:r>
              <a:rPr lang="en-US" altLang="en-US" sz="1600" i="1" dirty="0" smtClean="0">
                <a:hlinkClick r:id="rId6" tooltip="Chapter 213 of the Texas Administrative Code"/>
              </a:rPr>
              <a:t>=4&amp;ti=1&amp;pt=10&amp;ch=213 </a:t>
            </a:r>
            <a:endParaRPr lang="en-US" altLang="en-US" sz="1600" i="1" dirty="0" smtClean="0"/>
          </a:p>
          <a:p>
            <a:pPr marL="228600" lvl="1" indent="-228600" eaLnBrk="1" hangingPunct="1">
              <a:lnSpc>
                <a:spcPct val="110000"/>
              </a:lnSpc>
              <a:spcAft>
                <a:spcPts val="0"/>
              </a:spcAft>
              <a:buClr>
                <a:schemeClr val="bg1"/>
              </a:buClr>
              <a:buFont typeface="Arial" panose="020B0604020202020204" pitchFamily="34" charset="0"/>
              <a:buChar char="•"/>
              <a:defRPr/>
            </a:pPr>
            <a:r>
              <a:rPr lang="en-US" altLang="en-US" sz="1800" dirty="0"/>
              <a:t>HHS EIR Accessibility Policy</a:t>
            </a:r>
          </a:p>
          <a:p>
            <a:pPr marL="617220" lvl="1" indent="0" defTabSz="914377" eaLnBrk="1" fontAlgn="auto" hangingPunct="1">
              <a:lnSpc>
                <a:spcPct val="110000"/>
              </a:lnSpc>
              <a:spcAft>
                <a:spcPts val="1200"/>
              </a:spcAft>
              <a:buClr>
                <a:schemeClr val="bg1"/>
              </a:buClr>
              <a:buFont typeface="+mj-lt"/>
              <a:buNone/>
              <a:defRPr/>
            </a:pPr>
            <a:r>
              <a:rPr lang="en-US" altLang="en-US" sz="1600" i="1" dirty="0">
                <a:hlinkClick r:id="rId7" tooltip="HHS accessibility policy"/>
              </a:rPr>
              <a:t>accessibility.hhs.texas.gov/policy.asp</a:t>
            </a:r>
            <a:r>
              <a:rPr lang="en-US" altLang="en-US" sz="1600" i="1" dirty="0"/>
              <a:t> </a:t>
            </a:r>
          </a:p>
        </p:txBody>
      </p:sp>
      <p:sp>
        <p:nvSpPr>
          <p:cNvPr id="28676"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3AD812CD-BE9F-443C-A04A-4927E7E5D99B}"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28677"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a:solidFill>
                  <a:srgbClr val="C5D4F1"/>
                </a:solidFill>
                <a:latin typeface="Verdana" pitchFamily="34" charset="0"/>
              </a:rPr>
              <a:t>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28650" y="365125"/>
            <a:ext cx="5870575" cy="906463"/>
          </a:xfrm>
        </p:spPr>
        <p:txBody>
          <a:bodyPr/>
          <a:lstStyle/>
          <a:p>
            <a:pPr eaLnBrk="1" hangingPunct="1"/>
            <a:r>
              <a:rPr lang="en-US" altLang="en-US" sz="4000" dirty="0" smtClean="0"/>
              <a:t>Accessibility and Procurement - Policy</a:t>
            </a:r>
          </a:p>
        </p:txBody>
      </p:sp>
      <p:sp>
        <p:nvSpPr>
          <p:cNvPr id="2" name="Text Placeholder 1"/>
          <p:cNvSpPr>
            <a:spLocks noGrp="1"/>
          </p:cNvSpPr>
          <p:nvPr>
            <p:ph type="body" sz="quarter" idx="14"/>
          </p:nvPr>
        </p:nvSpPr>
        <p:spPr>
          <a:xfrm>
            <a:off x="627680" y="1752472"/>
            <a:ext cx="7982919" cy="4237623"/>
          </a:xfrm>
        </p:spPr>
        <p:txBody>
          <a:bodyPr>
            <a:normAutofit/>
          </a:bodyPr>
          <a:lstStyle/>
          <a:p>
            <a:pPr marL="0" lvl="1">
              <a:lnSpc>
                <a:spcPct val="130000"/>
              </a:lnSpc>
              <a:spcAft>
                <a:spcPts val="0"/>
              </a:spcAft>
            </a:pPr>
            <a:r>
              <a:rPr lang="en-US" sz="2000" dirty="0"/>
              <a:t>Texas Administrative Code (TAC), Title 1, Part 10, Chapter 213, Subchapter  B, Rule §213.18 </a:t>
            </a:r>
            <a:endParaRPr lang="en-US" sz="2000" dirty="0" smtClean="0"/>
          </a:p>
          <a:p>
            <a:pPr marL="457200" lvl="1" indent="0">
              <a:lnSpc>
                <a:spcPct val="130000"/>
              </a:lnSpc>
              <a:spcBef>
                <a:spcPts val="1000"/>
              </a:spcBef>
              <a:spcAft>
                <a:spcPts val="1000"/>
              </a:spcAft>
              <a:buNone/>
            </a:pPr>
            <a:r>
              <a:rPr lang="en-US" sz="1800" i="1" u="sng" dirty="0" smtClean="0">
                <a:hlinkClick r:id="rId3"/>
              </a:rPr>
              <a:t>texreg.sos.state.tx.us/public/</a:t>
            </a:r>
            <a:r>
              <a:rPr lang="en-US" sz="1800" i="1" u="sng" dirty="0" err="1" smtClean="0">
                <a:hlinkClick r:id="rId3"/>
              </a:rPr>
              <a:t>readtac$ext.TacPage?sl</a:t>
            </a:r>
            <a:r>
              <a:rPr lang="en-US" sz="1800" i="1" u="sng" dirty="0" smtClean="0">
                <a:hlinkClick r:id="rId3"/>
              </a:rPr>
              <a:t>=</a:t>
            </a:r>
            <a:r>
              <a:rPr lang="en-US" sz="1800" i="1" u="sng" dirty="0" err="1" smtClean="0">
                <a:hlinkClick r:id="rId3"/>
              </a:rPr>
              <a:t>R&amp;app</a:t>
            </a:r>
            <a:r>
              <a:rPr lang="en-US" sz="1800" i="1" u="sng" dirty="0" smtClean="0">
                <a:hlinkClick r:id="rId3"/>
              </a:rPr>
              <a:t>=9&amp;p_dir</a:t>
            </a:r>
            <a:r>
              <a:rPr lang="en-US" sz="1800" i="1" u="sng" dirty="0">
                <a:hlinkClick r:id="rId3"/>
              </a:rPr>
              <a:t>=&amp;p_rloc=&amp;p_tloc=&amp;p_ploc=&amp;pg=1&amp;p_tac=&amp;</a:t>
            </a:r>
            <a:r>
              <a:rPr lang="en-US" sz="1800" i="1" u="sng" dirty="0">
                <a:hlinkClick r:id="rId3" tooltip="Texas Administrative Code, Rule 213.18"/>
              </a:rPr>
              <a:t>ti=1&amp;pt=10&amp;ch=213&amp;rl=18 </a:t>
            </a:r>
            <a:endParaRPr lang="en-US" sz="1800" i="1" u="sng" dirty="0"/>
          </a:p>
          <a:p>
            <a:pPr marL="0" lvl="1">
              <a:lnSpc>
                <a:spcPct val="130000"/>
              </a:lnSpc>
              <a:spcAft>
                <a:spcPts val="0"/>
              </a:spcAft>
            </a:pPr>
            <a:r>
              <a:rPr lang="en-US" sz="2000" dirty="0" smtClean="0"/>
              <a:t>HHS </a:t>
            </a:r>
            <a:r>
              <a:rPr lang="en-US" sz="2000" dirty="0"/>
              <a:t>EIR Accessibility Policy </a:t>
            </a:r>
            <a:r>
              <a:rPr lang="en-US" sz="2000" dirty="0" smtClean="0"/>
              <a:t>Manual </a:t>
            </a:r>
            <a:endParaRPr lang="en-US" sz="2000" dirty="0"/>
          </a:p>
          <a:p>
            <a:pPr marL="457200" indent="0">
              <a:lnSpc>
                <a:spcPct val="130000"/>
              </a:lnSpc>
              <a:spcAft>
                <a:spcPts val="1000"/>
              </a:spcAft>
              <a:buNone/>
            </a:pPr>
            <a:r>
              <a:rPr lang="en-US" sz="1800" i="1" u="sng" dirty="0" smtClean="0">
                <a:hlinkClick r:id="rId4" tooltip="Chapter 10 of the HHS EIR Accessibility Policy Manual"/>
              </a:rPr>
              <a:t>accessibility.hhs.texas.gov/</a:t>
            </a:r>
            <a:r>
              <a:rPr lang="en-US" sz="1800" i="1" u="sng" dirty="0" err="1" smtClean="0">
                <a:hlinkClick r:id="rId4" tooltip="Chapter 10 of the HHS EIR Accessibility Policy Manual"/>
              </a:rPr>
              <a:t>policy_htm</a:t>
            </a:r>
            <a:r>
              <a:rPr lang="en-US" sz="1800" i="1" u="sng" dirty="0" smtClean="0">
                <a:hlinkClick r:id="rId4" tooltip="Chapter 10 of the HHS EIR Accessibility Policy Manual"/>
              </a:rPr>
              <a:t>/default.htm</a:t>
            </a:r>
            <a:endParaRPr lang="en-US" sz="1800" dirty="0"/>
          </a:p>
        </p:txBody>
      </p:sp>
      <p:sp>
        <p:nvSpPr>
          <p:cNvPr id="29700"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D28A5571-680B-4478-803F-5ACA966452B2}"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29701"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28650" y="365125"/>
            <a:ext cx="5870575" cy="906463"/>
          </a:xfrm>
        </p:spPr>
        <p:txBody>
          <a:bodyPr/>
          <a:lstStyle/>
          <a:p>
            <a:pPr eaLnBrk="1" hangingPunct="1"/>
            <a:r>
              <a:rPr lang="en-US" altLang="en-US" sz="4000" dirty="0" smtClean="0"/>
              <a:t>Who Benefits From Accessibility?</a:t>
            </a:r>
          </a:p>
        </p:txBody>
      </p:sp>
      <p:sp>
        <p:nvSpPr>
          <p:cNvPr id="7171" name="Content Placeholder 2"/>
          <p:cNvSpPr>
            <a:spLocks noGrp="1"/>
          </p:cNvSpPr>
          <p:nvPr>
            <p:ph type="body" sz="quarter" idx="14"/>
          </p:nvPr>
        </p:nvSpPr>
        <p:spPr>
          <a:xfrm>
            <a:off x="152400" y="1752600"/>
            <a:ext cx="3944938" cy="4237038"/>
          </a:xfrm>
        </p:spPr>
        <p:txBody>
          <a:bodyPr rtlCol="0"/>
          <a:lstStyle/>
          <a:p>
            <a:pPr marL="0" indent="0" defTabSz="914377" eaLnBrk="1" fontAlgn="auto" hangingPunct="1">
              <a:spcBef>
                <a:spcPct val="0"/>
              </a:spcBef>
              <a:spcAft>
                <a:spcPts val="0"/>
              </a:spcAft>
              <a:buClr>
                <a:schemeClr val="tx2"/>
              </a:buClr>
              <a:buFont typeface="Arial" charset="0"/>
              <a:buNone/>
              <a:defRPr/>
            </a:pPr>
            <a:r>
              <a:rPr lang="en-US" altLang="en-US" sz="2800" b="1" dirty="0" smtClean="0"/>
              <a:t>Visually-impaired</a:t>
            </a:r>
          </a:p>
          <a:p>
            <a:pPr marL="457200" indent="-365760" defTabSz="914377" eaLnBrk="1" fontAlgn="auto" hangingPunct="1">
              <a:lnSpc>
                <a:spcPct val="110000"/>
              </a:lnSpc>
              <a:spcBef>
                <a:spcPts val="0"/>
              </a:spcBef>
              <a:spcAft>
                <a:spcPts val="0"/>
              </a:spcAft>
              <a:defRPr/>
            </a:pPr>
            <a:r>
              <a:rPr lang="en-US" altLang="en-US" sz="2000" dirty="0" smtClean="0"/>
              <a:t>Blindness</a:t>
            </a:r>
          </a:p>
          <a:p>
            <a:pPr marL="457200" indent="-365760" defTabSz="914377" eaLnBrk="1" fontAlgn="auto" hangingPunct="1">
              <a:lnSpc>
                <a:spcPct val="110000"/>
              </a:lnSpc>
              <a:spcBef>
                <a:spcPts val="0"/>
              </a:spcBef>
              <a:spcAft>
                <a:spcPts val="0"/>
              </a:spcAft>
              <a:defRPr/>
            </a:pPr>
            <a:r>
              <a:rPr lang="en-US" altLang="en-US" sz="2000" dirty="0" smtClean="0"/>
              <a:t>Low vision</a:t>
            </a:r>
          </a:p>
          <a:p>
            <a:pPr marL="457200" indent="-365760" defTabSz="914377" eaLnBrk="1" fontAlgn="auto" hangingPunct="1">
              <a:lnSpc>
                <a:spcPct val="110000"/>
              </a:lnSpc>
              <a:spcBef>
                <a:spcPts val="0"/>
              </a:spcBef>
              <a:spcAft>
                <a:spcPts val="0"/>
              </a:spcAft>
              <a:defRPr/>
            </a:pPr>
            <a:r>
              <a:rPr lang="en-US" altLang="en-US" sz="2000" dirty="0" smtClean="0"/>
              <a:t>Color vision deficiency</a:t>
            </a:r>
            <a:endParaRPr lang="en-US" altLang="en-US" sz="2000" b="1" dirty="0" smtClean="0"/>
          </a:p>
          <a:p>
            <a:pPr marL="0" indent="0" defTabSz="914377" eaLnBrk="1" fontAlgn="auto" hangingPunct="1">
              <a:spcBef>
                <a:spcPct val="0"/>
              </a:spcBef>
              <a:spcAft>
                <a:spcPts val="0"/>
              </a:spcAft>
              <a:buClr>
                <a:schemeClr val="tx2"/>
              </a:buClr>
              <a:buFont typeface="Arial" charset="0"/>
              <a:buNone/>
              <a:defRPr/>
            </a:pPr>
            <a:endParaRPr lang="en-US" altLang="en-US" sz="3200" b="1" dirty="0" smtClean="0"/>
          </a:p>
          <a:p>
            <a:pPr marL="0" indent="0" defTabSz="914377" eaLnBrk="1" fontAlgn="auto" hangingPunct="1">
              <a:spcBef>
                <a:spcPct val="0"/>
              </a:spcBef>
              <a:spcAft>
                <a:spcPts val="0"/>
              </a:spcAft>
              <a:buClr>
                <a:schemeClr val="tx2"/>
              </a:buClr>
              <a:buFont typeface="Arial" charset="0"/>
              <a:buNone/>
              <a:defRPr/>
            </a:pPr>
            <a:r>
              <a:rPr lang="en-US" altLang="en-US" sz="2800" b="1" dirty="0" smtClean="0"/>
              <a:t>Hearing-impaired</a:t>
            </a:r>
          </a:p>
          <a:p>
            <a:pPr marL="457200" lvl="1" indent="-365760" defTabSz="914377" eaLnBrk="1" fontAlgn="auto" hangingPunct="1">
              <a:lnSpc>
                <a:spcPct val="110000"/>
              </a:lnSpc>
              <a:spcBef>
                <a:spcPts val="0"/>
              </a:spcBef>
              <a:spcAft>
                <a:spcPts val="0"/>
              </a:spcAft>
              <a:defRPr/>
            </a:pPr>
            <a:r>
              <a:rPr lang="en-US" altLang="en-US" sz="2000" dirty="0" smtClean="0"/>
              <a:t>Deafness</a:t>
            </a:r>
          </a:p>
          <a:p>
            <a:pPr marL="457200" lvl="1" indent="-365760" defTabSz="914377" eaLnBrk="1" fontAlgn="auto" hangingPunct="1">
              <a:lnSpc>
                <a:spcPct val="110000"/>
              </a:lnSpc>
              <a:spcBef>
                <a:spcPts val="0"/>
              </a:spcBef>
              <a:spcAft>
                <a:spcPts val="0"/>
              </a:spcAft>
              <a:defRPr/>
            </a:pPr>
            <a:r>
              <a:rPr lang="en-US" altLang="en-US" sz="2000" dirty="0" smtClean="0"/>
              <a:t>Hard-of-hearing</a:t>
            </a:r>
          </a:p>
          <a:p>
            <a:pPr lvl="2" indent="-342900" defTabSz="914377" eaLnBrk="1" fontAlgn="auto" hangingPunct="1">
              <a:spcBef>
                <a:spcPct val="0"/>
              </a:spcBef>
              <a:spcAft>
                <a:spcPts val="0"/>
              </a:spcAft>
              <a:buClr>
                <a:schemeClr val="tx2"/>
              </a:buClr>
              <a:defRPr/>
            </a:pPr>
            <a:endParaRPr lang="en-US" altLang="en-US" dirty="0" smtClean="0"/>
          </a:p>
          <a:p>
            <a:pPr lvl="2" indent="-342900" defTabSz="914377" eaLnBrk="1" fontAlgn="auto" hangingPunct="1">
              <a:spcBef>
                <a:spcPct val="0"/>
              </a:spcBef>
              <a:spcAft>
                <a:spcPts val="0"/>
              </a:spcAft>
              <a:buClr>
                <a:schemeClr val="tx2"/>
              </a:buClr>
              <a:defRPr/>
            </a:pPr>
            <a:endParaRPr lang="en-US" altLang="en-US" b="1" dirty="0" smtClean="0"/>
          </a:p>
        </p:txBody>
      </p:sp>
      <p:sp>
        <p:nvSpPr>
          <p:cNvPr id="3" name="Content Placeholder 2"/>
          <p:cNvSpPr>
            <a:spLocks noGrp="1"/>
          </p:cNvSpPr>
          <p:nvPr>
            <p:ph sz="quarter" idx="4294967295"/>
          </p:nvPr>
        </p:nvSpPr>
        <p:spPr>
          <a:xfrm>
            <a:off x="4114800" y="1752600"/>
            <a:ext cx="4876800" cy="4589463"/>
          </a:xfrm>
        </p:spPr>
        <p:txBody>
          <a:bodyPr rtlCol="0">
            <a:normAutofit/>
          </a:bodyPr>
          <a:lstStyle/>
          <a:p>
            <a:pPr marL="0" indent="0" defTabSz="914377" eaLnBrk="1" fontAlgn="auto" hangingPunct="1">
              <a:spcBef>
                <a:spcPct val="0"/>
              </a:spcBef>
              <a:spcAft>
                <a:spcPts val="0"/>
              </a:spcAft>
              <a:buClr>
                <a:schemeClr val="tx2"/>
              </a:buClr>
              <a:buFont typeface="Arial" charset="0"/>
              <a:buNone/>
              <a:defRPr/>
            </a:pPr>
            <a:r>
              <a:rPr lang="en-US" altLang="en-US" sz="2800" b="1" dirty="0"/>
              <a:t>Motor </a:t>
            </a:r>
            <a:r>
              <a:rPr lang="en-US" altLang="en-US" sz="2800" b="1" dirty="0" smtClean="0"/>
              <a:t>Control-impaired</a:t>
            </a:r>
            <a:endParaRPr lang="en-US" altLang="en-US" sz="2800" b="1" dirty="0"/>
          </a:p>
          <a:p>
            <a:pPr marL="457200" indent="-365760" defTabSz="914377" eaLnBrk="1" fontAlgn="auto" hangingPunct="1">
              <a:lnSpc>
                <a:spcPct val="110000"/>
              </a:lnSpc>
              <a:spcBef>
                <a:spcPts val="0"/>
              </a:spcBef>
              <a:spcAft>
                <a:spcPts val="0"/>
              </a:spcAft>
              <a:defRPr/>
            </a:pPr>
            <a:r>
              <a:rPr lang="en-US" sz="2000" dirty="0"/>
              <a:t>Inability to use a mouse</a:t>
            </a:r>
          </a:p>
          <a:p>
            <a:pPr marL="457200" indent="-365760" defTabSz="914377" eaLnBrk="1" fontAlgn="auto" hangingPunct="1">
              <a:lnSpc>
                <a:spcPct val="110000"/>
              </a:lnSpc>
              <a:spcBef>
                <a:spcPts val="0"/>
              </a:spcBef>
              <a:spcAft>
                <a:spcPts val="0"/>
              </a:spcAft>
              <a:defRPr/>
            </a:pPr>
            <a:r>
              <a:rPr lang="en-US" sz="2000" dirty="0"/>
              <a:t>Lack of fine motor control</a:t>
            </a:r>
          </a:p>
          <a:p>
            <a:pPr marL="457200" indent="-365760" defTabSz="914377" eaLnBrk="1" fontAlgn="auto" hangingPunct="1">
              <a:lnSpc>
                <a:spcPct val="110000"/>
              </a:lnSpc>
              <a:spcBef>
                <a:spcPts val="0"/>
              </a:spcBef>
              <a:spcAft>
                <a:spcPts val="0"/>
              </a:spcAft>
              <a:defRPr/>
            </a:pPr>
            <a:r>
              <a:rPr lang="en-US" sz="2000" dirty="0"/>
              <a:t>Paralysis or loss of </a:t>
            </a:r>
            <a:r>
              <a:rPr lang="en-US" sz="2000" dirty="0" smtClean="0"/>
              <a:t>limb</a:t>
            </a:r>
            <a:endParaRPr lang="en-US" altLang="en-US" sz="2000" dirty="0"/>
          </a:p>
          <a:p>
            <a:pPr marL="0" indent="0" defTabSz="914377" eaLnBrk="1" fontAlgn="auto" hangingPunct="1">
              <a:spcBef>
                <a:spcPct val="0"/>
              </a:spcBef>
              <a:spcAft>
                <a:spcPts val="0"/>
              </a:spcAft>
              <a:buClr>
                <a:schemeClr val="tx2"/>
              </a:buClr>
              <a:buFont typeface="Arial" charset="0"/>
              <a:buNone/>
              <a:defRPr/>
            </a:pPr>
            <a:endParaRPr lang="en-US" altLang="en-US" sz="3200" b="1" dirty="0" smtClean="0"/>
          </a:p>
          <a:p>
            <a:pPr marL="0" indent="0" defTabSz="914377" eaLnBrk="1" fontAlgn="auto" hangingPunct="1">
              <a:spcBef>
                <a:spcPct val="0"/>
              </a:spcBef>
              <a:spcAft>
                <a:spcPts val="0"/>
              </a:spcAft>
              <a:buClr>
                <a:schemeClr val="tx2"/>
              </a:buClr>
              <a:buFont typeface="Arial" charset="0"/>
              <a:buNone/>
              <a:defRPr/>
            </a:pPr>
            <a:r>
              <a:rPr lang="en-US" altLang="en-US" sz="2800" b="1" dirty="0" smtClean="0"/>
              <a:t>Cognitive-impaired</a:t>
            </a:r>
            <a:endParaRPr lang="en-US" altLang="en-US" sz="2800" b="1" dirty="0"/>
          </a:p>
          <a:p>
            <a:pPr marL="457200" lvl="1" indent="-365760" defTabSz="914377" eaLnBrk="1" fontAlgn="auto" hangingPunct="1">
              <a:lnSpc>
                <a:spcPct val="110000"/>
              </a:lnSpc>
              <a:spcBef>
                <a:spcPts val="0"/>
              </a:spcBef>
              <a:spcAft>
                <a:spcPts val="0"/>
              </a:spcAft>
              <a:defRPr/>
            </a:pPr>
            <a:r>
              <a:rPr lang="en-US" sz="2000" dirty="0"/>
              <a:t>Dyslexia </a:t>
            </a:r>
            <a:endParaRPr lang="en-US" sz="2000" dirty="0" smtClean="0"/>
          </a:p>
          <a:p>
            <a:pPr marL="457200" lvl="1" indent="-365760" defTabSz="914377" eaLnBrk="1" fontAlgn="auto" hangingPunct="1">
              <a:lnSpc>
                <a:spcPct val="110000"/>
              </a:lnSpc>
              <a:spcBef>
                <a:spcPts val="0"/>
              </a:spcBef>
              <a:spcAft>
                <a:spcPts val="0"/>
              </a:spcAft>
              <a:defRPr/>
            </a:pPr>
            <a:r>
              <a:rPr lang="en-US" sz="2000" dirty="0" smtClean="0"/>
              <a:t>Memory </a:t>
            </a:r>
            <a:r>
              <a:rPr lang="en-US" sz="2000" dirty="0"/>
              <a:t>or </a:t>
            </a:r>
            <a:r>
              <a:rPr lang="en-US" sz="2000" dirty="0" smtClean="0"/>
              <a:t>Attention Disorders</a:t>
            </a:r>
            <a:endParaRPr lang="en-US" altLang="en-US" sz="2000" b="1" dirty="0"/>
          </a:p>
          <a:p>
            <a:pPr marL="228594" indent="-228594" defTabSz="914377" eaLnBrk="1" fontAlgn="auto" hangingPunct="1">
              <a:spcAft>
                <a:spcPts val="0"/>
              </a:spcAft>
              <a:defRPr/>
            </a:pPr>
            <a:endParaRPr lang="en-US" dirty="0"/>
          </a:p>
        </p:txBody>
      </p:sp>
      <p:sp>
        <p:nvSpPr>
          <p:cNvPr id="30725"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076F7DC9-C5D3-4CB6-B041-9F904E3A5EF0}"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7"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30726"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dirty="0">
                <a:solidFill>
                  <a:srgbClr val="C5D4F1"/>
                </a:solidFill>
                <a:latin typeface="Verdana" pitchFamily="34" charset="0"/>
              </a:rPr>
              <a:t>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28650" y="365125"/>
            <a:ext cx="5870575" cy="906463"/>
          </a:xfrm>
        </p:spPr>
        <p:txBody>
          <a:bodyPr/>
          <a:lstStyle/>
          <a:p>
            <a:pPr eaLnBrk="1" hangingPunct="1"/>
            <a:r>
              <a:rPr lang="en-US" altLang="en-US" sz="4000" dirty="0" smtClean="0"/>
              <a:t>Assistive Technology</a:t>
            </a:r>
          </a:p>
        </p:txBody>
      </p:sp>
      <p:pic>
        <p:nvPicPr>
          <p:cNvPr id="31749" name="Content Placeholder 4" descr="Window-eyes software, JAWS screen reader logo, Dragon naturally speaking logo, Zoom Text software">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600200"/>
            <a:ext cx="477837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Date Placeholder 1"/>
          <p:cNvSpPr>
            <a:spLocks noGrp="1"/>
          </p:cNvSpPr>
          <p:nvPr/>
        </p:nvSpPr>
        <p:spPr bwMode="auto">
          <a:xfrm>
            <a:off x="628650" y="6340475"/>
            <a:ext cx="144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fld id="{15A08ABD-3560-4EB1-B96E-D0BBE08ED11A}" type="datetime1">
              <a:rPr lang="en-US" sz="1200">
                <a:solidFill>
                  <a:srgbClr val="C5D4F1"/>
                </a:solidFill>
                <a:latin typeface="Verdana" pitchFamily="34" charset="0"/>
              </a:rPr>
              <a:pPr eaLnBrk="1" hangingPunct="1"/>
              <a:t>2/15/2017</a:t>
            </a:fld>
            <a:endParaRPr lang="en-US" sz="1200" dirty="0">
              <a:solidFill>
                <a:srgbClr val="C5D4F1"/>
              </a:solidFill>
              <a:latin typeface="Verdana" pitchFamily="34" charset="0"/>
            </a:endParaRPr>
          </a:p>
        </p:txBody>
      </p:sp>
      <p:sp>
        <p:nvSpPr>
          <p:cNvPr id="6" name="Footer Placeholder 3"/>
          <p:cNvSpPr>
            <a:spLocks noGrp="1"/>
          </p:cNvSpPr>
          <p:nvPr/>
        </p:nvSpPr>
        <p:spPr bwMode="auto">
          <a:xfrm>
            <a:off x="2259013" y="6340475"/>
            <a:ext cx="474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sz="1200" dirty="0" smtClean="0">
                <a:solidFill>
                  <a:srgbClr val="C5D4F1"/>
                </a:solidFill>
                <a:latin typeface="Verdana" pitchFamily="34" charset="0"/>
              </a:rPr>
              <a:t>EIR Accessibility in Contracts/Procurements</a:t>
            </a:r>
            <a:endParaRPr lang="en-US" sz="1200" dirty="0">
              <a:solidFill>
                <a:srgbClr val="C5D4F1"/>
              </a:solidFill>
              <a:latin typeface="Verdana" pitchFamily="34" charset="0"/>
            </a:endParaRPr>
          </a:p>
        </p:txBody>
      </p:sp>
      <p:sp>
        <p:nvSpPr>
          <p:cNvPr id="31748" name="Slide Number Placeholder 4"/>
          <p:cNvSpPr>
            <a:spLocks noGrp="1"/>
          </p:cNvSpPr>
          <p:nvPr/>
        </p:nvSpPr>
        <p:spPr bwMode="auto">
          <a:xfrm>
            <a:off x="7191375" y="6340475"/>
            <a:ext cx="1323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en-US" sz="1200">
                <a:solidFill>
                  <a:srgbClr val="C5D4F1"/>
                </a:solidFill>
                <a:latin typeface="Verdana" pitchFamily="34" charset="0"/>
              </a:rPr>
              <a:t>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ark Room">
  <a:themeElements>
    <a:clrScheme name="Custom 3">
      <a:dk1>
        <a:srgbClr val="1E3C78"/>
      </a:dk1>
      <a:lt1>
        <a:srgbClr val="FFFFFF"/>
      </a:lt1>
      <a:dk2>
        <a:srgbClr val="000000"/>
      </a:dk2>
      <a:lt2>
        <a:srgbClr val="D1D3D3"/>
      </a:lt2>
      <a:accent1>
        <a:srgbClr val="FFC409"/>
      </a:accent1>
      <a:accent2>
        <a:srgbClr val="AB2328"/>
      </a:accent2>
      <a:accent3>
        <a:srgbClr val="6CC04A"/>
      </a:accent3>
      <a:accent4>
        <a:srgbClr val="6DABE4"/>
      </a:accent4>
      <a:accent5>
        <a:srgbClr val="B18124"/>
      </a:accent5>
      <a:accent6>
        <a:srgbClr val="FF8300"/>
      </a:accent6>
      <a:hlink>
        <a:srgbClr val="FFC409"/>
      </a:hlink>
      <a:folHlink>
        <a:srgbClr val="FF8300"/>
      </a:folHlink>
    </a:clrScheme>
    <a:fontScheme name="Rockwell+Verdana">
      <a:majorFont>
        <a:latin typeface="Rockwell"/>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DSHS-Internal-Presentation-4x3" id="{D2416ECD-8451-46F4-B6B3-2E33F9AFCF47}" vid="{7A3CFF78-55DF-4941-B413-67EEBA0BAB10}"/>
    </a:ext>
  </a:extLst>
</a:theme>
</file>

<file path=ppt/theme/theme2.xml><?xml version="1.0" encoding="utf-8"?>
<a:theme xmlns:a="http://schemas.openxmlformats.org/drawingml/2006/main" name="Bright Room">
  <a:themeElements>
    <a:clrScheme name="HHS Internal">
      <a:dk1>
        <a:srgbClr val="1E3C78"/>
      </a:dk1>
      <a:lt1>
        <a:srgbClr val="FFFFFF"/>
      </a:lt1>
      <a:dk2>
        <a:srgbClr val="000000"/>
      </a:dk2>
      <a:lt2>
        <a:srgbClr val="D1D3D3"/>
      </a:lt2>
      <a:accent1>
        <a:srgbClr val="FFC409"/>
      </a:accent1>
      <a:accent2>
        <a:srgbClr val="AB2328"/>
      </a:accent2>
      <a:accent3>
        <a:srgbClr val="6CC04A"/>
      </a:accent3>
      <a:accent4>
        <a:srgbClr val="6DABE4"/>
      </a:accent4>
      <a:accent5>
        <a:srgbClr val="B18124"/>
      </a:accent5>
      <a:accent6>
        <a:srgbClr val="FF8300"/>
      </a:accent6>
      <a:hlink>
        <a:srgbClr val="00B3E3"/>
      </a:hlink>
      <a:folHlink>
        <a:srgbClr val="7D868C"/>
      </a:folHlink>
    </a:clrScheme>
    <a:fontScheme name="Rockwell+Verdana">
      <a:majorFont>
        <a:latin typeface="Rockwell"/>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DSHS-Internal-Presentation-4x3" id="{D2416ECD-8451-46F4-B6B3-2E33F9AFCF47}" vid="{FA5BA039-7FB6-4A66-BB91-DB4ADBCE6CC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5D5B3EF33B644E9EF37F7E8BC248B8" ma:contentTypeVersion="0" ma:contentTypeDescription="Create a new document." ma:contentTypeScope="" ma:versionID="255a9adf5609b13b5d714bcaa755c269">
  <xsd:schema xmlns:xsd="http://www.w3.org/2001/XMLSchema" xmlns:xs="http://www.w3.org/2001/XMLSchema" xmlns:p="http://schemas.microsoft.com/office/2006/metadata/properties" targetNamespace="http://schemas.microsoft.com/office/2006/metadata/properties" ma:root="true" ma:fieldsID="cf455d161be4351d98179c8caf6e582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3CA78B1-49FD-4D47-87C0-B8A17C6E43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D949FCB-143B-4886-BD45-F28AD7B47A61}">
  <ds:schemaRefs>
    <ds:schemaRef ds:uri="http://purl.org/dc/terms/"/>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http://purl.org/dc/elements/1.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DSHS-Internal-Presentation-4x3</Template>
  <TotalTime>8549</TotalTime>
  <Words>5575</Words>
  <Application>Microsoft Office PowerPoint</Application>
  <PresentationFormat>On-screen Show (4:3)</PresentationFormat>
  <Paragraphs>483</Paragraphs>
  <Slides>35</Slides>
  <Notes>35</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Dark Room</vt:lpstr>
      <vt:lpstr>Bright Room</vt:lpstr>
      <vt:lpstr>Electronic and Information Resources (EIR) Accessibility in Contracts/Procurements</vt:lpstr>
      <vt:lpstr>Learning Objectives</vt:lpstr>
      <vt:lpstr>What are Electronic and  Information Resources (EIR)?</vt:lpstr>
      <vt:lpstr>What Does Accessibility Mean?</vt:lpstr>
      <vt:lpstr>POUR</vt:lpstr>
      <vt:lpstr>What Laws &amp; Policies Require EIR to Be Accessible?</vt:lpstr>
      <vt:lpstr>Accessibility and Procurement - Policy</vt:lpstr>
      <vt:lpstr>Who Benefits From Accessibility?</vt:lpstr>
      <vt:lpstr>Assistive Technology</vt:lpstr>
      <vt:lpstr>Assistive Technology (Cont)</vt:lpstr>
      <vt:lpstr>Do We Really Have to Do This?</vt:lpstr>
      <vt:lpstr>Social and Legal Responsibility</vt:lpstr>
      <vt:lpstr>Accessibility in Procurement</vt:lpstr>
      <vt:lpstr>HHS EIR Accessibility Clause</vt:lpstr>
      <vt:lpstr>HHS EIR Accessibility Clause (Cont)</vt:lpstr>
      <vt:lpstr>Applicable to EIR Direct Use</vt:lpstr>
      <vt:lpstr>Applicable to EIR Indirect Use</vt:lpstr>
      <vt:lpstr>Not Applicable To EIR Incidental Use</vt:lpstr>
      <vt:lpstr>Evaluation, Testing, and Monitoring</vt:lpstr>
      <vt:lpstr>Representations and Warranties</vt:lpstr>
      <vt:lpstr>Remedies</vt:lpstr>
      <vt:lpstr>EIR Process Flow Steps</vt:lpstr>
      <vt:lpstr>EIR Process Flow Steps             (cont.)</vt:lpstr>
      <vt:lpstr>EIR Process Flow Steps             (cont.)</vt:lpstr>
      <vt:lpstr>What If We Can’t Make EIR Accessible?</vt:lpstr>
      <vt:lpstr>EIR Accessibility Exception Request (1 of 2)</vt:lpstr>
      <vt:lpstr>EIR Accessibility Exception Request (2 of 2)</vt:lpstr>
      <vt:lpstr>Recent DIR Rules  Changes in 1 TAC 213:</vt:lpstr>
      <vt:lpstr>Rule §213.17(3) Compliance Exceptions</vt:lpstr>
      <vt:lpstr>Rule §213.18(b)(1) Procurements</vt:lpstr>
      <vt:lpstr>Rule §213.18(b)(2) Procurements</vt:lpstr>
      <vt:lpstr>Rule §213.18(c)-(d) Procurements</vt:lpstr>
      <vt:lpstr>Rule §213.18(g) Procurements</vt:lpstr>
      <vt:lpstr>EIR Accessibility Resources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ProcurementandContractsEIRAccessibility</dc:title>
  <dc:subject>&amp;lt;p&amp;gt;EIR Accessibility in Contracts Training Learning Objectives What is Electronic Information Resources (EIR) Accessibility Mean and Who is Affected What Laws and Guidelines Apply to EIR Accessibility Applicability of the EIR Accessibility Clause (Direct Use, Indirect Use, Incidental Use) Representations, Warranties, Reme&amp;lt;/p&amp;gt;</dc:subject>
  <dc:creator>Tray Ivie</dc:creator>
  <dc:description>&amp;lt;p&amp;gt;EIR Accessibility in Contracts Training Learning Objectives What is Electronic Information Resources (EIR) Accessibility Mean and Who is Affected What Laws and Guidelines Apply to EIR Accessibility Applicability of the EIR Accessibility Clause (Direct Use, Indirect Use, Incidental Use) Representations, Warranties, Reme&amp;lt;/p&amp;gt;</dc:description>
  <cp:lastModifiedBy>Steinberg, Richard</cp:lastModifiedBy>
  <cp:revision>102</cp:revision>
  <cp:lastPrinted>2016-09-29T22:44:21Z</cp:lastPrinted>
  <dcterms:created xsi:type="dcterms:W3CDTF">2010-12-02T14:30:35Z</dcterms:created>
  <dcterms:modified xsi:type="dcterms:W3CDTF">2017-02-15T23:51:22Z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ktContentLanguage">
    <vt:i4>1033</vt:i4>
  </property>
  <property fmtid="{D5CDD505-2E9C-101B-9397-08002B2CF9AE}" pid="3" name="EktQuickLink">
    <vt:lpwstr>DownloadAsset.aspx?id=2147518187</vt:lpwstr>
  </property>
  <property fmtid="{D5CDD505-2E9C-101B-9397-08002B2CF9AE}" pid="4" name="EktContentType">
    <vt:i4>101</vt:i4>
  </property>
  <property fmtid="{D5CDD505-2E9C-101B-9397-08002B2CF9AE}" pid="5" name="EktContentSubType">
    <vt:i4>0</vt:i4>
  </property>
  <property fmtid="{D5CDD505-2E9C-101B-9397-08002B2CF9AE}" pid="6" name="EktFolderName">
    <vt:lpwstr/>
  </property>
  <property fmtid="{D5CDD505-2E9C-101B-9397-08002B2CF9AE}" pid="7" name="EktCmsPath">
    <vt:lpwstr>&amp;lt;p&amp;gt;EIR Accessibility in Contracts Training Learning Objectives What is Electronic Information Resources (EIR) Accessibility Mean and Who is Affected What Laws and Guidelines Apply to EIR Accessibility Applicability of the EIR Accessibility Clause (D</vt:lpwstr>
  </property>
  <property fmtid="{D5CDD505-2E9C-101B-9397-08002B2CF9AE}" pid="8" name="EktExpiryType">
    <vt:i4>1</vt:i4>
  </property>
  <property fmtid="{D5CDD505-2E9C-101B-9397-08002B2CF9AE}" pid="9" name="EktDateCreated">
    <vt:filetime>2014-11-13T21:18:59Z</vt:filetime>
  </property>
  <property fmtid="{D5CDD505-2E9C-101B-9397-08002B2CF9AE}" pid="10" name="EktDateModified">
    <vt:filetime>2014-11-13T21:19:02Z</vt:filetime>
  </property>
  <property fmtid="{D5CDD505-2E9C-101B-9397-08002B2CF9AE}" pid="11" name="EktTaxCategory">
    <vt:lpwstr/>
  </property>
  <property fmtid="{D5CDD505-2E9C-101B-9397-08002B2CF9AE}" pid="12" name="EktCmsSize">
    <vt:i4>391680</vt:i4>
  </property>
  <property fmtid="{D5CDD505-2E9C-101B-9397-08002B2CF9AE}" pid="13" name="EktSearchable">
    <vt:i4>1</vt:i4>
  </property>
  <property fmtid="{D5CDD505-2E9C-101B-9397-08002B2CF9AE}" pid="14" name="EktEDescription">
    <vt:lpwstr>Summary &amp;lt;p&amp;gt;EIR Accessibility in Contracts Training Learning Objectives What is Electronic Information Resources (EIR) Accessibility Mean and Who is Affected What Laws and Guidelines Apply to EIR Accessibility Applicability of the EIR Accessibility C</vt:lpwstr>
  </property>
  <property fmtid="{D5CDD505-2E9C-101B-9397-08002B2CF9AE}" pid="15" name="ekttaxonomyenabled">
    <vt:i4>1</vt:i4>
  </property>
  <property fmtid="{D5CDD505-2E9C-101B-9397-08002B2CF9AE}" pid="16" name="EktAddress">
    <vt:lpwstr/>
  </property>
</Properties>
</file>