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9144000" cy="6858000"/>
  <p:embeddedFontLst>
    <p:embeddedFont>
      <p:font typeface="Roboto"/>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2D200454-40CA-4A62-9FC3-DE9A4176ACB9}">
      <p15:notesGuideLst>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notesViewPr>
    <p:cSldViewPr snapToGrid="0">
      <p:cViewPr varScale="1">
        <p:scale>
          <a:sx n="100" d="100"/>
          <a:sy n="100" d="100"/>
        </p:scale>
        <p:origin x="0" y="0"/>
      </p:cViewPr>
      <p:guideLst>
        <p:guide pos="2160" orient="horz"/>
        <p:guide pos="288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Roboto-bold.fntdata"/><Relationship Id="rId63" Type="http://schemas.openxmlformats.org/officeDocument/2006/relationships/font" Target="fonts/Roboto-regular.fntdata"/><Relationship Id="rId22" Type="http://schemas.openxmlformats.org/officeDocument/2006/relationships/slide" Target="slides/slide17.xml"/><Relationship Id="rId66" Type="http://schemas.openxmlformats.org/officeDocument/2006/relationships/font" Target="fonts/Roboto-boldItalic.fntdata"/><Relationship Id="rId21" Type="http://schemas.openxmlformats.org/officeDocument/2006/relationships/slide" Target="slides/slide16.xml"/><Relationship Id="rId65" Type="http://schemas.openxmlformats.org/officeDocument/2006/relationships/font" Target="fonts/Roboto-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79484" y="0"/>
            <a:ext cx="3962400" cy="3429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508000" y="3257550"/>
            <a:ext cx="8128000" cy="30861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910"/>
            <a:ext cx="3962400" cy="3429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1: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0: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10: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1: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11: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2: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12: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3: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3: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3: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4: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14: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14: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5: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15: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15: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6: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16: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7:notes"/>
          <p:cNvSpPr txBox="1"/>
          <p:nvPr>
            <p:ph idx="1" type="body"/>
          </p:nvPr>
        </p:nvSpPr>
        <p:spPr>
          <a:xfrm>
            <a:off x="508000" y="3257550"/>
            <a:ext cx="81280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17: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8: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298450" lvl="0" marL="457200" rtl="0" algn="l">
              <a:spcBef>
                <a:spcPts val="900"/>
              </a:spcBef>
              <a:spcAft>
                <a:spcPts val="0"/>
              </a:spcAft>
              <a:buClr>
                <a:schemeClr val="dk1"/>
              </a:buClr>
              <a:buSzPts val="1100"/>
              <a:buAutoNum type="arabicPeriod"/>
            </a:pPr>
            <a:r>
              <a:rPr lang="en-US" sz="1100"/>
              <a:t>He was a  Professor for Cambridge. He advanced our knowledge of general relativity and quantum gravity and has made enormous contributions  in math, science, and physics while living with Amyotrophic lateral sclerosis (ALS), a rare nerve disorder that affects muscular strength, movement, and overall body function.</a:t>
            </a:r>
            <a:endParaRPr sz="1100"/>
          </a:p>
          <a:p>
            <a:pPr indent="-298450" lvl="0" marL="457200" rtl="0" algn="l">
              <a:spcBef>
                <a:spcPts val="1800"/>
              </a:spcBef>
              <a:spcAft>
                <a:spcPts val="0"/>
              </a:spcAft>
              <a:buClr>
                <a:schemeClr val="dk1"/>
              </a:buClr>
              <a:buSzPts val="1100"/>
              <a:buAutoNum type="arabicPeriod"/>
            </a:pPr>
            <a:r>
              <a:rPr lang="en-US" sz="1100"/>
              <a:t>An actress best known for her roles in movies such as Cruel Intentions and Legally Blonde, she took to Instagram in October 2018 to tell her fans the news that she was diagnosed with Multiple Sclerosis in August 2018, after seeing a doctor for what she thought was a pinched nerve. </a:t>
            </a:r>
            <a:endParaRPr sz="1100"/>
          </a:p>
          <a:p>
            <a:pPr indent="-298450" lvl="0" marL="457200" rtl="0" algn="l">
              <a:spcBef>
                <a:spcPts val="1800"/>
              </a:spcBef>
              <a:spcAft>
                <a:spcPts val="1800"/>
              </a:spcAft>
              <a:buClr>
                <a:schemeClr val="dk1"/>
              </a:buClr>
              <a:buSzPts val="1100"/>
              <a:buAutoNum type="arabicPeriod"/>
            </a:pPr>
            <a:r>
              <a:rPr lang="en-US" sz="1100"/>
              <a:t>She was an American author, political activist, and lecturer. In 1882, At only 19 months old, she was diagnosed with meningitis which quickly left her unable to hear or see. Despite her disability, she learned to read and write and was the first deaf-blind person to earn a Bachelor of Arts degree. </a:t>
            </a:r>
            <a:endParaRPr sz="1100"/>
          </a:p>
        </p:txBody>
      </p:sp>
      <p:sp>
        <p:nvSpPr>
          <p:cNvPr id="256" name="Google Shape;256;p18: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9: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4. </a:t>
            </a:r>
            <a:r>
              <a:rPr lang="en-US" sz="1100">
                <a:latin typeface="Arial"/>
                <a:ea typeface="Arial"/>
                <a:cs typeface="Arial"/>
                <a:sym typeface="Arial"/>
              </a:rPr>
              <a:t>This blind pianist and musician revolutionized the genres of funk, jazz, and pop. Some may even say he created his own musical genres.  </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sz="1100">
              <a:latin typeface="Arial"/>
              <a:ea typeface="Arial"/>
              <a:cs typeface="Arial"/>
              <a:sym typeface="Arial"/>
            </a:endParaRPr>
          </a:p>
          <a:p>
            <a:pPr indent="0" lvl="0" marL="0" rtl="0" algn="l">
              <a:lnSpc>
                <a:spcPct val="100000"/>
              </a:lnSpc>
              <a:spcBef>
                <a:spcPts val="0"/>
              </a:spcBef>
              <a:spcAft>
                <a:spcPts val="0"/>
              </a:spcAft>
              <a:buSzPts val="1400"/>
              <a:buNone/>
            </a:pPr>
            <a:r>
              <a:rPr lang="en-US" sz="1100">
                <a:latin typeface="Arial"/>
                <a:ea typeface="Arial"/>
                <a:cs typeface="Arial"/>
                <a:sym typeface="Arial"/>
              </a:rPr>
              <a:t>5.  </a:t>
            </a:r>
            <a:r>
              <a:rPr lang="en-US" sz="1100">
                <a:solidFill>
                  <a:srgbClr val="222222"/>
                </a:solidFill>
                <a:highlight>
                  <a:srgbClr val="FFFFFF"/>
                </a:highlight>
                <a:latin typeface="Arial"/>
                <a:ea typeface="Arial"/>
                <a:cs typeface="Arial"/>
                <a:sym typeface="Arial"/>
              </a:rPr>
              <a:t>A French educator and inventor of a system of reading and writing for use by the blind or visually impaired. His system remains virtually unchanged to this day, and is known worldwide simply as braille.</a:t>
            </a:r>
            <a:endParaRPr sz="1100">
              <a:solidFill>
                <a:srgbClr val="222222"/>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1400"/>
              <a:buNone/>
            </a:pPr>
            <a:r>
              <a:t/>
            </a:r>
            <a:endParaRPr sz="1100">
              <a:solidFill>
                <a:srgbClr val="222222"/>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400"/>
              <a:buNone/>
            </a:pPr>
            <a:r>
              <a:rPr lang="en-US" sz="1100">
                <a:latin typeface="Arial"/>
                <a:ea typeface="Arial"/>
                <a:cs typeface="Arial"/>
                <a:sym typeface="Arial"/>
              </a:rPr>
              <a:t>6. This classical/baroque master knew how to intricately weave notes, scales, rests, and percussion together to make some of the most iconic pieces of music ever heard.. He  had hearing loss and tinnitus (ringing in his ears) for most of his adult life, but was still able to create some of the most beautiful pieces of music ever composed.</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sz="1100">
              <a:latin typeface="Arial"/>
              <a:ea typeface="Arial"/>
              <a:cs typeface="Arial"/>
              <a:sym typeface="Arial"/>
            </a:endParaRPr>
          </a:p>
        </p:txBody>
      </p:sp>
      <p:sp>
        <p:nvSpPr>
          <p:cNvPr id="268" name="Google Shape;268;p19: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notes"/>
          <p:cNvSpPr txBox="1"/>
          <p:nvPr>
            <p:ph idx="1" type="body"/>
          </p:nvPr>
        </p:nvSpPr>
        <p:spPr>
          <a:xfrm>
            <a:off x="508000" y="3257550"/>
            <a:ext cx="81280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2: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0: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7. </a:t>
            </a:r>
            <a:r>
              <a:rPr lang="en-US" sz="1100">
                <a:latin typeface="Arial"/>
                <a:ea typeface="Arial"/>
                <a:cs typeface="Arial"/>
                <a:sym typeface="Arial"/>
              </a:rPr>
              <a:t>An American actor, rapper and media personality who has been nominated for five Golden Globe Awards and two Academy Awards, and has won four Grammy Awards. In an interview with Rolling Stone Magazine in 1998, he revealed that as a child, he had difficulties coping with his Attention Deficit Hyperactive Disorder (ADHD). He told the magazine that he was a “B” student who should’ve been getting “A’s.”</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sz="1100">
              <a:latin typeface="Arial"/>
              <a:ea typeface="Arial"/>
              <a:cs typeface="Arial"/>
              <a:sym typeface="Arial"/>
            </a:endParaRPr>
          </a:p>
          <a:p>
            <a:pPr indent="0" lvl="0" marL="0" rtl="0" algn="l">
              <a:lnSpc>
                <a:spcPct val="100000"/>
              </a:lnSpc>
              <a:spcBef>
                <a:spcPts val="0"/>
              </a:spcBef>
              <a:spcAft>
                <a:spcPts val="0"/>
              </a:spcAft>
              <a:buSzPts val="1400"/>
              <a:buNone/>
            </a:pPr>
            <a:r>
              <a:rPr lang="en-US" sz="1100">
                <a:latin typeface="Arial"/>
                <a:ea typeface="Arial"/>
                <a:cs typeface="Arial"/>
                <a:sym typeface="Arial"/>
              </a:rPr>
              <a:t>8. World-famous Tenor, musician, writer and musical producer of Italian origin, </a:t>
            </a:r>
            <a:r>
              <a:rPr lang="en-US" sz="1100"/>
              <a:t>he</a:t>
            </a:r>
            <a:r>
              <a:rPr lang="en-US" sz="1100">
                <a:latin typeface="Arial"/>
                <a:ea typeface="Arial"/>
                <a:cs typeface="Arial"/>
                <a:sym typeface="Arial"/>
              </a:rPr>
              <a:t> has sold more than 75 million records. He was born with congenital glaucoma that left him partially blind and suffered a blow during a football game that left him completely blind.</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sz="1100">
              <a:latin typeface="Arial"/>
              <a:ea typeface="Arial"/>
              <a:cs typeface="Arial"/>
              <a:sym typeface="Arial"/>
            </a:endParaRPr>
          </a:p>
          <a:p>
            <a:pPr indent="0" lvl="0" marL="0" rtl="0" algn="l">
              <a:lnSpc>
                <a:spcPct val="100000"/>
              </a:lnSpc>
              <a:spcBef>
                <a:spcPts val="0"/>
              </a:spcBef>
              <a:spcAft>
                <a:spcPts val="0"/>
              </a:spcAft>
              <a:buSzPts val="1400"/>
              <a:buNone/>
            </a:pPr>
            <a:r>
              <a:rPr lang="en-US" sz="1100">
                <a:latin typeface="Arial"/>
                <a:ea typeface="Arial"/>
                <a:cs typeface="Arial"/>
                <a:sym typeface="Arial"/>
              </a:rPr>
              <a:t>9. She is a Mexican artist who acquired polio during her childhood and, according to some sources, also had spina bifida, which caused dysmetria (lack of coordination) in her right leg. She spent much of her life in bed with severe pain. Even so, she became a world-famous artist and icon of the twentieth century.</a:t>
            </a:r>
            <a:endParaRPr sz="1100">
              <a:latin typeface="Arial"/>
              <a:ea typeface="Arial"/>
              <a:cs typeface="Arial"/>
              <a:sym typeface="Arial"/>
            </a:endParaRPr>
          </a:p>
        </p:txBody>
      </p:sp>
      <p:sp>
        <p:nvSpPr>
          <p:cNvPr id="280" name="Google Shape;280;p20: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1: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10. </a:t>
            </a:r>
            <a:r>
              <a:rPr lang="en-US" sz="1100">
                <a:latin typeface="Arial"/>
                <a:ea typeface="Arial"/>
                <a:cs typeface="Arial"/>
                <a:sym typeface="Arial"/>
              </a:rPr>
              <a:t>This  Formula 1 driver was involved in a crash in 2001 which resulted in both legs being amputated. It was after this that he won four World Touring Car Championship (WTCC) victories and now focuses his sporting efforts on adapted cycling. He designed his only high-performance three-wheeled bicycle which he has ridden to victory, winning three Paralympic gold medals.</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sz="1100">
              <a:latin typeface="Arial"/>
              <a:ea typeface="Arial"/>
              <a:cs typeface="Arial"/>
              <a:sym typeface="Arial"/>
            </a:endParaRPr>
          </a:p>
          <a:p>
            <a:pPr indent="0" lvl="0" marL="0" rtl="0" algn="l">
              <a:lnSpc>
                <a:spcPct val="100000"/>
              </a:lnSpc>
              <a:spcBef>
                <a:spcPts val="0"/>
              </a:spcBef>
              <a:spcAft>
                <a:spcPts val="0"/>
              </a:spcAft>
              <a:buSzPts val="1400"/>
              <a:buNone/>
            </a:pPr>
            <a:r>
              <a:rPr lang="en-US" sz="1100">
                <a:latin typeface="Arial"/>
                <a:ea typeface="Arial"/>
                <a:cs typeface="Arial"/>
                <a:sym typeface="Arial"/>
              </a:rPr>
              <a:t>11. This woman is an American disability rights advocate, and the first deafblind graduate of Harvard Law School. She advocates for equal opportunities for people with disabilities. President Obama named her a White House Champion of Change. She received the Helen Keller Achievement Award, and a spot on Forbes 30 Under 30. </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sz="1100">
              <a:latin typeface="Arial"/>
              <a:ea typeface="Arial"/>
              <a:cs typeface="Arial"/>
              <a:sym typeface="Arial"/>
            </a:endParaRPr>
          </a:p>
          <a:p>
            <a:pPr indent="0" lvl="0" marL="0" rtl="0" algn="l">
              <a:lnSpc>
                <a:spcPct val="100000"/>
              </a:lnSpc>
              <a:spcBef>
                <a:spcPts val="0"/>
              </a:spcBef>
              <a:spcAft>
                <a:spcPts val="0"/>
              </a:spcAft>
              <a:buSzPts val="1400"/>
              <a:buNone/>
            </a:pPr>
            <a:r>
              <a:rPr lang="en-US" sz="1100">
                <a:latin typeface="Arial"/>
                <a:ea typeface="Arial"/>
                <a:cs typeface="Arial"/>
                <a:sym typeface="Arial"/>
              </a:rPr>
              <a:t>12. He is a famous American businessman, investor, television personality, author, and motivational speaker. He is best known as the founder, president, and CEO of FUBU clothing, and appears as an investor on a reality television series called Shark Tank. He is also quick to explain how dyslexia helped shape him into a successful entrepreneur. </a:t>
            </a:r>
            <a:endParaRPr sz="1100">
              <a:latin typeface="Arial"/>
              <a:ea typeface="Arial"/>
              <a:cs typeface="Arial"/>
              <a:sym typeface="Arial"/>
            </a:endParaRPr>
          </a:p>
        </p:txBody>
      </p:sp>
      <p:sp>
        <p:nvSpPr>
          <p:cNvPr id="292" name="Google Shape;292;p21: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2: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p22: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3: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23: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4: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p24: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5: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p25: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6: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p26: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7: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p27: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8: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p28: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0: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2" name="Google Shape;352;p30: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3: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1: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9" name="Google Shape;359;p31: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7766144419_0_6: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6" name="Google Shape;366;g7766144419_0_6: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7766144419_0_0: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3" name="Google Shape;373;g7766144419_0_0: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2: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0" name="Google Shape;380;p32: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4: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6" name="Google Shape;386;p34: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5: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p35: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6: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p36: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1" name="Google Shape;401;p36: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7: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p37: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8" name="Google Shape;408;p37: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8: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38: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5" name="Google Shape;415;p38: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9: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p39: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2" name="Google Shape;422;p39: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4: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4: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0: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p40: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9" name="Google Shape;429;p40: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2: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6" name="Google Shape;436;p42: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3: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3" name="Google Shape;443;p43: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4: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0" name="Google Shape;450;p44: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1" name="Google Shape;451;p44: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5: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p45: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8" name="Google Shape;458;p45: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46: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4" name="Google Shape;464;p46: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5" name="Google Shape;465;p46: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47: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1" name="Google Shape;471;p47: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2" name="Google Shape;472;p47: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9: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p49: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9" name="Google Shape;479;p49: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777e89d4c9_2_16: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5" name="Google Shape;485;g777e89d4c9_2_16: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84e5fd850c_0_0: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2" name="Google Shape;492;g84e5fd850c_0_0: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5: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5: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84e5fd850c_0_5: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9" name="Google Shape;499;g84e5fd850c_0_5: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0" name="Google Shape;500;g84e5fd850c_0_5: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777e89d4c9_0_0: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6" name="Google Shape;506;g777e89d4c9_0_0: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7" name="Google Shape;507;g777e89d4c9_0_0: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777e89d4c9_1_0: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3" name="Google Shape;513;g777e89d4c9_1_0: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4" name="Google Shape;514;g777e89d4c9_1_0: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777e89d4c9_1_6: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0" name="Google Shape;520;g777e89d4c9_1_6: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1" name="Google Shape;521;g777e89d4c9_1_6: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777e89d4c9_1_12: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7" name="Google Shape;527;g777e89d4c9_1_12: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8" name="Google Shape;528;g777e89d4c9_1_12: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777e89d4c9_1_18: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4" name="Google Shape;534;g777e89d4c9_1_18: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5" name="Google Shape;535;g777e89d4c9_1_18: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51: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1" name="Google Shape;541;p51: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52: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8" name="Google Shape;548;p52: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6: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6: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7: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7: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8: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8: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9:notes"/>
          <p:cNvSpPr txBox="1"/>
          <p:nvPr>
            <p:ph idx="1" type="body"/>
          </p:nvPr>
        </p:nvSpPr>
        <p:spPr>
          <a:xfrm>
            <a:off x="508000" y="3257550"/>
            <a:ext cx="81279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9: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rse Statement">
  <p:cSld name="Reverse Statement">
    <p:bg>
      <p:bgPr>
        <a:solidFill>
          <a:srgbClr val="FFFFFF"/>
        </a:solidFill>
      </p:bgPr>
    </p:bg>
    <p:spTree>
      <p:nvGrpSpPr>
        <p:cNvPr id="14" name="Shape 14"/>
        <p:cNvGrpSpPr/>
        <p:nvPr/>
      </p:nvGrpSpPr>
      <p:grpSpPr>
        <a:xfrm>
          <a:off x="0" y="0"/>
          <a:ext cx="0" cy="0"/>
          <a:chOff x="0" y="0"/>
          <a:chExt cx="0" cy="0"/>
        </a:xfrm>
      </p:grpSpPr>
      <p:sp>
        <p:nvSpPr>
          <p:cNvPr id="15" name="Google Shape;15;p2"/>
          <p:cNvSpPr txBox="1"/>
          <p:nvPr>
            <p:ph type="title"/>
          </p:nvPr>
        </p:nvSpPr>
        <p:spPr>
          <a:xfrm>
            <a:off x="457200" y="594359"/>
            <a:ext cx="7086600" cy="20574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rgbClr val="000000"/>
              </a:buClr>
              <a:buSzPts val="4000"/>
              <a:buFont typeface="Arial"/>
              <a:buNone/>
              <a:defRPr sz="40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1" i="0" sz="12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1" i="0" sz="12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1" i="0" sz="12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1" i="0" sz="12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1" i="0" sz="12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1" i="0" sz="12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1" i="0" sz="12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1" i="0" sz="12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1"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Statement and Chart">
  <p:cSld name="One Statement and Chart">
    <p:spTree>
      <p:nvGrpSpPr>
        <p:cNvPr id="62" name="Shape 62"/>
        <p:cNvGrpSpPr/>
        <p:nvPr/>
      </p:nvGrpSpPr>
      <p:grpSpPr>
        <a:xfrm>
          <a:off x="0" y="0"/>
          <a:ext cx="0" cy="0"/>
          <a:chOff x="0" y="0"/>
          <a:chExt cx="0" cy="0"/>
        </a:xfrm>
      </p:grpSpPr>
      <p:sp>
        <p:nvSpPr>
          <p:cNvPr id="63" name="Google Shape;63;p11"/>
          <p:cNvSpPr/>
          <p:nvPr>
            <p:ph idx="2" type="chart"/>
          </p:nvPr>
        </p:nvSpPr>
        <p:spPr>
          <a:xfrm>
            <a:off x="4572000" y="594360"/>
            <a:ext cx="4114800" cy="3844290"/>
          </a:xfrm>
          <a:prstGeom prst="rect">
            <a:avLst/>
          </a:prstGeom>
          <a:noFill/>
          <a:ln>
            <a:noFill/>
          </a:ln>
        </p:spPr>
        <p:txBody>
          <a:bodyPr anchorCtr="0" anchor="ctr" bIns="0" lIns="0" spcFirstLastPara="1" rIns="0" wrap="square" tIns="0">
            <a:noAutofit/>
          </a:bodyPr>
          <a:lstStyle>
            <a:lvl1pPr lvl="0" marR="0" rtl="0" algn="ctr">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64" name="Google Shape;64;p11"/>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11"/>
          <p:cNvSpPr txBox="1"/>
          <p:nvPr>
            <p:ph idx="1" type="body"/>
          </p:nvPr>
        </p:nvSpPr>
        <p:spPr>
          <a:xfrm>
            <a:off x="457200" y="1459580"/>
            <a:ext cx="3933131" cy="297907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900"/>
              </a:spcBef>
              <a:spcAft>
                <a:spcPts val="0"/>
              </a:spcAft>
              <a:buClr>
                <a:schemeClr val="dk1"/>
              </a:buClr>
              <a:buSzPts val="1800"/>
              <a:buNone/>
              <a:defRPr/>
            </a:lvl1pPr>
            <a:lvl2pPr indent="-228600" lvl="1" marL="914400" algn="l">
              <a:lnSpc>
                <a:spcPct val="100000"/>
              </a:lnSpc>
              <a:spcBef>
                <a:spcPts val="9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0"/>
              </a:spcAft>
              <a:buClr>
                <a:schemeClr val="dk1"/>
              </a:buClr>
              <a:buSzPts val="1800"/>
              <a:buChar char="–"/>
              <a:defRPr/>
            </a:lvl9pPr>
          </a:lstStyle>
          <a:p/>
        </p:txBody>
      </p:sp>
      <p:cxnSp>
        <p:nvCxnSpPr>
          <p:cNvPr id="66" name="Google Shape;66;p11"/>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67" name="Google Shape;67;p11"/>
          <p:cNvSpPr txBox="1"/>
          <p:nvPr>
            <p:ph type="title"/>
          </p:nvPr>
        </p:nvSpPr>
        <p:spPr>
          <a:xfrm>
            <a:off x="457200" y="590550"/>
            <a:ext cx="3936569" cy="6858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68" name="Shape 68"/>
        <p:cNvGrpSpPr/>
        <p:nvPr/>
      </p:nvGrpSpPr>
      <p:grpSpPr>
        <a:xfrm>
          <a:off x="0" y="0"/>
          <a:ext cx="0" cy="0"/>
          <a:chOff x="0" y="0"/>
          <a:chExt cx="0" cy="0"/>
        </a:xfrm>
      </p:grpSpPr>
      <p:sp>
        <p:nvSpPr>
          <p:cNvPr id="69" name="Google Shape;69;p12"/>
          <p:cNvSpPr txBox="1"/>
          <p:nvPr>
            <p:ph type="title"/>
          </p:nvPr>
        </p:nvSpPr>
        <p:spPr>
          <a:xfrm>
            <a:off x="457200" y="594359"/>
            <a:ext cx="7086600" cy="1413614"/>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1"/>
              </a:buClr>
              <a:buSzPts val="4000"/>
              <a:buFont typeface="Arial"/>
              <a:buNone/>
              <a:defRPr b="1" sz="40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 type="body"/>
          </p:nvPr>
        </p:nvSpPr>
        <p:spPr>
          <a:xfrm>
            <a:off x="457200" y="2057400"/>
            <a:ext cx="7086600" cy="241935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900"/>
              </a:spcBef>
              <a:spcAft>
                <a:spcPts val="0"/>
              </a:spcAft>
              <a:buClr>
                <a:schemeClr val="dk1"/>
              </a:buClr>
              <a:buSzPts val="1800"/>
              <a:buFont typeface="Arial"/>
              <a:buNone/>
              <a:defRPr b="0" i="0" sz="1800">
                <a:solidFill>
                  <a:schemeClr val="dk1"/>
                </a:solidFill>
                <a:latin typeface="Arial"/>
                <a:ea typeface="Arial"/>
                <a:cs typeface="Arial"/>
                <a:sym typeface="Arial"/>
              </a:defRPr>
            </a:lvl1pPr>
            <a:lvl2pPr indent="-228600" lvl="1" marL="914400" algn="l">
              <a:lnSpc>
                <a:spcPct val="100000"/>
              </a:lnSpc>
              <a:spcBef>
                <a:spcPts val="900"/>
              </a:spcBef>
              <a:spcAft>
                <a:spcPts val="0"/>
              </a:spcAft>
              <a:buClr>
                <a:schemeClr val="dk1"/>
              </a:buClr>
              <a:buSzPts val="1800"/>
              <a:buFont typeface="Arial"/>
              <a:buNone/>
              <a:defRPr b="0" i="0" sz="1800">
                <a:solidFill>
                  <a:schemeClr val="dk1"/>
                </a:solidFill>
                <a:latin typeface="Arial"/>
                <a:ea typeface="Arial"/>
                <a:cs typeface="Arial"/>
                <a:sym typeface="Arial"/>
              </a:defRPr>
            </a:lvl2pPr>
            <a:lvl3pPr indent="-342900" lvl="2" marL="1371600" algn="l">
              <a:lnSpc>
                <a:spcPct val="100000"/>
              </a:lnSpc>
              <a:spcBef>
                <a:spcPts val="600"/>
              </a:spcBef>
              <a:spcAft>
                <a:spcPts val="0"/>
              </a:spcAft>
              <a:buClr>
                <a:schemeClr val="dk1"/>
              </a:buClr>
              <a:buSzPts val="1800"/>
              <a:buChar char="•"/>
              <a:defRPr b="0" i="0" sz="1800">
                <a:solidFill>
                  <a:schemeClr val="dk1"/>
                </a:solidFill>
                <a:latin typeface="Arial"/>
                <a:ea typeface="Arial"/>
                <a:cs typeface="Arial"/>
                <a:sym typeface="Arial"/>
              </a:defRPr>
            </a:lvl3pPr>
            <a:lvl4pPr indent="-342900" lvl="3" marL="1828800" algn="l">
              <a:lnSpc>
                <a:spcPct val="100000"/>
              </a:lnSpc>
              <a:spcBef>
                <a:spcPts val="600"/>
              </a:spcBef>
              <a:spcAft>
                <a:spcPts val="0"/>
              </a:spcAft>
              <a:buClr>
                <a:schemeClr val="dk1"/>
              </a:buClr>
              <a:buSzPts val="1800"/>
              <a:buChar char="–"/>
              <a:defRPr b="0" i="0" sz="1800">
                <a:solidFill>
                  <a:schemeClr val="dk1"/>
                </a:solidFill>
                <a:latin typeface="Arial"/>
                <a:ea typeface="Arial"/>
                <a:cs typeface="Arial"/>
                <a:sym typeface="Arial"/>
              </a:defRPr>
            </a:lvl4pPr>
            <a:lvl5pPr indent="-342900" lvl="4" marL="2286000" algn="l">
              <a:lnSpc>
                <a:spcPct val="100000"/>
              </a:lnSpc>
              <a:spcBef>
                <a:spcPts val="600"/>
              </a:spcBef>
              <a:spcAft>
                <a:spcPts val="0"/>
              </a:spcAft>
              <a:buClr>
                <a:schemeClr val="dk1"/>
              </a:buClr>
              <a:buSzPts val="1800"/>
              <a:buChar char="–"/>
              <a:defRPr b="0" i="0" sz="1800">
                <a:solidFill>
                  <a:schemeClr val="dk1"/>
                </a:solidFill>
                <a:latin typeface="Arial"/>
                <a:ea typeface="Arial"/>
                <a:cs typeface="Arial"/>
                <a:sym typeface="Arial"/>
              </a:defRPr>
            </a:lvl5pPr>
            <a:lvl6pPr indent="-342900" lvl="5" marL="2743200" algn="l">
              <a:lnSpc>
                <a:spcPct val="100000"/>
              </a:lnSpc>
              <a:spcBef>
                <a:spcPts val="600"/>
              </a:spcBef>
              <a:spcAft>
                <a:spcPts val="0"/>
              </a:spcAft>
              <a:buClr>
                <a:schemeClr val="dk1"/>
              </a:buClr>
              <a:buSzPts val="1800"/>
              <a:buChar char="–"/>
              <a:defRPr sz="1800"/>
            </a:lvl6pPr>
            <a:lvl7pPr indent="-342900" lvl="6" marL="3200400" algn="l">
              <a:lnSpc>
                <a:spcPct val="100000"/>
              </a:lnSpc>
              <a:spcBef>
                <a:spcPts val="600"/>
              </a:spcBef>
              <a:spcAft>
                <a:spcPts val="0"/>
              </a:spcAft>
              <a:buClr>
                <a:schemeClr val="dk1"/>
              </a:buClr>
              <a:buSzPts val="1800"/>
              <a:buChar char="–"/>
              <a:defRPr sz="1800"/>
            </a:lvl7pPr>
            <a:lvl8pPr indent="-342900" lvl="7" marL="3657600" algn="l">
              <a:lnSpc>
                <a:spcPct val="100000"/>
              </a:lnSpc>
              <a:spcBef>
                <a:spcPts val="600"/>
              </a:spcBef>
              <a:spcAft>
                <a:spcPts val="0"/>
              </a:spcAft>
              <a:buClr>
                <a:schemeClr val="dk1"/>
              </a:buClr>
              <a:buSzPts val="1800"/>
              <a:buChar char="–"/>
              <a:defRPr sz="1800"/>
            </a:lvl8pPr>
            <a:lvl9pPr indent="-342900" lvl="8" marL="4114800" algn="l">
              <a:lnSpc>
                <a:spcPct val="100000"/>
              </a:lnSpc>
              <a:spcBef>
                <a:spcPts val="600"/>
              </a:spcBef>
              <a:spcAft>
                <a:spcPts val="0"/>
              </a:spcAft>
              <a:buClr>
                <a:schemeClr val="dk1"/>
              </a:buClr>
              <a:buSzPts val="1800"/>
              <a:buChar char="–"/>
              <a:defRPr sz="1800"/>
            </a:lvl9pPr>
          </a:lstStyle>
          <a:p/>
        </p:txBody>
      </p:sp>
      <p:cxnSp>
        <p:nvCxnSpPr>
          <p:cNvPr id="71" name="Google Shape;71;p12"/>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72" name="Google Shape;72;p12"/>
          <p:cNvSpPr txBox="1"/>
          <p:nvPr>
            <p:ph idx="12" type="sldNum"/>
          </p:nvPr>
        </p:nvSpPr>
        <p:spPr>
          <a:xfrm>
            <a:off x="8458200" y="4693734"/>
            <a:ext cx="228600"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p:cSld name="Statement">
    <p:spTree>
      <p:nvGrpSpPr>
        <p:cNvPr id="73" name="Shape 73"/>
        <p:cNvGrpSpPr/>
        <p:nvPr/>
      </p:nvGrpSpPr>
      <p:grpSpPr>
        <a:xfrm>
          <a:off x="0" y="0"/>
          <a:ext cx="0" cy="0"/>
          <a:chOff x="0" y="0"/>
          <a:chExt cx="0" cy="0"/>
        </a:xfrm>
      </p:grpSpPr>
      <p:sp>
        <p:nvSpPr>
          <p:cNvPr id="74" name="Google Shape;74;p13"/>
          <p:cNvSpPr txBox="1"/>
          <p:nvPr>
            <p:ph type="title"/>
          </p:nvPr>
        </p:nvSpPr>
        <p:spPr>
          <a:xfrm>
            <a:off x="457199" y="594359"/>
            <a:ext cx="7086601" cy="20574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1"/>
              </a:buClr>
              <a:buSzPts val="4000"/>
              <a:buFont typeface="Arial"/>
              <a:buNone/>
              <a:defRPr sz="4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3"/>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White Text Photo">
  <p:cSld name="Statement White Text Photo">
    <p:bg>
      <p:bgPr>
        <a:solidFill>
          <a:schemeClr val="dk1"/>
        </a:solidFill>
      </p:bgPr>
    </p:bg>
    <p:spTree>
      <p:nvGrpSpPr>
        <p:cNvPr id="76" name="Shape 76"/>
        <p:cNvGrpSpPr/>
        <p:nvPr/>
      </p:nvGrpSpPr>
      <p:grpSpPr>
        <a:xfrm>
          <a:off x="0" y="0"/>
          <a:ext cx="0" cy="0"/>
          <a:chOff x="0" y="0"/>
          <a:chExt cx="0" cy="0"/>
        </a:xfrm>
      </p:grpSpPr>
      <p:sp>
        <p:nvSpPr>
          <p:cNvPr id="77" name="Google Shape;77;p14"/>
          <p:cNvSpPr/>
          <p:nvPr>
            <p:ph idx="2" type="pic"/>
          </p:nvPr>
        </p:nvSpPr>
        <p:spPr>
          <a:xfrm>
            <a:off x="0" y="0"/>
            <a:ext cx="9144000" cy="5143500"/>
          </a:xfrm>
          <a:prstGeom prst="rect">
            <a:avLst/>
          </a:prstGeom>
          <a:solidFill>
            <a:srgbClr val="A5A5A5"/>
          </a:solidFill>
          <a:ln>
            <a:noFill/>
          </a:ln>
        </p:spPr>
        <p:txBody>
          <a:bodyPr anchorCtr="0" anchor="ctr" bIns="0" lIns="0" spcFirstLastPara="1" rIns="0" wrap="square" tIns="457200">
            <a:noAutofit/>
          </a:bodyPr>
          <a:lstStyle>
            <a:lvl1pPr lvl="0" marR="0" rtl="0" algn="ctr">
              <a:lnSpc>
                <a:spcPct val="100000"/>
              </a:lnSpc>
              <a:spcBef>
                <a:spcPts val="900"/>
              </a:spcBef>
              <a:spcAft>
                <a:spcPts val="0"/>
              </a:spcAft>
              <a:buClr>
                <a:schemeClr val="lt1"/>
              </a:buClr>
              <a:buSzPts val="1200"/>
              <a:buFont typeface="Arial"/>
              <a:buNone/>
              <a:defRPr b="1" i="0" sz="1200" u="none" cap="none" strike="noStrike">
                <a:solidFill>
                  <a:schemeClr val="lt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78" name="Google Shape;78;p14"/>
          <p:cNvSpPr txBox="1"/>
          <p:nvPr>
            <p:ph type="title"/>
          </p:nvPr>
        </p:nvSpPr>
        <p:spPr>
          <a:xfrm>
            <a:off x="457200" y="594359"/>
            <a:ext cx="7086600" cy="20574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lt1"/>
              </a:buClr>
              <a:buSzPts val="4000"/>
              <a:buFont typeface="Arial"/>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4"/>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1" i="0" sz="7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1" i="0" sz="7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1" i="0" sz="7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1" i="0" sz="7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1" i="0" sz="7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1" i="0" sz="7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1" i="0" sz="7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1" i="0" sz="7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1" i="0" sz="7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80" name="Google Shape;80;p14"/>
          <p:cNvPicPr preferRelativeResize="0"/>
          <p:nvPr/>
        </p:nvPicPr>
        <p:blipFill>
          <a:blip r:embed="rId2">
            <a:alphaModFix/>
          </a:blip>
          <a:stretch>
            <a:fillRect/>
          </a:stretch>
        </p:blipFill>
        <p:spPr>
          <a:xfrm>
            <a:off x="134096" y="4517775"/>
            <a:ext cx="1075001" cy="4828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Black Text Photo">
  <p:cSld name="Statement Black Text Photo">
    <p:bg>
      <p:bgPr>
        <a:solidFill>
          <a:schemeClr val="lt1"/>
        </a:solidFill>
      </p:bgPr>
    </p:bg>
    <p:spTree>
      <p:nvGrpSpPr>
        <p:cNvPr id="81" name="Shape 81"/>
        <p:cNvGrpSpPr/>
        <p:nvPr/>
      </p:nvGrpSpPr>
      <p:grpSpPr>
        <a:xfrm>
          <a:off x="0" y="0"/>
          <a:ext cx="0" cy="0"/>
          <a:chOff x="0" y="0"/>
          <a:chExt cx="0" cy="0"/>
        </a:xfrm>
      </p:grpSpPr>
      <p:sp>
        <p:nvSpPr>
          <p:cNvPr id="82" name="Google Shape;82;p15"/>
          <p:cNvSpPr/>
          <p:nvPr>
            <p:ph idx="2" type="pic"/>
          </p:nvPr>
        </p:nvSpPr>
        <p:spPr>
          <a:xfrm>
            <a:off x="0" y="0"/>
            <a:ext cx="9144000" cy="5143500"/>
          </a:xfrm>
          <a:prstGeom prst="rect">
            <a:avLst/>
          </a:prstGeom>
          <a:solidFill>
            <a:srgbClr val="D8D8D8"/>
          </a:solidFill>
          <a:ln>
            <a:noFill/>
          </a:ln>
        </p:spPr>
        <p:txBody>
          <a:bodyPr anchorCtr="0" anchor="ctr" bIns="0" lIns="0" spcFirstLastPara="1" rIns="0" wrap="square" tIns="457200">
            <a:noAutofit/>
          </a:bodyPr>
          <a:lstStyle>
            <a:lvl1pPr lvl="0" marR="0" rtl="0" algn="ctr">
              <a:lnSpc>
                <a:spcPct val="100000"/>
              </a:lnSpc>
              <a:spcBef>
                <a:spcPts val="9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83" name="Google Shape;83;p15"/>
          <p:cNvSpPr txBox="1"/>
          <p:nvPr>
            <p:ph type="title"/>
          </p:nvPr>
        </p:nvSpPr>
        <p:spPr>
          <a:xfrm>
            <a:off x="457200" y="594359"/>
            <a:ext cx="7086600" cy="20574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1"/>
              </a:buClr>
              <a:buSzPts val="4000"/>
              <a:buFont typeface="Arial"/>
              <a:buNone/>
              <a:defRPr sz="4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5"/>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85" name="Google Shape;85;p15"/>
          <p:cNvPicPr preferRelativeResize="0"/>
          <p:nvPr/>
        </p:nvPicPr>
        <p:blipFill>
          <a:blip r:embed="rId2">
            <a:alphaModFix/>
          </a:blip>
          <a:stretch>
            <a:fillRect/>
          </a:stretch>
        </p:blipFill>
        <p:spPr>
          <a:xfrm>
            <a:off x="134096" y="4517775"/>
            <a:ext cx="1075001" cy="4828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Text and Photos">
  <p:cSld name="Three Column Text and Photos">
    <p:spTree>
      <p:nvGrpSpPr>
        <p:cNvPr id="86" name="Shape 86"/>
        <p:cNvGrpSpPr/>
        <p:nvPr/>
      </p:nvGrpSpPr>
      <p:grpSpPr>
        <a:xfrm>
          <a:off x="0" y="0"/>
          <a:ext cx="0" cy="0"/>
          <a:chOff x="0" y="0"/>
          <a:chExt cx="0" cy="0"/>
        </a:xfrm>
      </p:grpSpPr>
      <p:sp>
        <p:nvSpPr>
          <p:cNvPr id="87" name="Google Shape;87;p16"/>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88" name="Google Shape;88;p16"/>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89" name="Google Shape;89;p16"/>
          <p:cNvSpPr txBox="1"/>
          <p:nvPr>
            <p:ph idx="1" type="body"/>
          </p:nvPr>
        </p:nvSpPr>
        <p:spPr>
          <a:xfrm>
            <a:off x="6119213" y="3137136"/>
            <a:ext cx="2567587" cy="130151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900"/>
              </a:spcBef>
              <a:spcAft>
                <a:spcPts val="0"/>
              </a:spcAft>
              <a:buClr>
                <a:schemeClr val="dk1"/>
              </a:buClr>
              <a:buSzPts val="1200"/>
              <a:buFont typeface="Arial"/>
              <a:buNone/>
              <a:defRPr b="1"/>
            </a:lvl1pPr>
            <a:lvl2pPr indent="-228600" lvl="1" marL="914400" algn="l">
              <a:lnSpc>
                <a:spcPct val="100000"/>
              </a:lnSpc>
              <a:spcBef>
                <a:spcPts val="9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0"/>
              </a:spcAft>
              <a:buClr>
                <a:schemeClr val="dk1"/>
              </a:buClr>
              <a:buSzPts val="1800"/>
              <a:buChar char="–"/>
              <a:defRPr/>
            </a:lvl9pPr>
          </a:lstStyle>
          <a:p/>
        </p:txBody>
      </p:sp>
      <p:sp>
        <p:nvSpPr>
          <p:cNvPr id="90" name="Google Shape;90;p16"/>
          <p:cNvSpPr txBox="1"/>
          <p:nvPr>
            <p:ph idx="2" type="body"/>
          </p:nvPr>
        </p:nvSpPr>
        <p:spPr>
          <a:xfrm>
            <a:off x="3288207" y="3137136"/>
            <a:ext cx="2567587" cy="130151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900"/>
              </a:spcBef>
              <a:spcAft>
                <a:spcPts val="0"/>
              </a:spcAft>
              <a:buClr>
                <a:schemeClr val="dk1"/>
              </a:buClr>
              <a:buSzPts val="1200"/>
              <a:buFont typeface="Arial"/>
              <a:buNone/>
              <a:defRPr b="1"/>
            </a:lvl1pPr>
            <a:lvl2pPr indent="-228600" lvl="1" marL="914400" algn="l">
              <a:lnSpc>
                <a:spcPct val="100000"/>
              </a:lnSpc>
              <a:spcBef>
                <a:spcPts val="9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0"/>
              </a:spcAft>
              <a:buClr>
                <a:schemeClr val="dk1"/>
              </a:buClr>
              <a:buSzPts val="1800"/>
              <a:buChar char="–"/>
              <a:defRPr/>
            </a:lvl9pPr>
          </a:lstStyle>
          <a:p/>
        </p:txBody>
      </p:sp>
      <p:sp>
        <p:nvSpPr>
          <p:cNvPr id="91" name="Google Shape;91;p16"/>
          <p:cNvSpPr txBox="1"/>
          <p:nvPr>
            <p:ph idx="3" type="body"/>
          </p:nvPr>
        </p:nvSpPr>
        <p:spPr>
          <a:xfrm>
            <a:off x="457200" y="3137136"/>
            <a:ext cx="2567587" cy="130151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900"/>
              </a:spcBef>
              <a:spcAft>
                <a:spcPts val="0"/>
              </a:spcAft>
              <a:buClr>
                <a:schemeClr val="dk1"/>
              </a:buClr>
              <a:buSzPts val="1200"/>
              <a:buFont typeface="Arial"/>
              <a:buNone/>
              <a:defRPr b="1"/>
            </a:lvl1pPr>
            <a:lvl2pPr indent="-228600" lvl="1" marL="914400" algn="l">
              <a:lnSpc>
                <a:spcPct val="100000"/>
              </a:lnSpc>
              <a:spcBef>
                <a:spcPts val="9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0"/>
              </a:spcAft>
              <a:buClr>
                <a:schemeClr val="dk1"/>
              </a:buClr>
              <a:buSzPts val="1800"/>
              <a:buChar char="–"/>
              <a:defRPr/>
            </a:lvl9pPr>
          </a:lstStyle>
          <a:p/>
        </p:txBody>
      </p:sp>
      <p:sp>
        <p:nvSpPr>
          <p:cNvPr id="92" name="Google Shape;92;p16"/>
          <p:cNvSpPr/>
          <p:nvPr>
            <p:ph idx="4" type="pic"/>
          </p:nvPr>
        </p:nvSpPr>
        <p:spPr>
          <a:xfrm>
            <a:off x="457200" y="1457326"/>
            <a:ext cx="2567587" cy="1591056"/>
          </a:xfrm>
          <a:prstGeom prst="rect">
            <a:avLst/>
          </a:prstGeom>
          <a:noFill/>
          <a:ln>
            <a:noFill/>
          </a:ln>
        </p:spPr>
        <p:txBody>
          <a:bodyPr anchorCtr="0" anchor="t" bIns="0" lIns="0" spcFirstLastPara="1" rIns="0" wrap="square" tIns="0">
            <a:noAutofit/>
          </a:bodyPr>
          <a:lstStyle>
            <a:lvl1pPr lvl="0" marR="0" rtl="0" algn="l">
              <a:lnSpc>
                <a:spcPct val="100000"/>
              </a:lnSpc>
              <a:spcBef>
                <a:spcPts val="9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93" name="Google Shape;93;p16"/>
          <p:cNvSpPr/>
          <p:nvPr>
            <p:ph idx="5" type="pic"/>
          </p:nvPr>
        </p:nvSpPr>
        <p:spPr>
          <a:xfrm>
            <a:off x="3288206" y="1457326"/>
            <a:ext cx="2567587" cy="1591056"/>
          </a:xfrm>
          <a:prstGeom prst="rect">
            <a:avLst/>
          </a:prstGeom>
          <a:noFill/>
          <a:ln>
            <a:noFill/>
          </a:ln>
        </p:spPr>
        <p:txBody>
          <a:bodyPr anchorCtr="0" anchor="t" bIns="0" lIns="0" spcFirstLastPara="1" rIns="0" wrap="square" tIns="0">
            <a:noAutofit/>
          </a:bodyPr>
          <a:lstStyle>
            <a:lvl1pPr lvl="0" marR="0" rtl="0" algn="l">
              <a:lnSpc>
                <a:spcPct val="100000"/>
              </a:lnSpc>
              <a:spcBef>
                <a:spcPts val="9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94" name="Google Shape;94;p16"/>
          <p:cNvSpPr/>
          <p:nvPr>
            <p:ph idx="6" type="pic"/>
          </p:nvPr>
        </p:nvSpPr>
        <p:spPr>
          <a:xfrm>
            <a:off x="6119213" y="1457326"/>
            <a:ext cx="2567587" cy="1591056"/>
          </a:xfrm>
          <a:prstGeom prst="rect">
            <a:avLst/>
          </a:prstGeom>
          <a:noFill/>
          <a:ln>
            <a:noFill/>
          </a:ln>
        </p:spPr>
        <p:txBody>
          <a:bodyPr anchorCtr="0" anchor="t" bIns="0" lIns="0" spcFirstLastPara="1" rIns="0" wrap="square" tIns="0">
            <a:noAutofit/>
          </a:bodyPr>
          <a:lstStyle>
            <a:lvl1pPr lvl="0" marR="0" rtl="0" algn="l">
              <a:lnSpc>
                <a:spcPct val="100000"/>
              </a:lnSpc>
              <a:spcBef>
                <a:spcPts val="9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95" name="Google Shape;95;p16"/>
          <p:cNvSpPr txBox="1"/>
          <p:nvPr>
            <p:ph type="title"/>
          </p:nvPr>
        </p:nvSpPr>
        <p:spPr>
          <a:xfrm>
            <a:off x="457200" y="590550"/>
            <a:ext cx="7086600" cy="6858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dia">
  <p:cSld name="Media">
    <p:bg>
      <p:bgPr>
        <a:solidFill>
          <a:schemeClr val="dk1"/>
        </a:solidFill>
      </p:bgPr>
    </p:bg>
    <p:spTree>
      <p:nvGrpSpPr>
        <p:cNvPr id="96" name="Shape 96"/>
        <p:cNvGrpSpPr/>
        <p:nvPr/>
      </p:nvGrpSpPr>
      <p:grpSpPr>
        <a:xfrm>
          <a:off x="0" y="0"/>
          <a:ext cx="0" cy="0"/>
          <a:chOff x="0" y="0"/>
          <a:chExt cx="0" cy="0"/>
        </a:xfrm>
      </p:grpSpPr>
      <p:sp>
        <p:nvSpPr>
          <p:cNvPr id="97" name="Google Shape;97;p17"/>
          <p:cNvSpPr/>
          <p:nvPr/>
        </p:nvSpPr>
        <p:spPr>
          <a:xfrm>
            <a:off x="108488" y="4531602"/>
            <a:ext cx="2588217" cy="57074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8" name="Google Shape;98;p17"/>
          <p:cNvSpPr/>
          <p:nvPr>
            <p:ph idx="2" type="media"/>
          </p:nvPr>
        </p:nvSpPr>
        <p:spPr>
          <a:xfrm>
            <a:off x="0" y="0"/>
            <a:ext cx="9144000" cy="5143500"/>
          </a:xfrm>
          <a:prstGeom prst="rect">
            <a:avLst/>
          </a:prstGeom>
          <a:solidFill>
            <a:srgbClr val="A5A5A5"/>
          </a:solidFill>
          <a:ln>
            <a:noFill/>
          </a:ln>
        </p:spPr>
        <p:txBody>
          <a:bodyPr anchorCtr="0" anchor="ctr" bIns="0" lIns="0" spcFirstLastPara="1" rIns="0" wrap="square" tIns="457200">
            <a:noAutofit/>
          </a:bodyPr>
          <a:lstStyle>
            <a:lvl1pPr lvl="0" marR="0" rtl="0" algn="ctr">
              <a:lnSpc>
                <a:spcPct val="100000"/>
              </a:lnSpc>
              <a:spcBef>
                <a:spcPts val="9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Statement and Long Chart">
  <p:cSld name="One Statement and Long Chart">
    <p:spTree>
      <p:nvGrpSpPr>
        <p:cNvPr id="99" name="Shape 99"/>
        <p:cNvGrpSpPr/>
        <p:nvPr/>
      </p:nvGrpSpPr>
      <p:grpSpPr>
        <a:xfrm>
          <a:off x="0" y="0"/>
          <a:ext cx="0" cy="0"/>
          <a:chOff x="0" y="0"/>
          <a:chExt cx="0" cy="0"/>
        </a:xfrm>
      </p:grpSpPr>
      <p:sp>
        <p:nvSpPr>
          <p:cNvPr id="100" name="Google Shape;100;p18"/>
          <p:cNvSpPr/>
          <p:nvPr>
            <p:ph idx="2" type="chart"/>
          </p:nvPr>
        </p:nvSpPr>
        <p:spPr>
          <a:xfrm>
            <a:off x="457198" y="2095248"/>
            <a:ext cx="8229602" cy="2343402"/>
          </a:xfrm>
          <a:prstGeom prst="rect">
            <a:avLst/>
          </a:prstGeom>
          <a:noFill/>
          <a:ln>
            <a:noFill/>
          </a:ln>
        </p:spPr>
        <p:txBody>
          <a:bodyPr anchorCtr="0" anchor="ctr" bIns="0" lIns="0" spcFirstLastPara="1" rIns="0" wrap="square" tIns="0">
            <a:noAutofit/>
          </a:bodyPr>
          <a:lstStyle>
            <a:lvl1pPr lvl="0" marR="0" rtl="0" algn="ctr">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101" name="Google Shape;101;p18"/>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2" name="Google Shape;102;p18"/>
          <p:cNvSpPr txBox="1"/>
          <p:nvPr>
            <p:ph idx="1" type="body"/>
          </p:nvPr>
        </p:nvSpPr>
        <p:spPr>
          <a:xfrm>
            <a:off x="457200" y="1459580"/>
            <a:ext cx="8229600" cy="563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900"/>
              </a:spcBef>
              <a:spcAft>
                <a:spcPts val="0"/>
              </a:spcAft>
              <a:buClr>
                <a:schemeClr val="dk1"/>
              </a:buClr>
              <a:buSzPts val="1200"/>
              <a:buFont typeface="Arial"/>
              <a:buNone/>
              <a:defRPr b="0"/>
            </a:lvl1pPr>
            <a:lvl2pPr indent="-228600" lvl="1" marL="914400" algn="l">
              <a:lnSpc>
                <a:spcPct val="100000"/>
              </a:lnSpc>
              <a:spcBef>
                <a:spcPts val="9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0"/>
              </a:spcAft>
              <a:buClr>
                <a:schemeClr val="dk1"/>
              </a:buClr>
              <a:buSzPts val="1800"/>
              <a:buChar char="–"/>
              <a:defRPr/>
            </a:lvl9pPr>
          </a:lstStyle>
          <a:p/>
        </p:txBody>
      </p:sp>
      <p:cxnSp>
        <p:nvCxnSpPr>
          <p:cNvPr id="103" name="Google Shape;103;p18"/>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104" name="Google Shape;104;p18"/>
          <p:cNvSpPr txBox="1"/>
          <p:nvPr>
            <p:ph type="title"/>
          </p:nvPr>
        </p:nvSpPr>
        <p:spPr>
          <a:xfrm>
            <a:off x="457200" y="590550"/>
            <a:ext cx="7086600" cy="6858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Statement and Horizontal Chart">
  <p:cSld name="One Statement and Horizontal Chart">
    <p:spTree>
      <p:nvGrpSpPr>
        <p:cNvPr id="105" name="Shape 105"/>
        <p:cNvGrpSpPr/>
        <p:nvPr/>
      </p:nvGrpSpPr>
      <p:grpSpPr>
        <a:xfrm>
          <a:off x="0" y="0"/>
          <a:ext cx="0" cy="0"/>
          <a:chOff x="0" y="0"/>
          <a:chExt cx="0" cy="0"/>
        </a:xfrm>
      </p:grpSpPr>
      <p:sp>
        <p:nvSpPr>
          <p:cNvPr id="106" name="Google Shape;106;p19"/>
          <p:cNvSpPr/>
          <p:nvPr>
            <p:ph idx="2" type="chart"/>
          </p:nvPr>
        </p:nvSpPr>
        <p:spPr>
          <a:xfrm>
            <a:off x="457198" y="2095248"/>
            <a:ext cx="7086602" cy="2384076"/>
          </a:xfrm>
          <a:prstGeom prst="rect">
            <a:avLst/>
          </a:prstGeom>
          <a:noFill/>
          <a:ln>
            <a:noFill/>
          </a:ln>
        </p:spPr>
        <p:txBody>
          <a:bodyPr anchorCtr="0" anchor="ctr" bIns="0" lIns="0" spcFirstLastPara="1" rIns="0" wrap="square" tIns="0">
            <a:noAutofit/>
          </a:bodyPr>
          <a:lstStyle>
            <a:lvl1pPr lvl="0" marR="0" rtl="0" algn="ctr">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107" name="Google Shape;107;p19"/>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8" name="Google Shape;108;p19"/>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9" name="Google Shape;109;p19"/>
          <p:cNvSpPr txBox="1"/>
          <p:nvPr>
            <p:ph idx="1" type="body"/>
          </p:nvPr>
        </p:nvSpPr>
        <p:spPr>
          <a:xfrm>
            <a:off x="457200" y="1459580"/>
            <a:ext cx="7086600" cy="563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900"/>
              </a:spcBef>
              <a:spcAft>
                <a:spcPts val="0"/>
              </a:spcAft>
              <a:buClr>
                <a:schemeClr val="dk1"/>
              </a:buClr>
              <a:buSzPts val="1200"/>
              <a:buFont typeface="Arial"/>
              <a:buNone/>
              <a:defRPr b="1"/>
            </a:lvl1pPr>
            <a:lvl2pPr indent="-228600" lvl="1" marL="914400" algn="l">
              <a:lnSpc>
                <a:spcPct val="100000"/>
              </a:lnSpc>
              <a:spcBef>
                <a:spcPts val="9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0"/>
              </a:spcAft>
              <a:buClr>
                <a:schemeClr val="dk1"/>
              </a:buClr>
              <a:buSzPts val="1800"/>
              <a:buChar char="–"/>
              <a:defRPr/>
            </a:lvl9pPr>
          </a:lstStyle>
          <a:p/>
        </p:txBody>
      </p:sp>
      <p:cxnSp>
        <p:nvCxnSpPr>
          <p:cNvPr id="110" name="Google Shape;110;p19"/>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111" name="Google Shape;111;p19"/>
          <p:cNvSpPr txBox="1"/>
          <p:nvPr/>
        </p:nvSpPr>
        <p:spPr>
          <a:xfrm>
            <a:off x="1294108" y="937647"/>
            <a:ext cx="18473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 name="Google Shape;112;p19"/>
          <p:cNvSpPr txBox="1"/>
          <p:nvPr>
            <p:ph type="title"/>
          </p:nvPr>
        </p:nvSpPr>
        <p:spPr>
          <a:xfrm>
            <a:off x="457200" y="590550"/>
            <a:ext cx="7086600" cy="6858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One Statement and Chart">
  <p:cSld name="1_One Statement and Chart">
    <p:spTree>
      <p:nvGrpSpPr>
        <p:cNvPr id="113" name="Shape 113"/>
        <p:cNvGrpSpPr/>
        <p:nvPr/>
      </p:nvGrpSpPr>
      <p:grpSpPr>
        <a:xfrm>
          <a:off x="0" y="0"/>
          <a:ext cx="0" cy="0"/>
          <a:chOff x="0" y="0"/>
          <a:chExt cx="0" cy="0"/>
        </a:xfrm>
      </p:grpSpPr>
      <p:sp>
        <p:nvSpPr>
          <p:cNvPr id="114" name="Google Shape;114;p20"/>
          <p:cNvSpPr/>
          <p:nvPr>
            <p:ph idx="2" type="chart"/>
          </p:nvPr>
        </p:nvSpPr>
        <p:spPr>
          <a:xfrm>
            <a:off x="4572000" y="594360"/>
            <a:ext cx="4114800" cy="3615690"/>
          </a:xfrm>
          <a:prstGeom prst="rect">
            <a:avLst/>
          </a:prstGeom>
          <a:noFill/>
          <a:ln>
            <a:noFill/>
          </a:ln>
        </p:spPr>
        <p:txBody>
          <a:bodyPr anchorCtr="0" anchor="ctr" bIns="0" lIns="0" spcFirstLastPara="1" rIns="0" wrap="square" tIns="0">
            <a:noAutofit/>
          </a:bodyPr>
          <a:lstStyle>
            <a:lvl1pPr lvl="0" marR="0" rtl="0" algn="ctr">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115" name="Google Shape;115;p20"/>
          <p:cNvSpPr txBox="1"/>
          <p:nvPr>
            <p:ph idx="1" type="body"/>
          </p:nvPr>
        </p:nvSpPr>
        <p:spPr>
          <a:xfrm>
            <a:off x="457200" y="1459580"/>
            <a:ext cx="3933131" cy="275047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900"/>
              </a:spcBef>
              <a:spcAft>
                <a:spcPts val="0"/>
              </a:spcAft>
              <a:buClr>
                <a:schemeClr val="dk1"/>
              </a:buClr>
              <a:buSzPts val="1200"/>
              <a:buFont typeface="Arial"/>
              <a:buNone/>
              <a:defRPr>
                <a:latin typeface="Arial"/>
                <a:ea typeface="Arial"/>
                <a:cs typeface="Arial"/>
                <a:sym typeface="Arial"/>
              </a:defRPr>
            </a:lvl1pPr>
            <a:lvl2pPr indent="-228600" lvl="1" marL="914400" algn="l">
              <a:lnSpc>
                <a:spcPct val="100000"/>
              </a:lnSpc>
              <a:spcBef>
                <a:spcPts val="900"/>
              </a:spcBef>
              <a:spcAft>
                <a:spcPts val="0"/>
              </a:spcAft>
              <a:buClr>
                <a:schemeClr val="dk1"/>
              </a:buClr>
              <a:buSzPts val="1200"/>
              <a:buFont typeface="Arial"/>
              <a:buNone/>
              <a:defRPr>
                <a:latin typeface="Arial"/>
                <a:ea typeface="Arial"/>
                <a:cs typeface="Arial"/>
                <a:sym typeface="Arial"/>
              </a:defRPr>
            </a:lvl2pPr>
            <a:lvl3pPr indent="-304800" lvl="2" marL="1371600" algn="l">
              <a:lnSpc>
                <a:spcPct val="100000"/>
              </a:lnSpc>
              <a:spcBef>
                <a:spcPts val="600"/>
              </a:spcBef>
              <a:spcAft>
                <a:spcPts val="0"/>
              </a:spcAft>
              <a:buClr>
                <a:schemeClr val="dk1"/>
              </a:buClr>
              <a:buSzPts val="1200"/>
              <a:buChar char="•"/>
              <a:defRPr>
                <a:latin typeface="Arial"/>
                <a:ea typeface="Arial"/>
                <a:cs typeface="Arial"/>
                <a:sym typeface="Arial"/>
              </a:defRPr>
            </a:lvl3pPr>
            <a:lvl4pPr indent="-304800" lvl="3" marL="1828800" algn="l">
              <a:lnSpc>
                <a:spcPct val="100000"/>
              </a:lnSpc>
              <a:spcBef>
                <a:spcPts val="600"/>
              </a:spcBef>
              <a:spcAft>
                <a:spcPts val="0"/>
              </a:spcAft>
              <a:buClr>
                <a:schemeClr val="dk1"/>
              </a:buClr>
              <a:buSzPts val="1200"/>
              <a:buChar char="–"/>
              <a:defRPr>
                <a:latin typeface="Arial"/>
                <a:ea typeface="Arial"/>
                <a:cs typeface="Arial"/>
                <a:sym typeface="Arial"/>
              </a:defRPr>
            </a:lvl4pPr>
            <a:lvl5pPr indent="-304800" lvl="4" marL="2286000" algn="l">
              <a:lnSpc>
                <a:spcPct val="100000"/>
              </a:lnSpc>
              <a:spcBef>
                <a:spcPts val="600"/>
              </a:spcBef>
              <a:spcAft>
                <a:spcPts val="0"/>
              </a:spcAft>
              <a:buClr>
                <a:schemeClr val="dk1"/>
              </a:buClr>
              <a:buSzPts val="1200"/>
              <a:buChar char="–"/>
              <a:defRPr>
                <a:latin typeface="Arial"/>
                <a:ea typeface="Arial"/>
                <a:cs typeface="Arial"/>
                <a:sym typeface="Arial"/>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0"/>
              </a:spcAft>
              <a:buClr>
                <a:schemeClr val="dk1"/>
              </a:buClr>
              <a:buSzPts val="1800"/>
              <a:buChar char="–"/>
              <a:defRPr/>
            </a:lvl9pPr>
          </a:lstStyle>
          <a:p/>
        </p:txBody>
      </p:sp>
      <p:cxnSp>
        <p:nvCxnSpPr>
          <p:cNvPr id="116" name="Google Shape;116;p20"/>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117" name="Google Shape;117;p20"/>
          <p:cNvSpPr txBox="1"/>
          <p:nvPr>
            <p:ph type="title"/>
          </p:nvPr>
        </p:nvSpPr>
        <p:spPr>
          <a:xfrm>
            <a:off x="457200" y="590550"/>
            <a:ext cx="3936569" cy="6858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1"/>
              </a:buClr>
              <a:buSzPts val="2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Black">
  <p:cSld name="Agenda Black">
    <p:bg>
      <p:bgPr>
        <a:solidFill>
          <a:srgbClr val="FFFFFF"/>
        </a:solidFill>
      </p:bgPr>
    </p:bg>
    <p:spTree>
      <p:nvGrpSpPr>
        <p:cNvPr id="17" name="Shape 17"/>
        <p:cNvGrpSpPr/>
        <p:nvPr/>
      </p:nvGrpSpPr>
      <p:grpSpPr>
        <a:xfrm>
          <a:off x="0" y="0"/>
          <a:ext cx="0" cy="0"/>
          <a:chOff x="0" y="0"/>
          <a:chExt cx="0" cy="0"/>
        </a:xfrm>
      </p:grpSpPr>
      <p:sp>
        <p:nvSpPr>
          <p:cNvPr id="18" name="Google Shape;18;p3"/>
          <p:cNvSpPr txBox="1"/>
          <p:nvPr>
            <p:ph type="title"/>
          </p:nvPr>
        </p:nvSpPr>
        <p:spPr>
          <a:xfrm>
            <a:off x="457200" y="594360"/>
            <a:ext cx="7086600" cy="6858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rgbClr val="000000"/>
              </a:buClr>
              <a:buSzPts val="2400"/>
              <a:buFont typeface="Arial"/>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457200" y="1459580"/>
            <a:ext cx="7086600" cy="2979070"/>
          </a:xfrm>
          <a:prstGeom prst="rect">
            <a:avLst/>
          </a:prstGeom>
          <a:noFill/>
          <a:ln>
            <a:noFill/>
          </a:ln>
        </p:spPr>
        <p:txBody>
          <a:bodyPr anchorCtr="0" anchor="t" bIns="0" lIns="0" spcFirstLastPara="1" rIns="0" wrap="square" tIns="0">
            <a:noAutofit/>
          </a:bodyPr>
          <a:lstStyle>
            <a:lvl1pPr indent="-330200" lvl="0" marL="457200" algn="l">
              <a:lnSpc>
                <a:spcPct val="100000"/>
              </a:lnSpc>
              <a:spcBef>
                <a:spcPts val="900"/>
              </a:spcBef>
              <a:spcAft>
                <a:spcPts val="0"/>
              </a:spcAft>
              <a:buClr>
                <a:srgbClr val="000000"/>
              </a:buClr>
              <a:buSzPts val="1600"/>
              <a:buFont typeface="Arial"/>
              <a:buAutoNum type="arabicPeriod"/>
              <a:defRPr sz="1600">
                <a:solidFill>
                  <a:srgbClr val="000000"/>
                </a:solidFill>
              </a:defRPr>
            </a:lvl1pPr>
            <a:lvl2pPr indent="-228600" lvl="1" marL="914400" algn="l">
              <a:lnSpc>
                <a:spcPct val="100000"/>
              </a:lnSpc>
              <a:spcBef>
                <a:spcPts val="900"/>
              </a:spcBef>
              <a:spcAft>
                <a:spcPts val="0"/>
              </a:spcAft>
              <a:buClr>
                <a:srgbClr val="000000"/>
              </a:buClr>
              <a:buSzPts val="1200"/>
              <a:buFont typeface="Arial"/>
              <a:buNone/>
              <a:defRPr>
                <a:solidFill>
                  <a:srgbClr val="000000"/>
                </a:solidFill>
              </a:defRPr>
            </a:lvl2pPr>
            <a:lvl3pPr indent="-304800" lvl="2" marL="1371600" algn="l">
              <a:lnSpc>
                <a:spcPct val="100000"/>
              </a:lnSpc>
              <a:spcBef>
                <a:spcPts val="600"/>
              </a:spcBef>
              <a:spcAft>
                <a:spcPts val="0"/>
              </a:spcAft>
              <a:buClr>
                <a:srgbClr val="000000"/>
              </a:buClr>
              <a:buSzPts val="1200"/>
              <a:buChar char="•"/>
              <a:defRPr>
                <a:solidFill>
                  <a:srgbClr val="000000"/>
                </a:solidFill>
              </a:defRPr>
            </a:lvl3pPr>
            <a:lvl4pPr indent="-304800" lvl="3" marL="1828800" algn="l">
              <a:lnSpc>
                <a:spcPct val="100000"/>
              </a:lnSpc>
              <a:spcBef>
                <a:spcPts val="600"/>
              </a:spcBef>
              <a:spcAft>
                <a:spcPts val="0"/>
              </a:spcAft>
              <a:buClr>
                <a:srgbClr val="000000"/>
              </a:buClr>
              <a:buSzPts val="1200"/>
              <a:buChar char="–"/>
              <a:defRPr>
                <a:solidFill>
                  <a:srgbClr val="000000"/>
                </a:solidFill>
              </a:defRPr>
            </a:lvl4pPr>
            <a:lvl5pPr indent="-304800" lvl="4" marL="2286000" algn="l">
              <a:lnSpc>
                <a:spcPct val="100000"/>
              </a:lnSpc>
              <a:spcBef>
                <a:spcPts val="600"/>
              </a:spcBef>
              <a:spcAft>
                <a:spcPts val="0"/>
              </a:spcAft>
              <a:buClr>
                <a:srgbClr val="000000"/>
              </a:buClr>
              <a:buSzPts val="1200"/>
              <a:buChar char="–"/>
              <a:defRPr>
                <a:solidFill>
                  <a:srgbClr val="000000"/>
                </a:solidFill>
              </a:defRPr>
            </a:lvl5pPr>
            <a:lvl6pPr indent="-342900" lvl="5" marL="2743200" algn="l">
              <a:lnSpc>
                <a:spcPct val="100000"/>
              </a:lnSpc>
              <a:spcBef>
                <a:spcPts val="600"/>
              </a:spcBef>
              <a:spcAft>
                <a:spcPts val="0"/>
              </a:spcAft>
              <a:buClr>
                <a:srgbClr val="000000"/>
              </a:buClr>
              <a:buSzPts val="1800"/>
              <a:buChar char="–"/>
              <a:defRPr>
                <a:solidFill>
                  <a:srgbClr val="000000"/>
                </a:solidFill>
              </a:defRPr>
            </a:lvl6pPr>
            <a:lvl7pPr indent="-342900" lvl="6" marL="3200400" algn="l">
              <a:lnSpc>
                <a:spcPct val="100000"/>
              </a:lnSpc>
              <a:spcBef>
                <a:spcPts val="600"/>
              </a:spcBef>
              <a:spcAft>
                <a:spcPts val="0"/>
              </a:spcAft>
              <a:buClr>
                <a:srgbClr val="000000"/>
              </a:buClr>
              <a:buSzPts val="1800"/>
              <a:buChar char="–"/>
              <a:defRPr>
                <a:solidFill>
                  <a:srgbClr val="000000"/>
                </a:solidFill>
              </a:defRPr>
            </a:lvl7pPr>
            <a:lvl8pPr indent="-342900" lvl="7" marL="3657600" algn="l">
              <a:lnSpc>
                <a:spcPct val="100000"/>
              </a:lnSpc>
              <a:spcBef>
                <a:spcPts val="600"/>
              </a:spcBef>
              <a:spcAft>
                <a:spcPts val="0"/>
              </a:spcAft>
              <a:buClr>
                <a:srgbClr val="000000"/>
              </a:buClr>
              <a:buSzPts val="1800"/>
              <a:buChar char="–"/>
              <a:defRPr>
                <a:solidFill>
                  <a:srgbClr val="000000"/>
                </a:solidFill>
              </a:defRPr>
            </a:lvl8pPr>
            <a:lvl9pPr indent="-304800" lvl="8" marL="4114800" algn="l">
              <a:lnSpc>
                <a:spcPct val="100000"/>
              </a:lnSpc>
              <a:spcBef>
                <a:spcPts val="600"/>
              </a:spcBef>
              <a:spcAft>
                <a:spcPts val="0"/>
              </a:spcAft>
              <a:buClr>
                <a:srgbClr val="000000"/>
              </a:buClr>
              <a:buSzPts val="1200"/>
              <a:buChar char="–"/>
              <a:defRPr>
                <a:solidFill>
                  <a:srgbClr val="000000"/>
                </a:solidFill>
              </a:defRPr>
            </a:lvl9pPr>
          </a:lstStyle>
          <a:p/>
        </p:txBody>
      </p:sp>
      <p:cxnSp>
        <p:nvCxnSpPr>
          <p:cNvPr id="20" name="Google Shape;20;p3"/>
          <p:cNvCxnSpPr/>
          <p:nvPr/>
        </p:nvCxnSpPr>
        <p:spPr>
          <a:xfrm>
            <a:off x="457200" y="457200"/>
            <a:ext cx="8229600" cy="0"/>
          </a:xfrm>
          <a:prstGeom prst="straightConnector1">
            <a:avLst/>
          </a:prstGeom>
          <a:noFill/>
          <a:ln cap="flat" cmpd="sng" w="47625">
            <a:solidFill>
              <a:srgbClr val="000000"/>
            </a:solidFill>
            <a:prstDash val="solid"/>
            <a:round/>
            <a:headEnd len="sm" w="sm" type="none"/>
            <a:tailEnd len="sm" w="sm" type="none"/>
          </a:ln>
        </p:spPr>
      </p:cxnSp>
      <p:sp>
        <p:nvSpPr>
          <p:cNvPr id="21" name="Google Shape;21;p3"/>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1" i="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1" i="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1" i="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1" i="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1" i="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1" i="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1" i="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1" i="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1" i="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x Chart">
  <p:cSld name="Complex Chart">
    <p:spTree>
      <p:nvGrpSpPr>
        <p:cNvPr id="118" name="Shape 118"/>
        <p:cNvGrpSpPr/>
        <p:nvPr/>
      </p:nvGrpSpPr>
      <p:grpSpPr>
        <a:xfrm>
          <a:off x="0" y="0"/>
          <a:ext cx="0" cy="0"/>
          <a:chOff x="0" y="0"/>
          <a:chExt cx="0" cy="0"/>
        </a:xfrm>
      </p:grpSpPr>
      <p:sp>
        <p:nvSpPr>
          <p:cNvPr id="119" name="Google Shape;119;p21"/>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0" name="Google Shape;120;p21"/>
          <p:cNvSpPr txBox="1"/>
          <p:nvPr>
            <p:ph type="title"/>
          </p:nvPr>
        </p:nvSpPr>
        <p:spPr>
          <a:xfrm>
            <a:off x="457200" y="247650"/>
            <a:ext cx="7086600" cy="6858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1"/>
          <p:cNvSpPr/>
          <p:nvPr>
            <p:ph idx="2" type="pic"/>
          </p:nvPr>
        </p:nvSpPr>
        <p:spPr>
          <a:xfrm>
            <a:off x="457200" y="590550"/>
            <a:ext cx="8229600" cy="3848099"/>
          </a:xfrm>
          <a:prstGeom prst="rect">
            <a:avLst/>
          </a:prstGeom>
          <a:noFill/>
          <a:ln>
            <a:noFill/>
          </a:ln>
        </p:spPr>
        <p:txBody>
          <a:bodyPr anchorCtr="0" anchor="t" bIns="0" lIns="0" spcFirstLastPara="1" rIns="0" wrap="square" tIns="1463025">
            <a:noAutofit/>
          </a:bodyPr>
          <a:lstStyle>
            <a:lvl1pPr lvl="0" marR="0" rtl="0" algn="ctr">
              <a:lnSpc>
                <a:spcPct val="100000"/>
              </a:lnSpc>
              <a:spcBef>
                <a:spcPts val="9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hart Slide">
  <p:cSld name="Two Chart Slide">
    <p:spTree>
      <p:nvGrpSpPr>
        <p:cNvPr id="122" name="Shape 122"/>
        <p:cNvGrpSpPr/>
        <p:nvPr/>
      </p:nvGrpSpPr>
      <p:grpSpPr>
        <a:xfrm>
          <a:off x="0" y="0"/>
          <a:ext cx="0" cy="0"/>
          <a:chOff x="0" y="0"/>
          <a:chExt cx="0" cy="0"/>
        </a:xfrm>
      </p:grpSpPr>
      <p:sp>
        <p:nvSpPr>
          <p:cNvPr id="123" name="Google Shape;123;p2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24" name="Google Shape;124;p22"/>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25" name="Google Shape;125;p22"/>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126" name="Google Shape;126;p22"/>
          <p:cNvSpPr txBox="1"/>
          <p:nvPr>
            <p:ph idx="1" type="body"/>
          </p:nvPr>
        </p:nvSpPr>
        <p:spPr>
          <a:xfrm>
            <a:off x="457200" y="1459580"/>
            <a:ext cx="3933131" cy="3017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900"/>
              </a:spcBef>
              <a:spcAft>
                <a:spcPts val="0"/>
              </a:spcAft>
              <a:buClr>
                <a:schemeClr val="dk1"/>
              </a:buClr>
              <a:buSzPts val="1800"/>
              <a:buNone/>
              <a:defRPr/>
            </a:lvl1pPr>
            <a:lvl2pPr indent="-228600" lvl="1" marL="914400" algn="l">
              <a:lnSpc>
                <a:spcPct val="100000"/>
              </a:lnSpc>
              <a:spcBef>
                <a:spcPts val="9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0"/>
              </a:spcAft>
              <a:buClr>
                <a:schemeClr val="dk1"/>
              </a:buClr>
              <a:buSzPts val="1800"/>
              <a:buChar char="–"/>
              <a:defRPr/>
            </a:lvl9pPr>
          </a:lstStyle>
          <a:p/>
        </p:txBody>
      </p:sp>
      <p:sp>
        <p:nvSpPr>
          <p:cNvPr id="127" name="Google Shape;127;p22"/>
          <p:cNvSpPr txBox="1"/>
          <p:nvPr>
            <p:ph idx="2" type="body"/>
          </p:nvPr>
        </p:nvSpPr>
        <p:spPr>
          <a:xfrm>
            <a:off x="4572000" y="1459580"/>
            <a:ext cx="3933131" cy="3017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900"/>
              </a:spcBef>
              <a:spcAft>
                <a:spcPts val="0"/>
              </a:spcAft>
              <a:buClr>
                <a:schemeClr val="dk1"/>
              </a:buClr>
              <a:buSzPts val="1800"/>
              <a:buNone/>
              <a:defRPr/>
            </a:lvl1pPr>
            <a:lvl2pPr indent="-228600" lvl="1" marL="914400" algn="l">
              <a:lnSpc>
                <a:spcPct val="100000"/>
              </a:lnSpc>
              <a:spcBef>
                <a:spcPts val="9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0"/>
              </a:spcAft>
              <a:buClr>
                <a:schemeClr val="dk1"/>
              </a:buClr>
              <a:buSzPts val="1800"/>
              <a:buChar char="–"/>
              <a:defRPr/>
            </a:lvl9pPr>
          </a:lstStyle>
          <a:p/>
        </p:txBody>
      </p:sp>
      <p:sp>
        <p:nvSpPr>
          <p:cNvPr id="128" name="Google Shape;128;p22"/>
          <p:cNvSpPr txBox="1"/>
          <p:nvPr>
            <p:ph type="title"/>
          </p:nvPr>
        </p:nvSpPr>
        <p:spPr>
          <a:xfrm>
            <a:off x="457200" y="590550"/>
            <a:ext cx="7086600" cy="6858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129" name="Shape 129"/>
        <p:cNvGrpSpPr/>
        <p:nvPr/>
      </p:nvGrpSpPr>
      <p:grpSpPr>
        <a:xfrm>
          <a:off x="0" y="0"/>
          <a:ext cx="0" cy="0"/>
          <a:chOff x="0" y="0"/>
          <a:chExt cx="0" cy="0"/>
        </a:xfrm>
      </p:grpSpPr>
      <p:pic>
        <p:nvPicPr>
          <p:cNvPr id="130" name="Google Shape;130;p23"/>
          <p:cNvPicPr preferRelativeResize="0"/>
          <p:nvPr/>
        </p:nvPicPr>
        <p:blipFill>
          <a:blip r:embed="rId2">
            <a:alphaModFix/>
          </a:blip>
          <a:stretch>
            <a:fillRect/>
          </a:stretch>
        </p:blipFill>
        <p:spPr>
          <a:xfrm>
            <a:off x="1384675" y="791200"/>
            <a:ext cx="5987875" cy="2689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rse Section Header">
  <p:cSld name="Reverse Section Header">
    <p:bg>
      <p:bgPr>
        <a:solidFill>
          <a:srgbClr val="FFFFFF"/>
        </a:solidFill>
      </p:bgPr>
    </p:bg>
    <p:spTree>
      <p:nvGrpSpPr>
        <p:cNvPr id="22" name="Shape 22"/>
        <p:cNvGrpSpPr/>
        <p:nvPr/>
      </p:nvGrpSpPr>
      <p:grpSpPr>
        <a:xfrm>
          <a:off x="0" y="0"/>
          <a:ext cx="0" cy="0"/>
          <a:chOff x="0" y="0"/>
          <a:chExt cx="0" cy="0"/>
        </a:xfrm>
      </p:grpSpPr>
      <p:sp>
        <p:nvSpPr>
          <p:cNvPr id="23" name="Google Shape;23;p4"/>
          <p:cNvSpPr txBox="1"/>
          <p:nvPr>
            <p:ph type="title"/>
          </p:nvPr>
        </p:nvSpPr>
        <p:spPr>
          <a:xfrm>
            <a:off x="457200" y="594359"/>
            <a:ext cx="7086600" cy="1413614"/>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rgbClr val="000000"/>
              </a:buClr>
              <a:buSzPts val="4000"/>
              <a:buFont typeface="Arial"/>
              <a:buNone/>
              <a:defRPr b="1" sz="4000" cap="none">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 type="body"/>
          </p:nvPr>
        </p:nvSpPr>
        <p:spPr>
          <a:xfrm>
            <a:off x="457200" y="1242375"/>
            <a:ext cx="7086600" cy="2381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900"/>
              </a:spcBef>
              <a:spcAft>
                <a:spcPts val="0"/>
              </a:spcAft>
              <a:buClr>
                <a:srgbClr val="000000"/>
              </a:buClr>
              <a:buSzPts val="1800"/>
              <a:buFont typeface="Arial"/>
              <a:buNone/>
              <a:defRPr b="0" i="0" sz="1800">
                <a:solidFill>
                  <a:srgbClr val="000000"/>
                </a:solidFill>
                <a:latin typeface="Arial"/>
                <a:ea typeface="Arial"/>
                <a:cs typeface="Arial"/>
                <a:sym typeface="Arial"/>
              </a:defRPr>
            </a:lvl1pPr>
            <a:lvl2pPr indent="-228600" lvl="1" marL="914400" algn="l">
              <a:lnSpc>
                <a:spcPct val="100000"/>
              </a:lnSpc>
              <a:spcBef>
                <a:spcPts val="900"/>
              </a:spcBef>
              <a:spcAft>
                <a:spcPts val="0"/>
              </a:spcAft>
              <a:buClr>
                <a:srgbClr val="000000"/>
              </a:buClr>
              <a:buSzPts val="1800"/>
              <a:buFont typeface="Arial"/>
              <a:buNone/>
              <a:defRPr b="0" i="0" sz="1800">
                <a:solidFill>
                  <a:srgbClr val="000000"/>
                </a:solidFill>
                <a:latin typeface="Arial"/>
                <a:ea typeface="Arial"/>
                <a:cs typeface="Arial"/>
                <a:sym typeface="Arial"/>
              </a:defRPr>
            </a:lvl2pPr>
            <a:lvl3pPr indent="-342900" lvl="2" marL="1371600" algn="l">
              <a:lnSpc>
                <a:spcPct val="100000"/>
              </a:lnSpc>
              <a:spcBef>
                <a:spcPts val="600"/>
              </a:spcBef>
              <a:spcAft>
                <a:spcPts val="0"/>
              </a:spcAft>
              <a:buClr>
                <a:srgbClr val="000000"/>
              </a:buClr>
              <a:buSzPts val="1800"/>
              <a:buChar char="•"/>
              <a:defRPr b="0" i="0" sz="1800">
                <a:solidFill>
                  <a:srgbClr val="000000"/>
                </a:solidFill>
                <a:latin typeface="Arial"/>
                <a:ea typeface="Arial"/>
                <a:cs typeface="Arial"/>
                <a:sym typeface="Arial"/>
              </a:defRPr>
            </a:lvl3pPr>
            <a:lvl4pPr indent="-342900" lvl="3" marL="1828800" algn="l">
              <a:lnSpc>
                <a:spcPct val="100000"/>
              </a:lnSpc>
              <a:spcBef>
                <a:spcPts val="600"/>
              </a:spcBef>
              <a:spcAft>
                <a:spcPts val="0"/>
              </a:spcAft>
              <a:buClr>
                <a:srgbClr val="000000"/>
              </a:buClr>
              <a:buSzPts val="1800"/>
              <a:buChar char="–"/>
              <a:defRPr b="0" i="0" sz="1800">
                <a:solidFill>
                  <a:srgbClr val="000000"/>
                </a:solidFill>
                <a:latin typeface="Arial"/>
                <a:ea typeface="Arial"/>
                <a:cs typeface="Arial"/>
                <a:sym typeface="Arial"/>
              </a:defRPr>
            </a:lvl4pPr>
            <a:lvl5pPr indent="-342900" lvl="4" marL="2286000" algn="l">
              <a:lnSpc>
                <a:spcPct val="100000"/>
              </a:lnSpc>
              <a:spcBef>
                <a:spcPts val="600"/>
              </a:spcBef>
              <a:spcAft>
                <a:spcPts val="0"/>
              </a:spcAft>
              <a:buClr>
                <a:srgbClr val="000000"/>
              </a:buClr>
              <a:buSzPts val="1800"/>
              <a:buChar char="–"/>
              <a:defRPr b="0" i="0" sz="1800">
                <a:solidFill>
                  <a:srgbClr val="000000"/>
                </a:solidFill>
                <a:latin typeface="Arial"/>
                <a:ea typeface="Arial"/>
                <a:cs typeface="Arial"/>
                <a:sym typeface="Arial"/>
              </a:defRPr>
            </a:lvl5pPr>
            <a:lvl6pPr indent="-342900" lvl="5" marL="2743200" algn="l">
              <a:lnSpc>
                <a:spcPct val="100000"/>
              </a:lnSpc>
              <a:spcBef>
                <a:spcPts val="600"/>
              </a:spcBef>
              <a:spcAft>
                <a:spcPts val="0"/>
              </a:spcAft>
              <a:buClr>
                <a:srgbClr val="000000"/>
              </a:buClr>
              <a:buSzPts val="1800"/>
              <a:buChar char="–"/>
              <a:defRPr sz="1800">
                <a:solidFill>
                  <a:srgbClr val="000000"/>
                </a:solidFill>
              </a:defRPr>
            </a:lvl6pPr>
            <a:lvl7pPr indent="-342900" lvl="6" marL="3200400" algn="l">
              <a:lnSpc>
                <a:spcPct val="100000"/>
              </a:lnSpc>
              <a:spcBef>
                <a:spcPts val="600"/>
              </a:spcBef>
              <a:spcAft>
                <a:spcPts val="0"/>
              </a:spcAft>
              <a:buClr>
                <a:srgbClr val="000000"/>
              </a:buClr>
              <a:buSzPts val="1800"/>
              <a:buChar char="–"/>
              <a:defRPr sz="1800">
                <a:solidFill>
                  <a:srgbClr val="000000"/>
                </a:solidFill>
              </a:defRPr>
            </a:lvl7pPr>
            <a:lvl8pPr indent="-342900" lvl="7" marL="3657600" algn="l">
              <a:lnSpc>
                <a:spcPct val="100000"/>
              </a:lnSpc>
              <a:spcBef>
                <a:spcPts val="600"/>
              </a:spcBef>
              <a:spcAft>
                <a:spcPts val="0"/>
              </a:spcAft>
              <a:buClr>
                <a:srgbClr val="000000"/>
              </a:buClr>
              <a:buSzPts val="1800"/>
              <a:buChar char="–"/>
              <a:defRPr sz="1800">
                <a:solidFill>
                  <a:srgbClr val="000000"/>
                </a:solidFill>
              </a:defRPr>
            </a:lvl8pPr>
            <a:lvl9pPr indent="-342900" lvl="8" marL="4114800" algn="l">
              <a:lnSpc>
                <a:spcPct val="100000"/>
              </a:lnSpc>
              <a:spcBef>
                <a:spcPts val="600"/>
              </a:spcBef>
              <a:spcAft>
                <a:spcPts val="0"/>
              </a:spcAft>
              <a:buClr>
                <a:srgbClr val="000000"/>
              </a:buClr>
              <a:buSzPts val="1800"/>
              <a:buChar char="–"/>
              <a:defRPr sz="1800">
                <a:solidFill>
                  <a:srgbClr val="000000"/>
                </a:solidFill>
              </a:defRPr>
            </a:lvl9pPr>
          </a:lstStyle>
          <a:p/>
        </p:txBody>
      </p:sp>
      <p:cxnSp>
        <p:nvCxnSpPr>
          <p:cNvPr id="25" name="Google Shape;25;p4"/>
          <p:cNvCxnSpPr/>
          <p:nvPr/>
        </p:nvCxnSpPr>
        <p:spPr>
          <a:xfrm>
            <a:off x="457200" y="457200"/>
            <a:ext cx="8229600" cy="0"/>
          </a:xfrm>
          <a:prstGeom prst="straightConnector1">
            <a:avLst/>
          </a:prstGeom>
          <a:noFill/>
          <a:ln cap="flat" cmpd="sng" w="47625">
            <a:solidFill>
              <a:srgbClr val="000000"/>
            </a:solidFill>
            <a:prstDash val="solid"/>
            <a:round/>
            <a:headEnd len="sm" w="sm" type="none"/>
            <a:tailEnd len="sm" w="sm" type="none"/>
          </a:ln>
        </p:spPr>
      </p:cxnSp>
      <p:sp>
        <p:nvSpPr>
          <p:cNvPr id="26" name="Google Shape;26;p4"/>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1" i="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1" i="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1" i="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1" i="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1" i="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1" i="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1" i="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1" i="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1" i="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p:cSld name="Cover slide">
    <p:spTree>
      <p:nvGrpSpPr>
        <p:cNvPr id="27" name="Shape 27"/>
        <p:cNvGrpSpPr/>
        <p:nvPr/>
      </p:nvGrpSpPr>
      <p:grpSpPr>
        <a:xfrm>
          <a:off x="0" y="0"/>
          <a:ext cx="0" cy="0"/>
          <a:chOff x="0" y="0"/>
          <a:chExt cx="0" cy="0"/>
        </a:xfrm>
      </p:grpSpPr>
      <p:sp>
        <p:nvSpPr>
          <p:cNvPr id="28" name="Google Shape;28;p5"/>
          <p:cNvSpPr txBox="1"/>
          <p:nvPr>
            <p:ph type="ctrTitle"/>
          </p:nvPr>
        </p:nvSpPr>
        <p:spPr>
          <a:xfrm>
            <a:off x="457200" y="713290"/>
            <a:ext cx="6271800" cy="17373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1"/>
              </a:buClr>
              <a:buSzPts val="6000"/>
              <a:buFont typeface="Arial"/>
              <a:buNone/>
              <a:defRPr b="1" i="0" sz="60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subTitle"/>
          </p:nvPr>
        </p:nvSpPr>
        <p:spPr>
          <a:xfrm>
            <a:off x="457200" y="2542090"/>
            <a:ext cx="4114800" cy="1371600"/>
          </a:xfrm>
          <a:prstGeom prst="rect">
            <a:avLst/>
          </a:prstGeom>
          <a:noFill/>
          <a:ln>
            <a:noFill/>
          </a:ln>
        </p:spPr>
        <p:txBody>
          <a:bodyPr anchorCtr="0" anchor="t" bIns="0" lIns="0" spcFirstLastPara="1" rIns="0" wrap="square" tIns="0">
            <a:noAutofit/>
          </a:bodyPr>
          <a:lstStyle>
            <a:lvl1pPr lvl="0" algn="l">
              <a:lnSpc>
                <a:spcPct val="80000"/>
              </a:lnSpc>
              <a:spcBef>
                <a:spcPts val="900"/>
              </a:spcBef>
              <a:spcAft>
                <a:spcPts val="0"/>
              </a:spcAft>
              <a:buClr>
                <a:schemeClr val="dk1"/>
              </a:buClr>
              <a:buSzPts val="2000"/>
              <a:buFont typeface="Arial"/>
              <a:buNone/>
              <a:defRPr b="0" i="0" sz="2000">
                <a:solidFill>
                  <a:schemeClr val="dk1"/>
                </a:solidFill>
                <a:latin typeface="Arial"/>
                <a:ea typeface="Arial"/>
                <a:cs typeface="Arial"/>
                <a:sym typeface="Arial"/>
              </a:defRPr>
            </a:lvl1pPr>
            <a:lvl2pPr lvl="1" algn="l">
              <a:lnSpc>
                <a:spcPct val="80000"/>
              </a:lnSpc>
              <a:spcBef>
                <a:spcPts val="900"/>
              </a:spcBef>
              <a:spcAft>
                <a:spcPts val="0"/>
              </a:spcAft>
              <a:buClr>
                <a:schemeClr val="dk1"/>
              </a:buClr>
              <a:buSzPts val="2000"/>
              <a:buFont typeface="Arial"/>
              <a:buNone/>
              <a:defRPr b="1" sz="2000">
                <a:solidFill>
                  <a:schemeClr val="dk1"/>
                </a:solidFill>
              </a:defRPr>
            </a:lvl2pPr>
            <a:lvl3pPr lvl="2" algn="l">
              <a:lnSpc>
                <a:spcPct val="80000"/>
              </a:lnSpc>
              <a:spcBef>
                <a:spcPts val="900"/>
              </a:spcBef>
              <a:spcAft>
                <a:spcPts val="0"/>
              </a:spcAft>
              <a:buClr>
                <a:schemeClr val="dk1"/>
              </a:buClr>
              <a:buSzPts val="2000"/>
              <a:buNone/>
              <a:defRPr b="1" sz="2000">
                <a:solidFill>
                  <a:schemeClr val="dk1"/>
                </a:solidFill>
              </a:defRPr>
            </a:lvl3pPr>
            <a:lvl4pPr lvl="3" algn="l">
              <a:lnSpc>
                <a:spcPct val="80000"/>
              </a:lnSpc>
              <a:spcBef>
                <a:spcPts val="900"/>
              </a:spcBef>
              <a:spcAft>
                <a:spcPts val="0"/>
              </a:spcAft>
              <a:buClr>
                <a:schemeClr val="dk1"/>
              </a:buClr>
              <a:buSzPts val="2000"/>
              <a:buNone/>
              <a:defRPr b="1" sz="2000">
                <a:solidFill>
                  <a:schemeClr val="dk1"/>
                </a:solidFill>
              </a:defRPr>
            </a:lvl4pPr>
            <a:lvl5pPr lvl="4" algn="l">
              <a:lnSpc>
                <a:spcPct val="80000"/>
              </a:lnSpc>
              <a:spcBef>
                <a:spcPts val="900"/>
              </a:spcBef>
              <a:spcAft>
                <a:spcPts val="0"/>
              </a:spcAft>
              <a:buClr>
                <a:schemeClr val="dk1"/>
              </a:buClr>
              <a:buSzPts val="2000"/>
              <a:buNone/>
              <a:defRPr b="1" sz="2000">
                <a:solidFill>
                  <a:schemeClr val="dk1"/>
                </a:solidFill>
              </a:defRPr>
            </a:lvl5pPr>
            <a:lvl6pPr lvl="5" algn="l">
              <a:lnSpc>
                <a:spcPct val="80000"/>
              </a:lnSpc>
              <a:spcBef>
                <a:spcPts val="900"/>
              </a:spcBef>
              <a:spcAft>
                <a:spcPts val="0"/>
              </a:spcAft>
              <a:buClr>
                <a:schemeClr val="dk1"/>
              </a:buClr>
              <a:buSzPts val="2000"/>
              <a:buNone/>
              <a:defRPr b="1" sz="2000">
                <a:solidFill>
                  <a:schemeClr val="dk1"/>
                </a:solidFill>
              </a:defRPr>
            </a:lvl6pPr>
            <a:lvl7pPr lvl="6" algn="l">
              <a:lnSpc>
                <a:spcPct val="80000"/>
              </a:lnSpc>
              <a:spcBef>
                <a:spcPts val="900"/>
              </a:spcBef>
              <a:spcAft>
                <a:spcPts val="0"/>
              </a:spcAft>
              <a:buClr>
                <a:schemeClr val="dk1"/>
              </a:buClr>
              <a:buSzPts val="2000"/>
              <a:buNone/>
              <a:defRPr b="1" sz="2000">
                <a:solidFill>
                  <a:schemeClr val="dk1"/>
                </a:solidFill>
              </a:defRPr>
            </a:lvl7pPr>
            <a:lvl8pPr lvl="7" algn="l">
              <a:lnSpc>
                <a:spcPct val="80000"/>
              </a:lnSpc>
              <a:spcBef>
                <a:spcPts val="900"/>
              </a:spcBef>
              <a:spcAft>
                <a:spcPts val="0"/>
              </a:spcAft>
              <a:buClr>
                <a:schemeClr val="dk1"/>
              </a:buClr>
              <a:buSzPts val="2000"/>
              <a:buNone/>
              <a:defRPr b="1" sz="2000">
                <a:solidFill>
                  <a:schemeClr val="dk1"/>
                </a:solidFill>
              </a:defRPr>
            </a:lvl8pPr>
            <a:lvl9pPr lvl="8" algn="l">
              <a:lnSpc>
                <a:spcPct val="80000"/>
              </a:lnSpc>
              <a:spcBef>
                <a:spcPts val="900"/>
              </a:spcBef>
              <a:spcAft>
                <a:spcPts val="0"/>
              </a:spcAft>
              <a:buClr>
                <a:schemeClr val="dk1"/>
              </a:buClr>
              <a:buSzPts val="2000"/>
              <a:buNone/>
              <a:defRPr b="1" sz="20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 Black">
  <p:cSld name="Cover slide_1">
    <p:bg>
      <p:bgPr>
        <a:solidFill>
          <a:srgbClr val="FFFFFF"/>
        </a:solidFill>
      </p:bgPr>
    </p:bg>
    <p:spTree>
      <p:nvGrpSpPr>
        <p:cNvPr id="30" name="Shape 30"/>
        <p:cNvGrpSpPr/>
        <p:nvPr/>
      </p:nvGrpSpPr>
      <p:grpSpPr>
        <a:xfrm>
          <a:off x="0" y="0"/>
          <a:ext cx="0" cy="0"/>
          <a:chOff x="0" y="0"/>
          <a:chExt cx="0" cy="0"/>
        </a:xfrm>
      </p:grpSpPr>
      <p:sp>
        <p:nvSpPr>
          <p:cNvPr id="31" name="Google Shape;31;p6"/>
          <p:cNvSpPr txBox="1"/>
          <p:nvPr>
            <p:ph type="ctrTitle"/>
          </p:nvPr>
        </p:nvSpPr>
        <p:spPr>
          <a:xfrm>
            <a:off x="457200" y="704824"/>
            <a:ext cx="6271800" cy="17373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rgbClr val="000000"/>
              </a:buClr>
              <a:buSzPts val="6000"/>
              <a:buFont typeface="Arial"/>
              <a:buNone/>
              <a:defRPr b="1" i="0" sz="6000">
                <a:solidFill>
                  <a:srgbClr val="00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6"/>
          <p:cNvSpPr txBox="1"/>
          <p:nvPr>
            <p:ph idx="1" type="subTitle"/>
          </p:nvPr>
        </p:nvSpPr>
        <p:spPr>
          <a:xfrm>
            <a:off x="457200" y="2635740"/>
            <a:ext cx="4114800" cy="1371600"/>
          </a:xfrm>
          <a:prstGeom prst="rect">
            <a:avLst/>
          </a:prstGeom>
          <a:noFill/>
          <a:ln>
            <a:noFill/>
          </a:ln>
        </p:spPr>
        <p:txBody>
          <a:bodyPr anchorCtr="0" anchor="t" bIns="0" lIns="0" spcFirstLastPara="1" rIns="0" wrap="square" tIns="0">
            <a:noAutofit/>
          </a:bodyPr>
          <a:lstStyle>
            <a:lvl1pPr lvl="0" algn="l">
              <a:lnSpc>
                <a:spcPct val="80000"/>
              </a:lnSpc>
              <a:spcBef>
                <a:spcPts val="900"/>
              </a:spcBef>
              <a:spcAft>
                <a:spcPts val="0"/>
              </a:spcAft>
              <a:buClr>
                <a:srgbClr val="000000"/>
              </a:buClr>
              <a:buSzPts val="2000"/>
              <a:buFont typeface="Arial"/>
              <a:buNone/>
              <a:defRPr b="0" i="0" sz="2000">
                <a:solidFill>
                  <a:srgbClr val="000000"/>
                </a:solidFill>
                <a:latin typeface="Arial"/>
                <a:ea typeface="Arial"/>
                <a:cs typeface="Arial"/>
                <a:sym typeface="Arial"/>
              </a:defRPr>
            </a:lvl1pPr>
            <a:lvl2pPr lvl="1" algn="l">
              <a:lnSpc>
                <a:spcPct val="80000"/>
              </a:lnSpc>
              <a:spcBef>
                <a:spcPts val="900"/>
              </a:spcBef>
              <a:spcAft>
                <a:spcPts val="0"/>
              </a:spcAft>
              <a:buClr>
                <a:srgbClr val="000000"/>
              </a:buClr>
              <a:buSzPts val="2000"/>
              <a:buFont typeface="Arial"/>
              <a:buNone/>
              <a:defRPr b="1" sz="2000">
                <a:solidFill>
                  <a:srgbClr val="000000"/>
                </a:solidFill>
                <a:latin typeface="Arial"/>
                <a:ea typeface="Arial"/>
                <a:cs typeface="Arial"/>
                <a:sym typeface="Arial"/>
              </a:defRPr>
            </a:lvl2pPr>
            <a:lvl3pPr lvl="2" algn="l">
              <a:lnSpc>
                <a:spcPct val="80000"/>
              </a:lnSpc>
              <a:spcBef>
                <a:spcPts val="900"/>
              </a:spcBef>
              <a:spcAft>
                <a:spcPts val="0"/>
              </a:spcAft>
              <a:buClr>
                <a:srgbClr val="000000"/>
              </a:buClr>
              <a:buSzPts val="2000"/>
              <a:buFont typeface="Arial"/>
              <a:buNone/>
              <a:defRPr b="1" sz="2000">
                <a:solidFill>
                  <a:srgbClr val="000000"/>
                </a:solidFill>
                <a:latin typeface="Arial"/>
                <a:ea typeface="Arial"/>
                <a:cs typeface="Arial"/>
                <a:sym typeface="Arial"/>
              </a:defRPr>
            </a:lvl3pPr>
            <a:lvl4pPr lvl="3" algn="l">
              <a:lnSpc>
                <a:spcPct val="80000"/>
              </a:lnSpc>
              <a:spcBef>
                <a:spcPts val="900"/>
              </a:spcBef>
              <a:spcAft>
                <a:spcPts val="0"/>
              </a:spcAft>
              <a:buClr>
                <a:srgbClr val="000000"/>
              </a:buClr>
              <a:buSzPts val="2000"/>
              <a:buFont typeface="Arial"/>
              <a:buNone/>
              <a:defRPr b="1" sz="2000">
                <a:solidFill>
                  <a:srgbClr val="000000"/>
                </a:solidFill>
                <a:latin typeface="Arial"/>
                <a:ea typeface="Arial"/>
                <a:cs typeface="Arial"/>
                <a:sym typeface="Arial"/>
              </a:defRPr>
            </a:lvl4pPr>
            <a:lvl5pPr lvl="4" algn="l">
              <a:lnSpc>
                <a:spcPct val="80000"/>
              </a:lnSpc>
              <a:spcBef>
                <a:spcPts val="900"/>
              </a:spcBef>
              <a:spcAft>
                <a:spcPts val="0"/>
              </a:spcAft>
              <a:buClr>
                <a:srgbClr val="000000"/>
              </a:buClr>
              <a:buSzPts val="2000"/>
              <a:buFont typeface="Arial"/>
              <a:buNone/>
              <a:defRPr b="1" sz="2000">
                <a:solidFill>
                  <a:srgbClr val="000000"/>
                </a:solidFill>
                <a:latin typeface="Arial"/>
                <a:ea typeface="Arial"/>
                <a:cs typeface="Arial"/>
                <a:sym typeface="Arial"/>
              </a:defRPr>
            </a:lvl5pPr>
            <a:lvl6pPr lvl="5" algn="l">
              <a:lnSpc>
                <a:spcPct val="80000"/>
              </a:lnSpc>
              <a:spcBef>
                <a:spcPts val="900"/>
              </a:spcBef>
              <a:spcAft>
                <a:spcPts val="0"/>
              </a:spcAft>
              <a:buClr>
                <a:srgbClr val="000000"/>
              </a:buClr>
              <a:buSzPts val="2000"/>
              <a:buFont typeface="Arial"/>
              <a:buNone/>
              <a:defRPr b="1" sz="2000">
                <a:solidFill>
                  <a:srgbClr val="000000"/>
                </a:solidFill>
                <a:latin typeface="Arial"/>
                <a:ea typeface="Arial"/>
                <a:cs typeface="Arial"/>
                <a:sym typeface="Arial"/>
              </a:defRPr>
            </a:lvl6pPr>
            <a:lvl7pPr lvl="6" algn="l">
              <a:lnSpc>
                <a:spcPct val="80000"/>
              </a:lnSpc>
              <a:spcBef>
                <a:spcPts val="900"/>
              </a:spcBef>
              <a:spcAft>
                <a:spcPts val="0"/>
              </a:spcAft>
              <a:buClr>
                <a:srgbClr val="000000"/>
              </a:buClr>
              <a:buSzPts val="2000"/>
              <a:buFont typeface="Arial"/>
              <a:buNone/>
              <a:defRPr b="1" sz="2000">
                <a:solidFill>
                  <a:srgbClr val="000000"/>
                </a:solidFill>
                <a:latin typeface="Arial"/>
                <a:ea typeface="Arial"/>
                <a:cs typeface="Arial"/>
                <a:sym typeface="Arial"/>
              </a:defRPr>
            </a:lvl7pPr>
            <a:lvl8pPr lvl="7" algn="l">
              <a:lnSpc>
                <a:spcPct val="80000"/>
              </a:lnSpc>
              <a:spcBef>
                <a:spcPts val="900"/>
              </a:spcBef>
              <a:spcAft>
                <a:spcPts val="0"/>
              </a:spcAft>
              <a:buClr>
                <a:srgbClr val="000000"/>
              </a:buClr>
              <a:buSzPts val="2000"/>
              <a:buFont typeface="Arial"/>
              <a:buNone/>
              <a:defRPr b="1" sz="2000">
                <a:solidFill>
                  <a:srgbClr val="000000"/>
                </a:solidFill>
                <a:latin typeface="Arial"/>
                <a:ea typeface="Arial"/>
                <a:cs typeface="Arial"/>
                <a:sym typeface="Arial"/>
              </a:defRPr>
            </a:lvl8pPr>
            <a:lvl9pPr lvl="8" algn="l">
              <a:lnSpc>
                <a:spcPct val="80000"/>
              </a:lnSpc>
              <a:spcBef>
                <a:spcPts val="900"/>
              </a:spcBef>
              <a:spcAft>
                <a:spcPts val="0"/>
              </a:spcAft>
              <a:buClr>
                <a:srgbClr val="000000"/>
              </a:buClr>
              <a:buSzPts val="2000"/>
              <a:buFont typeface="Arial"/>
              <a:buNone/>
              <a:defRPr b="1" sz="2000">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One Picture">
  <p:cSld name="Text and One Picture">
    <p:spTree>
      <p:nvGrpSpPr>
        <p:cNvPr id="33" name="Shape 33"/>
        <p:cNvGrpSpPr/>
        <p:nvPr/>
      </p:nvGrpSpPr>
      <p:grpSpPr>
        <a:xfrm>
          <a:off x="0" y="0"/>
          <a:ext cx="0" cy="0"/>
          <a:chOff x="0" y="0"/>
          <a:chExt cx="0" cy="0"/>
        </a:xfrm>
      </p:grpSpPr>
      <p:sp>
        <p:nvSpPr>
          <p:cNvPr id="34" name="Google Shape;34;p7"/>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7"/>
          <p:cNvSpPr/>
          <p:nvPr>
            <p:ph idx="2" type="pic"/>
          </p:nvPr>
        </p:nvSpPr>
        <p:spPr>
          <a:xfrm>
            <a:off x="4572000" y="1457325"/>
            <a:ext cx="4114800" cy="2657454"/>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36" name="Google Shape;36;p7"/>
          <p:cNvSpPr txBox="1"/>
          <p:nvPr>
            <p:ph idx="1" type="body"/>
          </p:nvPr>
        </p:nvSpPr>
        <p:spPr>
          <a:xfrm>
            <a:off x="4572000" y="4154833"/>
            <a:ext cx="4114800" cy="28381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700"/>
              <a:buFont typeface="Arial"/>
              <a:buNone/>
              <a:defRPr b="0" sz="700">
                <a:solidFill>
                  <a:schemeClr val="dk1"/>
                </a:solidFill>
              </a:defRPr>
            </a:lvl1pPr>
            <a:lvl2pPr indent="-228600" lvl="1" marL="914400" algn="l">
              <a:lnSpc>
                <a:spcPct val="100000"/>
              </a:lnSpc>
              <a:spcBef>
                <a:spcPts val="0"/>
              </a:spcBef>
              <a:spcAft>
                <a:spcPts val="0"/>
              </a:spcAft>
              <a:buClr>
                <a:schemeClr val="dk1"/>
              </a:buClr>
              <a:buSzPts val="700"/>
              <a:buFont typeface="Arial"/>
              <a:buNone/>
              <a:defRPr sz="700"/>
            </a:lvl2pPr>
            <a:lvl3pPr indent="-228600" lvl="2" marL="1371600" algn="l">
              <a:lnSpc>
                <a:spcPct val="100000"/>
              </a:lnSpc>
              <a:spcBef>
                <a:spcPts val="0"/>
              </a:spcBef>
              <a:spcAft>
                <a:spcPts val="0"/>
              </a:spcAft>
              <a:buClr>
                <a:schemeClr val="dk1"/>
              </a:buClr>
              <a:buSzPts val="700"/>
              <a:buFont typeface="Arial"/>
              <a:buNone/>
              <a:defRPr sz="700"/>
            </a:lvl3pPr>
            <a:lvl4pPr indent="-228600" lvl="3" marL="1828800" algn="l">
              <a:lnSpc>
                <a:spcPct val="100000"/>
              </a:lnSpc>
              <a:spcBef>
                <a:spcPts val="0"/>
              </a:spcBef>
              <a:spcAft>
                <a:spcPts val="0"/>
              </a:spcAft>
              <a:buClr>
                <a:schemeClr val="dk1"/>
              </a:buClr>
              <a:buSzPts val="700"/>
              <a:buFont typeface="Arial"/>
              <a:buNone/>
              <a:defRPr sz="700"/>
            </a:lvl4pPr>
            <a:lvl5pPr indent="-228600" lvl="4" marL="2286000" algn="l">
              <a:lnSpc>
                <a:spcPct val="100000"/>
              </a:lnSpc>
              <a:spcBef>
                <a:spcPts val="0"/>
              </a:spcBef>
              <a:spcAft>
                <a:spcPts val="0"/>
              </a:spcAft>
              <a:buClr>
                <a:schemeClr val="dk1"/>
              </a:buClr>
              <a:buSzPts val="700"/>
              <a:buFont typeface="Arial"/>
              <a:buNone/>
              <a:defRPr sz="700"/>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0"/>
              </a:spcAft>
              <a:buClr>
                <a:schemeClr val="dk1"/>
              </a:buClr>
              <a:buSzPts val="1800"/>
              <a:buChar char="–"/>
              <a:defRPr/>
            </a:lvl9pPr>
          </a:lstStyle>
          <a:p/>
        </p:txBody>
      </p:sp>
      <p:cxnSp>
        <p:nvCxnSpPr>
          <p:cNvPr id="37" name="Google Shape;37;p7"/>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38" name="Google Shape;38;p7"/>
          <p:cNvSpPr txBox="1"/>
          <p:nvPr>
            <p:ph idx="3" type="body"/>
          </p:nvPr>
        </p:nvSpPr>
        <p:spPr>
          <a:xfrm>
            <a:off x="457200" y="1459580"/>
            <a:ext cx="3933131" cy="297907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900"/>
              </a:spcBef>
              <a:spcAft>
                <a:spcPts val="0"/>
              </a:spcAft>
              <a:buClr>
                <a:schemeClr val="dk1"/>
              </a:buClr>
              <a:buSzPts val="1800"/>
              <a:buNone/>
              <a:defRPr/>
            </a:lvl1pPr>
            <a:lvl2pPr indent="-228600" lvl="1" marL="914400" algn="l">
              <a:lnSpc>
                <a:spcPct val="100000"/>
              </a:lnSpc>
              <a:spcBef>
                <a:spcPts val="9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0"/>
              </a:spcAft>
              <a:buClr>
                <a:schemeClr val="dk1"/>
              </a:buClr>
              <a:buSzPts val="1800"/>
              <a:buChar char="–"/>
              <a:defRPr/>
            </a:lvl9pPr>
          </a:lstStyle>
          <a:p/>
        </p:txBody>
      </p:sp>
      <p:sp>
        <p:nvSpPr>
          <p:cNvPr id="39" name="Google Shape;39;p7"/>
          <p:cNvSpPr txBox="1"/>
          <p:nvPr>
            <p:ph type="title"/>
          </p:nvPr>
        </p:nvSpPr>
        <p:spPr>
          <a:xfrm>
            <a:off x="457200" y="590550"/>
            <a:ext cx="7086600" cy="6858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8"/>
          <p:cNvSpPr txBox="1"/>
          <p:nvPr>
            <p:ph idx="1" type="body"/>
          </p:nvPr>
        </p:nvSpPr>
        <p:spPr>
          <a:xfrm>
            <a:off x="457200" y="1459580"/>
            <a:ext cx="7086600" cy="297907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900"/>
              </a:spcBef>
              <a:spcAft>
                <a:spcPts val="0"/>
              </a:spcAft>
              <a:buClr>
                <a:schemeClr val="dk1"/>
              </a:buClr>
              <a:buSzPts val="1800"/>
              <a:buNone/>
              <a:defRPr/>
            </a:lvl1pPr>
            <a:lvl2pPr indent="-228600" lvl="1" marL="914400" algn="l">
              <a:lnSpc>
                <a:spcPct val="100000"/>
              </a:lnSpc>
              <a:spcBef>
                <a:spcPts val="9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0"/>
              </a:spcAft>
              <a:buClr>
                <a:schemeClr val="dk1"/>
              </a:buClr>
              <a:buSzPts val="1800"/>
              <a:buChar char="–"/>
              <a:defRPr/>
            </a:lvl9pPr>
          </a:lstStyle>
          <a:p/>
        </p:txBody>
      </p:sp>
      <p:sp>
        <p:nvSpPr>
          <p:cNvPr id="42" name="Google Shape;42;p8"/>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43" name="Google Shape;43;p8"/>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44" name="Google Shape;44;p8"/>
          <p:cNvSpPr txBox="1"/>
          <p:nvPr>
            <p:ph type="title"/>
          </p:nvPr>
        </p:nvSpPr>
        <p:spPr>
          <a:xfrm>
            <a:off x="457200" y="590550"/>
            <a:ext cx="7086600" cy="6858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45" name="Shape 45"/>
        <p:cNvGrpSpPr/>
        <p:nvPr/>
      </p:nvGrpSpPr>
      <p:grpSpPr>
        <a:xfrm>
          <a:off x="0" y="0"/>
          <a:ext cx="0" cy="0"/>
          <a:chOff x="0" y="0"/>
          <a:chExt cx="0" cy="0"/>
        </a:xfrm>
      </p:grpSpPr>
      <p:sp>
        <p:nvSpPr>
          <p:cNvPr id="46" name="Google Shape;46;p9"/>
          <p:cNvSpPr txBox="1"/>
          <p:nvPr>
            <p:ph type="title"/>
          </p:nvPr>
        </p:nvSpPr>
        <p:spPr>
          <a:xfrm>
            <a:off x="457200" y="594360"/>
            <a:ext cx="7086600" cy="6858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1"/>
              </a:buClr>
              <a:buSzPts val="2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9"/>
          <p:cNvSpPr txBox="1"/>
          <p:nvPr>
            <p:ph idx="1" type="body"/>
          </p:nvPr>
        </p:nvSpPr>
        <p:spPr>
          <a:xfrm>
            <a:off x="457200" y="1459580"/>
            <a:ext cx="7086600" cy="2979070"/>
          </a:xfrm>
          <a:prstGeom prst="rect">
            <a:avLst/>
          </a:prstGeom>
          <a:noFill/>
          <a:ln>
            <a:noFill/>
          </a:ln>
        </p:spPr>
        <p:txBody>
          <a:bodyPr anchorCtr="0" anchor="t" bIns="0" lIns="0" spcFirstLastPara="1" rIns="0" wrap="square" tIns="0">
            <a:noAutofit/>
          </a:bodyPr>
          <a:lstStyle>
            <a:lvl1pPr indent="-330200" lvl="0" marL="457200" algn="l">
              <a:lnSpc>
                <a:spcPct val="100000"/>
              </a:lnSpc>
              <a:spcBef>
                <a:spcPts val="900"/>
              </a:spcBef>
              <a:spcAft>
                <a:spcPts val="0"/>
              </a:spcAft>
              <a:buClr>
                <a:schemeClr val="dk1"/>
              </a:buClr>
              <a:buSzPts val="1600"/>
              <a:buFont typeface="Arial"/>
              <a:buAutoNum type="arabicPeriod"/>
              <a:defRPr sz="1600"/>
            </a:lvl1pPr>
            <a:lvl2pPr indent="-228600" lvl="1" marL="914400" algn="l">
              <a:lnSpc>
                <a:spcPct val="100000"/>
              </a:lnSpc>
              <a:spcBef>
                <a:spcPts val="9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04800" lvl="8" marL="4114800" algn="l">
              <a:lnSpc>
                <a:spcPct val="100000"/>
              </a:lnSpc>
              <a:spcBef>
                <a:spcPts val="600"/>
              </a:spcBef>
              <a:spcAft>
                <a:spcPts val="0"/>
              </a:spcAft>
              <a:buClr>
                <a:schemeClr val="dk1"/>
              </a:buClr>
              <a:buSzPts val="1200"/>
              <a:buChar char="–"/>
              <a:defRPr/>
            </a:lvl9pPr>
          </a:lstStyle>
          <a:p/>
        </p:txBody>
      </p:sp>
      <p:sp>
        <p:nvSpPr>
          <p:cNvPr id="48" name="Google Shape;48;p9"/>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49" name="Google Shape;49;p9"/>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 Text and Photos">
  <p:cSld name="Four Column Text and Photos">
    <p:spTree>
      <p:nvGrpSpPr>
        <p:cNvPr id="50" name="Shape 50"/>
        <p:cNvGrpSpPr/>
        <p:nvPr/>
      </p:nvGrpSpPr>
      <p:grpSpPr>
        <a:xfrm>
          <a:off x="0" y="0"/>
          <a:ext cx="0" cy="0"/>
          <a:chOff x="0" y="0"/>
          <a:chExt cx="0" cy="0"/>
        </a:xfrm>
      </p:grpSpPr>
      <p:sp>
        <p:nvSpPr>
          <p:cNvPr id="51" name="Google Shape;51;p10"/>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52" name="Google Shape;52;p10"/>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53" name="Google Shape;53;p10"/>
          <p:cNvSpPr txBox="1"/>
          <p:nvPr>
            <p:ph idx="1" type="body"/>
          </p:nvPr>
        </p:nvSpPr>
        <p:spPr>
          <a:xfrm>
            <a:off x="4701228" y="3137136"/>
            <a:ext cx="1869909" cy="130151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900"/>
              </a:spcBef>
              <a:spcAft>
                <a:spcPts val="0"/>
              </a:spcAft>
              <a:buClr>
                <a:schemeClr val="dk1"/>
              </a:buClr>
              <a:buSzPts val="1200"/>
              <a:buFont typeface="Arial"/>
              <a:buNone/>
              <a:defRPr b="1"/>
            </a:lvl1pPr>
            <a:lvl2pPr indent="-228600" lvl="1" marL="914400" algn="l">
              <a:lnSpc>
                <a:spcPct val="100000"/>
              </a:lnSpc>
              <a:spcBef>
                <a:spcPts val="9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0"/>
              </a:spcAft>
              <a:buClr>
                <a:schemeClr val="dk1"/>
              </a:buClr>
              <a:buSzPts val="1800"/>
              <a:buChar char="–"/>
              <a:defRPr/>
            </a:lvl9pPr>
          </a:lstStyle>
          <a:p/>
        </p:txBody>
      </p:sp>
      <p:sp>
        <p:nvSpPr>
          <p:cNvPr id="54" name="Google Shape;54;p10"/>
          <p:cNvSpPr txBox="1"/>
          <p:nvPr>
            <p:ph idx="2" type="body"/>
          </p:nvPr>
        </p:nvSpPr>
        <p:spPr>
          <a:xfrm>
            <a:off x="2572863" y="3137136"/>
            <a:ext cx="1869909" cy="130151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900"/>
              </a:spcBef>
              <a:spcAft>
                <a:spcPts val="0"/>
              </a:spcAft>
              <a:buClr>
                <a:schemeClr val="dk1"/>
              </a:buClr>
              <a:buSzPts val="1200"/>
              <a:buFont typeface="Arial"/>
              <a:buNone/>
              <a:defRPr b="1"/>
            </a:lvl1pPr>
            <a:lvl2pPr indent="-228600" lvl="1" marL="914400" algn="l">
              <a:lnSpc>
                <a:spcPct val="100000"/>
              </a:lnSpc>
              <a:spcBef>
                <a:spcPts val="9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0"/>
              </a:spcAft>
              <a:buClr>
                <a:schemeClr val="dk1"/>
              </a:buClr>
              <a:buSzPts val="1800"/>
              <a:buChar char="–"/>
              <a:defRPr/>
            </a:lvl9pPr>
          </a:lstStyle>
          <a:p/>
        </p:txBody>
      </p:sp>
      <p:sp>
        <p:nvSpPr>
          <p:cNvPr id="55" name="Google Shape;55;p10"/>
          <p:cNvSpPr txBox="1"/>
          <p:nvPr>
            <p:ph idx="3" type="body"/>
          </p:nvPr>
        </p:nvSpPr>
        <p:spPr>
          <a:xfrm>
            <a:off x="457200" y="3137136"/>
            <a:ext cx="1869909" cy="130151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900"/>
              </a:spcBef>
              <a:spcAft>
                <a:spcPts val="0"/>
              </a:spcAft>
              <a:buClr>
                <a:schemeClr val="dk1"/>
              </a:buClr>
              <a:buSzPts val="1200"/>
              <a:buFont typeface="Arial"/>
              <a:buNone/>
              <a:defRPr b="1"/>
            </a:lvl1pPr>
            <a:lvl2pPr indent="-228600" lvl="1" marL="914400" algn="l">
              <a:lnSpc>
                <a:spcPct val="100000"/>
              </a:lnSpc>
              <a:spcBef>
                <a:spcPts val="9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0"/>
              </a:spcAft>
              <a:buClr>
                <a:schemeClr val="dk1"/>
              </a:buClr>
              <a:buSzPts val="1800"/>
              <a:buChar char="–"/>
              <a:defRPr/>
            </a:lvl9pPr>
          </a:lstStyle>
          <a:p/>
        </p:txBody>
      </p:sp>
      <p:sp>
        <p:nvSpPr>
          <p:cNvPr id="56" name="Google Shape;56;p10"/>
          <p:cNvSpPr/>
          <p:nvPr>
            <p:ph idx="4" type="pic"/>
          </p:nvPr>
        </p:nvSpPr>
        <p:spPr>
          <a:xfrm>
            <a:off x="457200" y="1457326"/>
            <a:ext cx="1869909" cy="1591056"/>
          </a:xfrm>
          <a:prstGeom prst="rect">
            <a:avLst/>
          </a:prstGeom>
          <a:noFill/>
          <a:ln>
            <a:noFill/>
          </a:ln>
        </p:spPr>
        <p:txBody>
          <a:bodyPr anchorCtr="0" anchor="t" bIns="0" lIns="0" spcFirstLastPara="1" rIns="0" wrap="square" tIns="0">
            <a:noAutofit/>
          </a:bodyPr>
          <a:lstStyle>
            <a:lvl1pPr lvl="0" marR="0" rtl="0" algn="l">
              <a:lnSpc>
                <a:spcPct val="100000"/>
              </a:lnSpc>
              <a:spcBef>
                <a:spcPts val="9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7" name="Google Shape;57;p10"/>
          <p:cNvSpPr/>
          <p:nvPr>
            <p:ph idx="5" type="pic"/>
          </p:nvPr>
        </p:nvSpPr>
        <p:spPr>
          <a:xfrm>
            <a:off x="2572862" y="1457326"/>
            <a:ext cx="1869909" cy="1591056"/>
          </a:xfrm>
          <a:prstGeom prst="rect">
            <a:avLst/>
          </a:prstGeom>
          <a:noFill/>
          <a:ln>
            <a:noFill/>
          </a:ln>
        </p:spPr>
        <p:txBody>
          <a:bodyPr anchorCtr="0" anchor="t" bIns="0" lIns="0" spcFirstLastPara="1" rIns="0" wrap="square" tIns="0">
            <a:noAutofit/>
          </a:bodyPr>
          <a:lstStyle>
            <a:lvl1pPr lvl="0" marR="0" rtl="0" algn="l">
              <a:lnSpc>
                <a:spcPct val="100000"/>
              </a:lnSpc>
              <a:spcBef>
                <a:spcPts val="9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8" name="Google Shape;58;p10"/>
          <p:cNvSpPr/>
          <p:nvPr>
            <p:ph idx="6" type="pic"/>
          </p:nvPr>
        </p:nvSpPr>
        <p:spPr>
          <a:xfrm>
            <a:off x="4701228" y="1457326"/>
            <a:ext cx="1869909" cy="1591056"/>
          </a:xfrm>
          <a:prstGeom prst="rect">
            <a:avLst/>
          </a:prstGeom>
          <a:noFill/>
          <a:ln>
            <a:noFill/>
          </a:ln>
        </p:spPr>
        <p:txBody>
          <a:bodyPr anchorCtr="0" anchor="t" bIns="0" lIns="0" spcFirstLastPara="1" rIns="0" wrap="square" tIns="0">
            <a:noAutofit/>
          </a:bodyPr>
          <a:lstStyle>
            <a:lvl1pPr lvl="0" marR="0" rtl="0" algn="l">
              <a:lnSpc>
                <a:spcPct val="100000"/>
              </a:lnSpc>
              <a:spcBef>
                <a:spcPts val="9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9" name="Google Shape;59;p10"/>
          <p:cNvSpPr txBox="1"/>
          <p:nvPr>
            <p:ph type="title"/>
          </p:nvPr>
        </p:nvSpPr>
        <p:spPr>
          <a:xfrm>
            <a:off x="457200" y="590550"/>
            <a:ext cx="7086600" cy="6858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7" type="body"/>
          </p:nvPr>
        </p:nvSpPr>
        <p:spPr>
          <a:xfrm>
            <a:off x="6816891" y="3137136"/>
            <a:ext cx="1869909" cy="130151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900"/>
              </a:spcBef>
              <a:spcAft>
                <a:spcPts val="0"/>
              </a:spcAft>
              <a:buClr>
                <a:schemeClr val="dk1"/>
              </a:buClr>
              <a:buSzPts val="1200"/>
              <a:buFont typeface="Arial"/>
              <a:buNone/>
              <a:defRPr b="1"/>
            </a:lvl1pPr>
            <a:lvl2pPr indent="-228600" lvl="1" marL="914400" algn="l">
              <a:lnSpc>
                <a:spcPct val="100000"/>
              </a:lnSpc>
              <a:spcBef>
                <a:spcPts val="9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0"/>
              </a:spcAft>
              <a:buClr>
                <a:schemeClr val="dk1"/>
              </a:buClr>
              <a:buSzPts val="1800"/>
              <a:buChar char="–"/>
              <a:defRPr/>
            </a:lvl9pPr>
          </a:lstStyle>
          <a:p/>
        </p:txBody>
      </p:sp>
      <p:sp>
        <p:nvSpPr>
          <p:cNvPr id="61" name="Google Shape;61;p10"/>
          <p:cNvSpPr/>
          <p:nvPr>
            <p:ph idx="8" type="pic"/>
          </p:nvPr>
        </p:nvSpPr>
        <p:spPr>
          <a:xfrm>
            <a:off x="6816891" y="1457326"/>
            <a:ext cx="1869909" cy="1591056"/>
          </a:xfrm>
          <a:prstGeom prst="rect">
            <a:avLst/>
          </a:prstGeom>
          <a:noFill/>
          <a:ln>
            <a:noFill/>
          </a:ln>
        </p:spPr>
        <p:txBody>
          <a:bodyPr anchorCtr="0" anchor="t" bIns="0" lIns="0" spcFirstLastPara="1" rIns="0" wrap="square" tIns="0">
            <a:noAutofit/>
          </a:bodyPr>
          <a:lstStyle>
            <a:lvl1pPr lvl="0" marR="0" rtl="0" algn="l">
              <a:lnSpc>
                <a:spcPct val="100000"/>
              </a:lnSpc>
              <a:spcBef>
                <a:spcPts val="9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2.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590550"/>
            <a:ext cx="7086600" cy="6858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463040"/>
            <a:ext cx="7086600" cy="297561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9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indent="-228600" lvl="1" marL="914400"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12" name="Google Shape;12;p1"/>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12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1" i="0" sz="12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1" i="0" sz="12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1" i="0" sz="12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1" i="0" sz="12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1" i="0" sz="12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1" i="0" sz="12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1" i="0" sz="12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1"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3" name="Google Shape;13;p1"/>
          <p:cNvPicPr preferRelativeResize="0"/>
          <p:nvPr/>
        </p:nvPicPr>
        <p:blipFill>
          <a:blip r:embed="rId1">
            <a:alphaModFix/>
          </a:blip>
          <a:stretch>
            <a:fillRect/>
          </a:stretch>
        </p:blipFill>
        <p:spPr>
          <a:xfrm>
            <a:off x="134096" y="4517775"/>
            <a:ext cx="1075001" cy="482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88">
          <p15:clr>
            <a:srgbClr val="F26B43"/>
          </p15:clr>
        </p15:guide>
        <p15:guide id="2" pos="288">
          <p15:clr>
            <a:srgbClr val="F26B43"/>
          </p15:clr>
        </p15:guide>
        <p15:guide id="3" pos="5472">
          <p15:clr>
            <a:srgbClr val="F26B43"/>
          </p15:clr>
        </p15:guide>
        <p15:guide id="4" pos="4752">
          <p15:clr>
            <a:srgbClr val="F26B43"/>
          </p15:clr>
        </p15:guide>
        <p15:guide id="5" orient="horz" pos="918">
          <p15:clr>
            <a:srgbClr val="F26B43"/>
          </p15:clr>
        </p15:guide>
        <p15:guide id="6" orient="horz" pos="2964">
          <p15:clr>
            <a:srgbClr val="F26B43"/>
          </p15:clr>
        </p15:guide>
        <p15:guide id="7" pos="2880">
          <p15:clr>
            <a:srgbClr val="F26B43"/>
          </p15:clr>
        </p15:guide>
        <p15:guide id="8" orient="horz" pos="372">
          <p15:clr>
            <a:srgbClr val="F26B43"/>
          </p15:clr>
        </p15:guide>
        <p15:guide id="9" orient="horz" pos="3084">
          <p15:clr>
            <a:srgbClr val="F26B43"/>
          </p15:clr>
        </p15:guide>
        <p15:guide id="10" orient="horz" pos="2796">
          <p15:clr>
            <a:srgbClr val="F26B43"/>
          </p15:clr>
        </p15:guide>
        <p15:guide id="11" pos="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jpg"/><Relationship Id="rId4" Type="http://schemas.openxmlformats.org/officeDocument/2006/relationships/image" Target="../media/image6.jpg"/><Relationship Id="rId5"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2.jpg"/><Relationship Id="rId4" Type="http://schemas.openxmlformats.org/officeDocument/2006/relationships/image" Target="../media/image2.jpg"/><Relationship Id="rId5"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jpg"/><Relationship Id="rId4" Type="http://schemas.openxmlformats.org/officeDocument/2006/relationships/image" Target="../media/image4.jpg"/><Relationship Id="rId5"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9.jpg"/><Relationship Id="rId4" Type="http://schemas.openxmlformats.org/officeDocument/2006/relationships/image" Target="../media/image13.jpg"/><Relationship Id="rId5"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http://drive.google.com/file/d/1cl9YGd8D8MWd0MJur7n1rNi3Wad9_yf7/view" TargetMode="External"/><Relationship Id="rId4" Type="http://schemas.openxmlformats.org/officeDocument/2006/relationships/image" Target="../media/image2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hyperlink" Target="http://drive.google.com/file/d/18cF54kSwn_7Fk2DA3jtbSv9K6pLYTiYD/view" TargetMode="External"/><Relationship Id="rId4" Type="http://schemas.openxmlformats.org/officeDocument/2006/relationships/image" Target="../media/image1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hyperlink" Target="http://drive.google.com/file/d/1Fzdg1ma--DnCvw1H4ttbQ4uuh7C4eaHQ/view" TargetMode="External"/><Relationship Id="rId4" Type="http://schemas.openxmlformats.org/officeDocument/2006/relationships/image" Target="../media/image1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drive.google.com/file/d/1QhqQEs59ZZFIEsAGRYNYgC9pdqZwb5yM/view" TargetMode="External"/><Relationship Id="rId4" Type="http://schemas.openxmlformats.org/officeDocument/2006/relationships/image" Target="../media/image1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hyperlink" Target="http://drive.google.com/file/d/124P1LOOMG4kYnpfi_3OMpOzSCUi0sRo6/view" TargetMode="External"/><Relationship Id="rId4"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hyperlink" Target="http://drive.google.com/file/d/1fcLnHbSc69VMP8DEFAE90B8VOMcGqa5c/view" TargetMode="External"/><Relationship Id="rId4" Type="http://schemas.openxmlformats.org/officeDocument/2006/relationships/image" Target="../media/image1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hyperlink" Target="http://drive.google.com/file/d/1ZVMxptDub9Rq_YLeik9Y-g0jcebxIE7P/view" TargetMode="External"/><Relationship Id="rId4" Type="http://schemas.openxmlformats.org/officeDocument/2006/relationships/image" Target="../media/image18.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hyperlink" Target="http://drive.google.com/file/d/1jWhz9JacRM_8eNXBF0UyA5cEz7AhC7Py/view" TargetMode="External"/><Relationship Id="rId4" Type="http://schemas.openxmlformats.org/officeDocument/2006/relationships/image" Target="../media/image2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700"/>
              <a:buNone/>
            </a:pPr>
            <a:fld id="{00000000-1234-1234-1234-123412341234}" type="slidenum">
              <a:rPr lang="en-US"/>
              <a:t>‹#›</a:t>
            </a:fld>
            <a:endParaRPr/>
          </a:p>
        </p:txBody>
      </p:sp>
      <p:sp>
        <p:nvSpPr>
          <p:cNvPr id="136" name="Google Shape;136;p24"/>
          <p:cNvSpPr txBox="1"/>
          <p:nvPr>
            <p:ph type="title"/>
          </p:nvPr>
        </p:nvSpPr>
        <p:spPr>
          <a:xfrm>
            <a:off x="457200" y="457200"/>
            <a:ext cx="8001000" cy="2057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lt1"/>
              </a:buClr>
              <a:buSzPts val="6000"/>
              <a:buFont typeface="Arial"/>
              <a:buNone/>
            </a:pPr>
            <a:r>
              <a:rPr lang="en-US" sz="6000"/>
              <a:t>Global Accessibility Awareness Day Trivia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lang="en-US"/>
              <a:t>‹#›</a:t>
            </a:fld>
            <a:endParaRPr/>
          </a:p>
        </p:txBody>
      </p:sp>
      <p:sp>
        <p:nvSpPr>
          <p:cNvPr id="200" name="Google Shape;200;p33"/>
          <p:cNvSpPr txBox="1"/>
          <p:nvPr/>
        </p:nvSpPr>
        <p:spPr>
          <a:xfrm>
            <a:off x="457200" y="1616100"/>
            <a:ext cx="8331000" cy="35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chemeClr val="dk1"/>
                </a:solidFill>
              </a:rPr>
              <a:t>Up to one million people in the world have some form of disability.</a:t>
            </a:r>
            <a:endParaRPr sz="4800">
              <a:solidFill>
                <a:schemeClr val="dk1"/>
              </a:solidFill>
            </a:endParaRPr>
          </a:p>
        </p:txBody>
      </p:sp>
      <p:sp>
        <p:nvSpPr>
          <p:cNvPr id="201" name="Google Shape;201;p33"/>
          <p:cNvSpPr txBox="1"/>
          <p:nvPr>
            <p:ph type="title"/>
          </p:nvPr>
        </p:nvSpPr>
        <p:spPr>
          <a:xfrm>
            <a:off x="457200" y="594350"/>
            <a:ext cx="8229600" cy="141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4000"/>
              <a:buNone/>
            </a:pPr>
            <a:r>
              <a:rPr lang="en-US" sz="4800"/>
              <a:t>7. </a:t>
            </a:r>
            <a:r>
              <a:rPr lang="en-US" sz="4800"/>
              <a:t>True o</a:t>
            </a:r>
            <a:r>
              <a:rPr lang="en-US" sz="4800"/>
              <a:t>r false?</a:t>
            </a:r>
            <a:endParaRPr sz="4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lang="en-US"/>
              <a:t>‹#›</a:t>
            </a:fld>
            <a:endParaRPr/>
          </a:p>
        </p:txBody>
      </p:sp>
      <p:sp>
        <p:nvSpPr>
          <p:cNvPr id="208" name="Google Shape;208;p34"/>
          <p:cNvSpPr txBox="1"/>
          <p:nvPr>
            <p:ph type="title"/>
          </p:nvPr>
        </p:nvSpPr>
        <p:spPr>
          <a:xfrm>
            <a:off x="457200" y="594350"/>
            <a:ext cx="8229600" cy="141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4000"/>
              <a:buNone/>
            </a:pPr>
            <a:r>
              <a:rPr lang="en-US" sz="3000"/>
              <a:t>8. </a:t>
            </a:r>
            <a:r>
              <a:rPr lang="en-US" sz="3000"/>
              <a:t>How many individuals worldwide have hearing loss? </a:t>
            </a:r>
            <a:endParaRPr sz="3000"/>
          </a:p>
          <a:p>
            <a:pPr indent="-419100" lvl="0" marL="914400" rtl="0" algn="l">
              <a:lnSpc>
                <a:spcPct val="80000"/>
              </a:lnSpc>
              <a:spcBef>
                <a:spcPts val="2300"/>
              </a:spcBef>
              <a:spcAft>
                <a:spcPts val="0"/>
              </a:spcAft>
              <a:buSzPts val="3000"/>
              <a:buAutoNum type="alphaLcPeriod"/>
            </a:pPr>
            <a:r>
              <a:rPr b="0" lang="en-US" sz="3000"/>
              <a:t>Up to 100 million people</a:t>
            </a:r>
            <a:endParaRPr b="0" sz="3000"/>
          </a:p>
          <a:p>
            <a:pPr indent="-419100" lvl="0" marL="914400" rtl="0" algn="l">
              <a:lnSpc>
                <a:spcPct val="80000"/>
              </a:lnSpc>
              <a:spcBef>
                <a:spcPts val="0"/>
              </a:spcBef>
              <a:spcAft>
                <a:spcPts val="0"/>
              </a:spcAft>
              <a:buSzPts val="3000"/>
              <a:buAutoNum type="alphaLcPeriod"/>
            </a:pPr>
            <a:r>
              <a:rPr b="0" lang="en-US" sz="3000"/>
              <a:t>100-300 million people</a:t>
            </a:r>
            <a:endParaRPr b="0" sz="3000"/>
          </a:p>
          <a:p>
            <a:pPr indent="-419100" lvl="0" marL="914400" rtl="0" algn="l">
              <a:lnSpc>
                <a:spcPct val="80000"/>
              </a:lnSpc>
              <a:spcBef>
                <a:spcPts val="0"/>
              </a:spcBef>
              <a:spcAft>
                <a:spcPts val="0"/>
              </a:spcAft>
              <a:buSzPts val="3000"/>
              <a:buAutoNum type="alphaLcPeriod"/>
            </a:pPr>
            <a:r>
              <a:rPr b="0" lang="en-US" sz="3000"/>
              <a:t>300-500 million people</a:t>
            </a:r>
            <a:endParaRPr b="0" sz="3000"/>
          </a:p>
          <a:p>
            <a:pPr indent="-419100" lvl="0" marL="914400" rtl="0" algn="l">
              <a:lnSpc>
                <a:spcPct val="80000"/>
              </a:lnSpc>
              <a:spcBef>
                <a:spcPts val="0"/>
              </a:spcBef>
              <a:spcAft>
                <a:spcPts val="0"/>
              </a:spcAft>
              <a:buSzPts val="3000"/>
              <a:buAutoNum type="alphaLcPeriod"/>
            </a:pPr>
            <a:r>
              <a:rPr b="0" lang="en-US" sz="3000"/>
              <a:t>More than 500 million people</a:t>
            </a:r>
            <a:endParaRPr b="0"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lang="en-US"/>
              <a:t>‹#›</a:t>
            </a:fld>
            <a:endParaRPr/>
          </a:p>
        </p:txBody>
      </p:sp>
      <p:sp>
        <p:nvSpPr>
          <p:cNvPr id="215" name="Google Shape;215;p35"/>
          <p:cNvSpPr txBox="1"/>
          <p:nvPr>
            <p:ph type="title"/>
          </p:nvPr>
        </p:nvSpPr>
        <p:spPr>
          <a:xfrm>
            <a:off x="457200" y="594350"/>
            <a:ext cx="8229600" cy="141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4000"/>
              <a:buNone/>
            </a:pPr>
            <a:r>
              <a:rPr lang="en-US" sz="2400"/>
              <a:t>9. </a:t>
            </a:r>
            <a:r>
              <a:rPr lang="en-US" sz="2400"/>
              <a:t>What is the difference between Open and Closed Captions?</a:t>
            </a:r>
            <a:endParaRPr sz="2400"/>
          </a:p>
          <a:p>
            <a:pPr indent="-381000" lvl="0" marL="457200" rtl="0" algn="l">
              <a:lnSpc>
                <a:spcPct val="80000"/>
              </a:lnSpc>
              <a:spcBef>
                <a:spcPts val="800"/>
              </a:spcBef>
              <a:spcAft>
                <a:spcPts val="0"/>
              </a:spcAft>
              <a:buSzPts val="2400"/>
              <a:buAutoNum type="alphaLcPeriod"/>
            </a:pPr>
            <a:r>
              <a:rPr b="0" lang="en-US" sz="2400"/>
              <a:t>Open captions can be edited by a user but closed captions cannot</a:t>
            </a:r>
            <a:endParaRPr b="0" sz="2400"/>
          </a:p>
          <a:p>
            <a:pPr indent="-381000" lvl="0" marL="457200" rtl="0" algn="l">
              <a:lnSpc>
                <a:spcPct val="80000"/>
              </a:lnSpc>
              <a:spcBef>
                <a:spcPts val="0"/>
              </a:spcBef>
              <a:spcAft>
                <a:spcPts val="0"/>
              </a:spcAft>
              <a:buSzPts val="2400"/>
              <a:buAutoNum type="alphaLcPeriod"/>
            </a:pPr>
            <a:r>
              <a:rPr b="0" lang="en-US" sz="2400"/>
              <a:t>Open captions do not have a background color. Closed captions always have a high contrast background color which makes them easier to read</a:t>
            </a:r>
            <a:endParaRPr b="0" sz="2400"/>
          </a:p>
          <a:p>
            <a:pPr indent="-381000" lvl="0" marL="457200" rtl="0" algn="l">
              <a:lnSpc>
                <a:spcPct val="80000"/>
              </a:lnSpc>
              <a:spcBef>
                <a:spcPts val="0"/>
              </a:spcBef>
              <a:spcAft>
                <a:spcPts val="0"/>
              </a:spcAft>
              <a:buSzPts val="2400"/>
              <a:buAutoNum type="alphaLcPeriod"/>
            </a:pPr>
            <a:r>
              <a:rPr b="0" lang="en-US" sz="2400"/>
              <a:t>Open Captions are “burned” into the video and always appear, but closed captions can be turned on and off by the user.</a:t>
            </a:r>
            <a:endParaRPr b="0" sz="2400"/>
          </a:p>
          <a:p>
            <a:pPr indent="-381000" lvl="0" marL="457200" rtl="0" algn="l">
              <a:lnSpc>
                <a:spcPct val="80000"/>
              </a:lnSpc>
              <a:spcBef>
                <a:spcPts val="0"/>
              </a:spcBef>
              <a:spcAft>
                <a:spcPts val="0"/>
              </a:spcAft>
              <a:buSzPts val="2400"/>
              <a:buAutoNum type="alphaLcPeriod"/>
            </a:pPr>
            <a:r>
              <a:rPr b="0" lang="en-US" sz="2400"/>
              <a:t>None of the above</a:t>
            </a:r>
            <a:endParaRPr b="0"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lang="en-US"/>
              <a:t>‹#›</a:t>
            </a:fld>
            <a:endParaRPr/>
          </a:p>
        </p:txBody>
      </p:sp>
      <p:sp>
        <p:nvSpPr>
          <p:cNvPr id="222" name="Google Shape;222;p36"/>
          <p:cNvSpPr txBox="1"/>
          <p:nvPr/>
        </p:nvSpPr>
        <p:spPr>
          <a:xfrm>
            <a:off x="457200" y="1640550"/>
            <a:ext cx="8229600" cy="30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chemeClr val="dk1"/>
                </a:solidFill>
              </a:rPr>
              <a:t>Current production of hearing aids meets over 60% of global need. </a:t>
            </a:r>
            <a:endParaRPr sz="4800">
              <a:solidFill>
                <a:schemeClr val="dk1"/>
              </a:solidFill>
            </a:endParaRPr>
          </a:p>
        </p:txBody>
      </p:sp>
      <p:sp>
        <p:nvSpPr>
          <p:cNvPr id="223" name="Google Shape;223;p36"/>
          <p:cNvSpPr txBox="1"/>
          <p:nvPr>
            <p:ph type="title"/>
          </p:nvPr>
        </p:nvSpPr>
        <p:spPr>
          <a:xfrm>
            <a:off x="457200" y="594350"/>
            <a:ext cx="8229600" cy="141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4000"/>
              <a:buNone/>
            </a:pPr>
            <a:r>
              <a:rPr lang="en-US" sz="4800"/>
              <a:t>10. </a:t>
            </a:r>
            <a:r>
              <a:rPr lang="en-US" sz="4800"/>
              <a:t>True </a:t>
            </a:r>
            <a:r>
              <a:rPr lang="en-US" sz="4800"/>
              <a:t>or false?</a:t>
            </a:r>
            <a:endParaRPr sz="4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lang="en-US"/>
              <a:t>‹#›</a:t>
            </a:fld>
            <a:endParaRPr/>
          </a:p>
        </p:txBody>
      </p:sp>
      <p:sp>
        <p:nvSpPr>
          <p:cNvPr id="230" name="Google Shape;230;p37"/>
          <p:cNvSpPr txBox="1"/>
          <p:nvPr/>
        </p:nvSpPr>
        <p:spPr>
          <a:xfrm>
            <a:off x="369000" y="1350950"/>
            <a:ext cx="8406000" cy="29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000">
                <a:solidFill>
                  <a:schemeClr val="dk1"/>
                </a:solidFill>
              </a:rPr>
              <a:t>A puff-and-sip adaptive controller is often used by an individual with limited motor skills (movement of body parts).</a:t>
            </a:r>
            <a:endParaRPr sz="4000">
              <a:solidFill>
                <a:schemeClr val="dk1"/>
              </a:solidFill>
            </a:endParaRPr>
          </a:p>
        </p:txBody>
      </p:sp>
      <p:sp>
        <p:nvSpPr>
          <p:cNvPr id="231" name="Google Shape;231;p37"/>
          <p:cNvSpPr txBox="1"/>
          <p:nvPr>
            <p:ph type="title"/>
          </p:nvPr>
        </p:nvSpPr>
        <p:spPr>
          <a:xfrm>
            <a:off x="457200" y="594350"/>
            <a:ext cx="8229600" cy="141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4000"/>
              <a:buNone/>
            </a:pPr>
            <a:r>
              <a:rPr lang="en-US"/>
              <a:t>11. </a:t>
            </a:r>
            <a:r>
              <a:rPr lang="en-US"/>
              <a:t>True o</a:t>
            </a:r>
            <a:r>
              <a:rPr lang="en-US"/>
              <a:t>r false?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lang="en-US"/>
              <a:t>‹#›</a:t>
            </a:fld>
            <a:endParaRPr/>
          </a:p>
        </p:txBody>
      </p:sp>
      <p:sp>
        <p:nvSpPr>
          <p:cNvPr id="238" name="Google Shape;238;p38"/>
          <p:cNvSpPr txBox="1"/>
          <p:nvPr/>
        </p:nvSpPr>
        <p:spPr>
          <a:xfrm>
            <a:off x="457200" y="1601125"/>
            <a:ext cx="8229600" cy="29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chemeClr val="dk1"/>
                </a:solidFill>
              </a:rPr>
              <a:t>Everyone is affected by disability at some time in their life.</a:t>
            </a:r>
            <a:endParaRPr sz="4800">
              <a:solidFill>
                <a:schemeClr val="dk1"/>
              </a:solidFill>
            </a:endParaRPr>
          </a:p>
        </p:txBody>
      </p:sp>
      <p:sp>
        <p:nvSpPr>
          <p:cNvPr id="239" name="Google Shape;239;p38"/>
          <p:cNvSpPr txBox="1"/>
          <p:nvPr>
            <p:ph type="title"/>
          </p:nvPr>
        </p:nvSpPr>
        <p:spPr>
          <a:xfrm>
            <a:off x="457200" y="594350"/>
            <a:ext cx="8229600" cy="141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4000"/>
              <a:buNone/>
            </a:pPr>
            <a:r>
              <a:rPr lang="en-US" sz="4800"/>
              <a:t>12. </a:t>
            </a:r>
            <a:r>
              <a:rPr lang="en-US" sz="4800"/>
              <a:t>True or</a:t>
            </a:r>
            <a:r>
              <a:rPr lang="en-US" sz="4800"/>
              <a:t> false?</a:t>
            </a:r>
            <a:endParaRPr sz="4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700"/>
              <a:buFont typeface="Arial"/>
              <a:buNone/>
            </a:pPr>
            <a:fld id="{00000000-1234-1234-1234-123412341234}" type="slidenum">
              <a:rPr lang="en-US"/>
              <a:t>‹#›</a:t>
            </a:fld>
            <a:endParaRPr/>
          </a:p>
        </p:txBody>
      </p:sp>
      <p:pic>
        <p:nvPicPr>
          <p:cNvPr descr="Check mark" id="245" name="Google Shape;245;p39"/>
          <p:cNvPicPr preferRelativeResize="0"/>
          <p:nvPr/>
        </p:nvPicPr>
        <p:blipFill rotWithShape="1">
          <a:blip r:embed="rId3">
            <a:alphaModFix/>
          </a:blip>
          <a:srcRect b="0" l="0" r="0" t="0"/>
          <a:stretch/>
        </p:blipFill>
        <p:spPr>
          <a:xfrm>
            <a:off x="6673893" y="2132750"/>
            <a:ext cx="2076346" cy="2160750"/>
          </a:xfrm>
          <a:prstGeom prst="rect">
            <a:avLst/>
          </a:prstGeom>
          <a:noFill/>
          <a:ln>
            <a:noFill/>
          </a:ln>
        </p:spPr>
      </p:pic>
      <p:sp>
        <p:nvSpPr>
          <p:cNvPr id="246" name="Google Shape;246;p39"/>
          <p:cNvSpPr txBox="1"/>
          <p:nvPr>
            <p:ph type="title"/>
          </p:nvPr>
        </p:nvSpPr>
        <p:spPr>
          <a:xfrm>
            <a:off x="457200" y="594354"/>
            <a:ext cx="7086600" cy="1244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4800"/>
              <a:t>TIME TO GRADE YOUR ROUND 1 ANSWERS!</a:t>
            </a:r>
            <a:endParaRPr sz="4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700"/>
              <a:buNone/>
            </a:pPr>
            <a:fld id="{00000000-1234-1234-1234-123412341234}" type="slidenum">
              <a:rPr lang="en-US"/>
              <a:t>‹#›</a:t>
            </a:fld>
            <a:endParaRPr/>
          </a:p>
        </p:txBody>
      </p:sp>
      <p:sp>
        <p:nvSpPr>
          <p:cNvPr id="252" name="Google Shape;252;p40"/>
          <p:cNvSpPr txBox="1"/>
          <p:nvPr/>
        </p:nvSpPr>
        <p:spPr>
          <a:xfrm>
            <a:off x="350250" y="1551100"/>
            <a:ext cx="7280100" cy="17511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n-US" sz="6000">
                <a:solidFill>
                  <a:schemeClr val="dk1"/>
                </a:solidFill>
              </a:rPr>
              <a:t>Notable </a:t>
            </a:r>
            <a:r>
              <a:rPr b="1" lang="en-US" sz="6000">
                <a:solidFill>
                  <a:schemeClr val="dk1"/>
                </a:solidFill>
              </a:rPr>
              <a:t>Figures with Disabilities</a:t>
            </a:r>
            <a:endParaRPr b="1" sz="6000">
              <a:solidFill>
                <a:schemeClr val="dk1"/>
              </a:solidFill>
            </a:endParaRPr>
          </a:p>
        </p:txBody>
      </p:sp>
      <p:sp>
        <p:nvSpPr>
          <p:cNvPr id="253" name="Google Shape;253;p40"/>
          <p:cNvSpPr txBox="1"/>
          <p:nvPr>
            <p:ph type="title"/>
          </p:nvPr>
        </p:nvSpPr>
        <p:spPr>
          <a:xfrm>
            <a:off x="457200" y="457200"/>
            <a:ext cx="7548600" cy="843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lt1"/>
              </a:buClr>
              <a:buSzPts val="6000"/>
              <a:buFont typeface="Arial"/>
              <a:buNone/>
            </a:pPr>
            <a:r>
              <a:rPr lang="en-US" sz="6000"/>
              <a:t>Round 2: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700"/>
              <a:buFont typeface="Arial"/>
              <a:buNone/>
            </a:pPr>
            <a:fld id="{00000000-1234-1234-1234-123412341234}" type="slidenum">
              <a:rPr lang="en-US"/>
              <a:t>‹#›</a:t>
            </a:fld>
            <a:endParaRPr/>
          </a:p>
        </p:txBody>
      </p:sp>
      <p:pic>
        <p:nvPicPr>
          <p:cNvPr descr="Black and white photo of a woman holding a book" id="259" name="Google Shape;259;p41"/>
          <p:cNvPicPr preferRelativeResize="0"/>
          <p:nvPr/>
        </p:nvPicPr>
        <p:blipFill rotWithShape="1">
          <a:blip r:embed="rId3">
            <a:alphaModFix/>
          </a:blip>
          <a:srcRect b="0" l="0" r="34494" t="0"/>
          <a:stretch/>
        </p:blipFill>
        <p:spPr>
          <a:xfrm>
            <a:off x="6122572" y="2138025"/>
            <a:ext cx="2680105" cy="1958000"/>
          </a:xfrm>
          <a:prstGeom prst="rect">
            <a:avLst/>
          </a:prstGeom>
          <a:noFill/>
          <a:ln>
            <a:noFill/>
          </a:ln>
        </p:spPr>
      </p:pic>
      <p:sp>
        <p:nvSpPr>
          <p:cNvPr id="260" name="Google Shape;260;p41"/>
          <p:cNvSpPr/>
          <p:nvPr/>
        </p:nvSpPr>
        <p:spPr>
          <a:xfrm>
            <a:off x="5682725" y="1407975"/>
            <a:ext cx="977700" cy="979200"/>
          </a:xfrm>
          <a:prstGeom prst="ellipse">
            <a:avLst/>
          </a:prstGeom>
          <a:solidFill>
            <a:srgbClr val="D9D9D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Arial"/>
                <a:ea typeface="Arial"/>
                <a:cs typeface="Arial"/>
                <a:sym typeface="Arial"/>
              </a:rPr>
              <a:t>3</a:t>
            </a:r>
            <a:endParaRPr b="1" i="0" sz="3600" u="none" cap="none" strike="noStrike">
              <a:solidFill>
                <a:srgbClr val="000000"/>
              </a:solidFill>
              <a:latin typeface="Arial"/>
              <a:ea typeface="Arial"/>
              <a:cs typeface="Arial"/>
              <a:sym typeface="Arial"/>
            </a:endParaRPr>
          </a:p>
        </p:txBody>
      </p:sp>
      <p:pic>
        <p:nvPicPr>
          <p:cNvPr descr="Woman posing in a dress" id="261" name="Google Shape;261;p41"/>
          <p:cNvPicPr preferRelativeResize="0"/>
          <p:nvPr/>
        </p:nvPicPr>
        <p:blipFill rotWithShape="1">
          <a:blip r:embed="rId4">
            <a:alphaModFix/>
          </a:blip>
          <a:srcRect b="3992" l="13060" r="7686" t="0"/>
          <a:stretch/>
        </p:blipFill>
        <p:spPr>
          <a:xfrm>
            <a:off x="3369094" y="2138037"/>
            <a:ext cx="2424256" cy="1957979"/>
          </a:xfrm>
          <a:prstGeom prst="rect">
            <a:avLst/>
          </a:prstGeom>
          <a:noFill/>
          <a:ln>
            <a:noFill/>
          </a:ln>
        </p:spPr>
      </p:pic>
      <p:sp>
        <p:nvSpPr>
          <p:cNvPr id="262" name="Google Shape;262;p41"/>
          <p:cNvSpPr/>
          <p:nvPr/>
        </p:nvSpPr>
        <p:spPr>
          <a:xfrm>
            <a:off x="2994225" y="1407975"/>
            <a:ext cx="977700" cy="979200"/>
          </a:xfrm>
          <a:prstGeom prst="ellipse">
            <a:avLst/>
          </a:prstGeom>
          <a:solidFill>
            <a:srgbClr val="D9D9D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Arial"/>
                <a:ea typeface="Arial"/>
                <a:cs typeface="Arial"/>
                <a:sym typeface="Arial"/>
              </a:rPr>
              <a:t>2</a:t>
            </a:r>
            <a:endParaRPr b="1" i="0" sz="3600" u="none" cap="none" strike="noStrike">
              <a:solidFill>
                <a:srgbClr val="000000"/>
              </a:solidFill>
              <a:latin typeface="Arial"/>
              <a:ea typeface="Arial"/>
              <a:cs typeface="Arial"/>
              <a:sym typeface="Arial"/>
            </a:endParaRPr>
          </a:p>
        </p:txBody>
      </p:sp>
      <p:pic>
        <p:nvPicPr>
          <p:cNvPr descr="Man in a wheelchair wearing glasses" id="263" name="Google Shape;263;p41"/>
          <p:cNvPicPr preferRelativeResize="0"/>
          <p:nvPr/>
        </p:nvPicPr>
        <p:blipFill rotWithShape="1">
          <a:blip r:embed="rId5">
            <a:alphaModFix/>
          </a:blip>
          <a:srcRect b="0" l="22308" r="6441" t="0"/>
          <a:stretch/>
        </p:blipFill>
        <p:spPr>
          <a:xfrm>
            <a:off x="440050" y="2204775"/>
            <a:ext cx="2599824" cy="1824500"/>
          </a:xfrm>
          <a:prstGeom prst="rect">
            <a:avLst/>
          </a:prstGeom>
          <a:noFill/>
          <a:ln>
            <a:noFill/>
          </a:ln>
        </p:spPr>
      </p:pic>
      <p:sp>
        <p:nvSpPr>
          <p:cNvPr id="264" name="Google Shape;264;p41"/>
          <p:cNvSpPr/>
          <p:nvPr/>
        </p:nvSpPr>
        <p:spPr>
          <a:xfrm>
            <a:off x="203875" y="1407975"/>
            <a:ext cx="977700" cy="979200"/>
          </a:xfrm>
          <a:prstGeom prst="ellipse">
            <a:avLst/>
          </a:prstGeom>
          <a:solidFill>
            <a:srgbClr val="D9D9D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Arial"/>
                <a:ea typeface="Arial"/>
                <a:cs typeface="Arial"/>
                <a:sym typeface="Arial"/>
              </a:rPr>
              <a:t>1</a:t>
            </a:r>
            <a:endParaRPr b="1" i="0" sz="3600" u="none" cap="none" strike="noStrike">
              <a:solidFill>
                <a:srgbClr val="000000"/>
              </a:solidFill>
              <a:latin typeface="Arial"/>
              <a:ea typeface="Arial"/>
              <a:cs typeface="Arial"/>
              <a:sym typeface="Arial"/>
            </a:endParaRPr>
          </a:p>
        </p:txBody>
      </p:sp>
      <p:sp>
        <p:nvSpPr>
          <p:cNvPr id="265" name="Google Shape;265;p41"/>
          <p:cNvSpPr txBox="1"/>
          <p:nvPr>
            <p:ph type="title"/>
          </p:nvPr>
        </p:nvSpPr>
        <p:spPr>
          <a:xfrm>
            <a:off x="457200" y="594357"/>
            <a:ext cx="7086600" cy="54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Notable figures, 1 through 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700"/>
              <a:buFont typeface="Arial"/>
              <a:buNone/>
            </a:pPr>
            <a:fld id="{00000000-1234-1234-1234-123412341234}" type="slidenum">
              <a:rPr lang="en-US"/>
              <a:t>‹#›</a:t>
            </a:fld>
            <a:endParaRPr/>
          </a:p>
        </p:txBody>
      </p:sp>
      <p:pic>
        <p:nvPicPr>
          <p:cNvPr descr="Painting of a man with gray hair" id="271" name="Google Shape;271;p42"/>
          <p:cNvPicPr preferRelativeResize="0"/>
          <p:nvPr/>
        </p:nvPicPr>
        <p:blipFill rotWithShape="1">
          <a:blip r:embed="rId3">
            <a:alphaModFix/>
          </a:blip>
          <a:srcRect b="6602" l="0" r="0" t="20344"/>
          <a:stretch/>
        </p:blipFill>
        <p:spPr>
          <a:xfrm>
            <a:off x="6238163" y="1973787"/>
            <a:ext cx="2680100" cy="1957975"/>
          </a:xfrm>
          <a:prstGeom prst="rect">
            <a:avLst/>
          </a:prstGeom>
          <a:noFill/>
          <a:ln>
            <a:noFill/>
          </a:ln>
        </p:spPr>
      </p:pic>
      <p:sp>
        <p:nvSpPr>
          <p:cNvPr id="272" name="Google Shape;272;p42"/>
          <p:cNvSpPr/>
          <p:nvPr/>
        </p:nvSpPr>
        <p:spPr>
          <a:xfrm>
            <a:off x="5884175" y="1305750"/>
            <a:ext cx="977700" cy="979200"/>
          </a:xfrm>
          <a:prstGeom prst="ellipse">
            <a:avLst/>
          </a:prstGeom>
          <a:solidFill>
            <a:srgbClr val="D8D8D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Arial"/>
                <a:ea typeface="Arial"/>
                <a:cs typeface="Arial"/>
                <a:sym typeface="Arial"/>
              </a:rPr>
              <a:t>6</a:t>
            </a:r>
            <a:endParaRPr b="1" i="0" sz="3600" u="none" cap="none" strike="noStrike">
              <a:solidFill>
                <a:srgbClr val="000000"/>
              </a:solidFill>
              <a:latin typeface="Arial"/>
              <a:ea typeface="Arial"/>
              <a:cs typeface="Arial"/>
              <a:sym typeface="Arial"/>
            </a:endParaRPr>
          </a:p>
        </p:txBody>
      </p:sp>
      <p:pic>
        <p:nvPicPr>
          <p:cNvPr descr="Drawing of a man with eyes partially closed" id="273" name="Google Shape;273;p42"/>
          <p:cNvPicPr preferRelativeResize="0"/>
          <p:nvPr/>
        </p:nvPicPr>
        <p:blipFill rotWithShape="1">
          <a:blip r:embed="rId4">
            <a:alphaModFix/>
          </a:blip>
          <a:srcRect b="0" l="18648" r="18647" t="0"/>
          <a:stretch/>
        </p:blipFill>
        <p:spPr>
          <a:xfrm>
            <a:off x="3534275" y="2023950"/>
            <a:ext cx="2311600" cy="1957975"/>
          </a:xfrm>
          <a:prstGeom prst="rect">
            <a:avLst/>
          </a:prstGeom>
          <a:noFill/>
          <a:ln>
            <a:noFill/>
          </a:ln>
        </p:spPr>
      </p:pic>
      <p:sp>
        <p:nvSpPr>
          <p:cNvPr id="274" name="Google Shape;274;p42"/>
          <p:cNvSpPr/>
          <p:nvPr/>
        </p:nvSpPr>
        <p:spPr>
          <a:xfrm>
            <a:off x="3024775" y="1255575"/>
            <a:ext cx="977700" cy="979200"/>
          </a:xfrm>
          <a:prstGeom prst="ellipse">
            <a:avLst/>
          </a:prstGeom>
          <a:solidFill>
            <a:srgbClr val="D8D8D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Arial"/>
                <a:ea typeface="Arial"/>
                <a:cs typeface="Arial"/>
                <a:sym typeface="Arial"/>
              </a:rPr>
              <a:t>5</a:t>
            </a:r>
            <a:endParaRPr b="1" i="0" sz="3600" u="none" cap="none" strike="noStrike">
              <a:solidFill>
                <a:srgbClr val="000000"/>
              </a:solidFill>
              <a:latin typeface="Arial"/>
              <a:ea typeface="Arial"/>
              <a:cs typeface="Arial"/>
              <a:sym typeface="Arial"/>
            </a:endParaRPr>
          </a:p>
        </p:txBody>
      </p:sp>
      <p:pic>
        <p:nvPicPr>
          <p:cNvPr descr="Man wearing sunglasses and singing into a microphone" id="275" name="Google Shape;275;p42"/>
          <p:cNvPicPr preferRelativeResize="0"/>
          <p:nvPr/>
        </p:nvPicPr>
        <p:blipFill rotWithShape="1">
          <a:blip r:embed="rId5">
            <a:alphaModFix/>
          </a:blip>
          <a:srcRect b="0" l="0" r="26454" t="0"/>
          <a:stretch/>
        </p:blipFill>
        <p:spPr>
          <a:xfrm>
            <a:off x="550713" y="2023938"/>
            <a:ext cx="2599823" cy="1957975"/>
          </a:xfrm>
          <a:prstGeom prst="rect">
            <a:avLst/>
          </a:prstGeom>
          <a:noFill/>
          <a:ln>
            <a:noFill/>
          </a:ln>
        </p:spPr>
      </p:pic>
      <p:sp>
        <p:nvSpPr>
          <p:cNvPr id="276" name="Google Shape;276;p42"/>
          <p:cNvSpPr/>
          <p:nvPr/>
        </p:nvSpPr>
        <p:spPr>
          <a:xfrm>
            <a:off x="326925" y="1305750"/>
            <a:ext cx="977700" cy="979200"/>
          </a:xfrm>
          <a:prstGeom prst="ellipse">
            <a:avLst/>
          </a:prstGeom>
          <a:solidFill>
            <a:srgbClr val="D8D8D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Arial"/>
                <a:ea typeface="Arial"/>
                <a:cs typeface="Arial"/>
                <a:sym typeface="Arial"/>
              </a:rPr>
              <a:t>4</a:t>
            </a:r>
            <a:endParaRPr b="1" i="0" sz="3600" u="none" cap="none" strike="noStrike">
              <a:solidFill>
                <a:srgbClr val="000000"/>
              </a:solidFill>
              <a:latin typeface="Arial"/>
              <a:ea typeface="Arial"/>
              <a:cs typeface="Arial"/>
              <a:sym typeface="Arial"/>
            </a:endParaRPr>
          </a:p>
        </p:txBody>
      </p:sp>
      <p:sp>
        <p:nvSpPr>
          <p:cNvPr id="277" name="Google Shape;277;p42"/>
          <p:cNvSpPr txBox="1"/>
          <p:nvPr>
            <p:ph type="title"/>
          </p:nvPr>
        </p:nvSpPr>
        <p:spPr>
          <a:xfrm>
            <a:off x="457200" y="594357"/>
            <a:ext cx="8001000" cy="45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solidFill>
                  <a:schemeClr val="dk1"/>
                </a:solidFill>
              </a:rPr>
              <a:t>Notable figures, 4 through 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700"/>
              <a:buNone/>
            </a:pPr>
            <a:fld id="{00000000-1234-1234-1234-123412341234}" type="slidenum">
              <a:rPr lang="en-US"/>
              <a:t>‹#›</a:t>
            </a:fld>
            <a:endParaRPr/>
          </a:p>
        </p:txBody>
      </p:sp>
      <p:sp>
        <p:nvSpPr>
          <p:cNvPr id="142" name="Google Shape;142;p25"/>
          <p:cNvSpPr txBox="1"/>
          <p:nvPr>
            <p:ph idx="1" type="body"/>
          </p:nvPr>
        </p:nvSpPr>
        <p:spPr>
          <a:xfrm>
            <a:off x="457200" y="1459575"/>
            <a:ext cx="8229600" cy="29790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SzPts val="2400"/>
              <a:buFont typeface="Arial"/>
              <a:buChar char="●"/>
            </a:pPr>
            <a:r>
              <a:rPr lang="en-US" sz="2400">
                <a:latin typeface="Arial"/>
                <a:ea typeface="Arial"/>
                <a:cs typeface="Arial"/>
                <a:sym typeface="Arial"/>
              </a:rPr>
              <a:t>Round 1: Disability History &amp; Facts</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Char char="●"/>
            </a:pPr>
            <a:r>
              <a:rPr lang="en-US" sz="2400">
                <a:latin typeface="Arial"/>
                <a:ea typeface="Arial"/>
                <a:cs typeface="Arial"/>
                <a:sym typeface="Arial"/>
              </a:rPr>
              <a:t>Round 2: Notable Figures </a:t>
            </a:r>
            <a:r>
              <a:rPr lang="en-US" sz="2400"/>
              <a:t>with Disabilities</a:t>
            </a:r>
            <a:endParaRPr sz="2400"/>
          </a:p>
          <a:p>
            <a:pPr indent="-381000" lvl="0" marL="457200" rtl="0" algn="l">
              <a:lnSpc>
                <a:spcPct val="115000"/>
              </a:lnSpc>
              <a:spcBef>
                <a:spcPts val="0"/>
              </a:spcBef>
              <a:spcAft>
                <a:spcPts val="0"/>
              </a:spcAft>
              <a:buSzPts val="2400"/>
              <a:buFont typeface="Arial"/>
              <a:buChar char="●"/>
            </a:pPr>
            <a:r>
              <a:rPr lang="en-US" sz="2400">
                <a:latin typeface="Arial"/>
                <a:ea typeface="Arial"/>
                <a:cs typeface="Arial"/>
                <a:sym typeface="Arial"/>
              </a:rPr>
              <a:t>Round 3: Disability </a:t>
            </a:r>
            <a:r>
              <a:rPr lang="en-US" sz="2400"/>
              <a:t>and</a:t>
            </a:r>
            <a:r>
              <a:rPr lang="en-US" sz="2400">
                <a:latin typeface="Arial"/>
                <a:ea typeface="Arial"/>
                <a:cs typeface="Arial"/>
                <a:sym typeface="Arial"/>
              </a:rPr>
              <a:t> the Media</a:t>
            </a:r>
            <a:endParaRPr sz="2400"/>
          </a:p>
          <a:p>
            <a:pPr indent="-381000" lvl="0" marL="457200" rtl="0" algn="l">
              <a:lnSpc>
                <a:spcPct val="115000"/>
              </a:lnSpc>
              <a:spcBef>
                <a:spcPts val="0"/>
              </a:spcBef>
              <a:spcAft>
                <a:spcPts val="0"/>
              </a:spcAft>
              <a:buSzPts val="2400"/>
              <a:buFont typeface="Arial"/>
              <a:buChar char="●"/>
            </a:pPr>
            <a:r>
              <a:rPr lang="en-US" sz="2400">
                <a:latin typeface="Arial"/>
                <a:ea typeface="Arial"/>
                <a:cs typeface="Arial"/>
                <a:sym typeface="Arial"/>
              </a:rPr>
              <a:t>Round 4: </a:t>
            </a:r>
            <a:r>
              <a:rPr lang="en-US" sz="2400"/>
              <a:t>Digital Accessibility</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Char char="●"/>
            </a:pPr>
            <a:r>
              <a:rPr lang="en-US" sz="2400">
                <a:latin typeface="Arial"/>
                <a:ea typeface="Arial"/>
                <a:cs typeface="Arial"/>
                <a:sym typeface="Arial"/>
              </a:rPr>
              <a:t>Round 5:</a:t>
            </a:r>
            <a:r>
              <a:rPr lang="en-US" sz="2400"/>
              <a:t> Advancing Accessibility in Society</a:t>
            </a:r>
            <a:endParaRPr sz="2400">
              <a:latin typeface="Arial"/>
              <a:ea typeface="Arial"/>
              <a:cs typeface="Arial"/>
              <a:sym typeface="Arial"/>
            </a:endParaRPr>
          </a:p>
          <a:p>
            <a:pPr indent="-381000" lvl="0" marL="457200" rtl="0" algn="l">
              <a:lnSpc>
                <a:spcPct val="115000"/>
              </a:lnSpc>
              <a:spcBef>
                <a:spcPts val="0"/>
              </a:spcBef>
              <a:spcAft>
                <a:spcPts val="0"/>
              </a:spcAft>
              <a:buSzPts val="2400"/>
              <a:buChar char="●"/>
            </a:pPr>
            <a:r>
              <a:rPr lang="en-US" sz="2400"/>
              <a:t>Round 6: Additional Questions Just For Fun</a:t>
            </a:r>
            <a:endParaRPr sz="2400"/>
          </a:p>
        </p:txBody>
      </p:sp>
      <p:sp>
        <p:nvSpPr>
          <p:cNvPr id="143" name="Google Shape;143;p25"/>
          <p:cNvSpPr txBox="1"/>
          <p:nvPr>
            <p:ph type="title"/>
          </p:nvPr>
        </p:nvSpPr>
        <p:spPr>
          <a:xfrm>
            <a:off x="457200" y="594360"/>
            <a:ext cx="7086600" cy="6858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lt1"/>
              </a:buClr>
              <a:buSzPts val="2400"/>
              <a:buFont typeface="Arial"/>
              <a:buNone/>
            </a:pPr>
            <a:r>
              <a:rPr lang="en-US" sz="3600"/>
              <a:t>What to expect: </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3"/>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700"/>
              <a:buFont typeface="Arial"/>
              <a:buNone/>
            </a:pPr>
            <a:fld id="{00000000-1234-1234-1234-123412341234}" type="slidenum">
              <a:rPr lang="en-US"/>
              <a:t>‹#›</a:t>
            </a:fld>
            <a:endParaRPr/>
          </a:p>
        </p:txBody>
      </p:sp>
      <p:pic>
        <p:nvPicPr>
          <p:cNvPr descr="Black and white photo of a woman" id="283" name="Google Shape;283;p43"/>
          <p:cNvPicPr preferRelativeResize="0"/>
          <p:nvPr/>
        </p:nvPicPr>
        <p:blipFill rotWithShape="1">
          <a:blip r:embed="rId3">
            <a:alphaModFix/>
          </a:blip>
          <a:srcRect b="0" l="0" r="0" t="0"/>
          <a:stretch/>
        </p:blipFill>
        <p:spPr>
          <a:xfrm>
            <a:off x="6639475" y="1926202"/>
            <a:ext cx="1920570" cy="2219325"/>
          </a:xfrm>
          <a:prstGeom prst="rect">
            <a:avLst/>
          </a:prstGeom>
          <a:noFill/>
          <a:ln>
            <a:noFill/>
          </a:ln>
        </p:spPr>
      </p:pic>
      <p:sp>
        <p:nvSpPr>
          <p:cNvPr id="284" name="Google Shape;284;p43"/>
          <p:cNvSpPr/>
          <p:nvPr/>
        </p:nvSpPr>
        <p:spPr>
          <a:xfrm>
            <a:off x="6079950" y="1331775"/>
            <a:ext cx="977700" cy="979200"/>
          </a:xfrm>
          <a:prstGeom prst="ellipse">
            <a:avLst/>
          </a:prstGeom>
          <a:solidFill>
            <a:srgbClr val="D8D8D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Arial"/>
                <a:ea typeface="Arial"/>
                <a:cs typeface="Arial"/>
                <a:sym typeface="Arial"/>
              </a:rPr>
              <a:t>9</a:t>
            </a:r>
            <a:endParaRPr b="1" i="0" sz="3600" u="none" cap="none" strike="noStrike">
              <a:solidFill>
                <a:srgbClr val="000000"/>
              </a:solidFill>
              <a:latin typeface="Arial"/>
              <a:ea typeface="Arial"/>
              <a:cs typeface="Arial"/>
              <a:sym typeface="Arial"/>
            </a:endParaRPr>
          </a:p>
        </p:txBody>
      </p:sp>
      <p:pic>
        <p:nvPicPr>
          <p:cNvPr descr="Man wearing a tuxedo" id="285" name="Google Shape;285;p43"/>
          <p:cNvPicPr preferRelativeResize="0"/>
          <p:nvPr/>
        </p:nvPicPr>
        <p:blipFill rotWithShape="1">
          <a:blip r:embed="rId4">
            <a:alphaModFix/>
          </a:blip>
          <a:srcRect b="0" l="0" r="0" t="0"/>
          <a:stretch/>
        </p:blipFill>
        <p:spPr>
          <a:xfrm>
            <a:off x="3596952" y="1926200"/>
            <a:ext cx="1967874" cy="2219325"/>
          </a:xfrm>
          <a:prstGeom prst="rect">
            <a:avLst/>
          </a:prstGeom>
          <a:noFill/>
          <a:ln>
            <a:noFill/>
          </a:ln>
        </p:spPr>
      </p:pic>
      <p:sp>
        <p:nvSpPr>
          <p:cNvPr id="286" name="Google Shape;286;p43"/>
          <p:cNvSpPr/>
          <p:nvPr/>
        </p:nvSpPr>
        <p:spPr>
          <a:xfrm>
            <a:off x="3024775" y="1331775"/>
            <a:ext cx="977700" cy="979200"/>
          </a:xfrm>
          <a:prstGeom prst="ellipse">
            <a:avLst/>
          </a:prstGeom>
          <a:solidFill>
            <a:srgbClr val="D8D8D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Arial"/>
                <a:ea typeface="Arial"/>
                <a:cs typeface="Arial"/>
                <a:sym typeface="Arial"/>
              </a:rPr>
              <a:t>8</a:t>
            </a:r>
            <a:endParaRPr b="1" i="0" sz="3600" u="none" cap="none" strike="noStrike">
              <a:solidFill>
                <a:srgbClr val="000000"/>
              </a:solidFill>
              <a:latin typeface="Arial"/>
              <a:ea typeface="Arial"/>
              <a:cs typeface="Arial"/>
              <a:sym typeface="Arial"/>
            </a:endParaRPr>
          </a:p>
        </p:txBody>
      </p:sp>
      <p:pic>
        <p:nvPicPr>
          <p:cNvPr descr="Man wearing a suit" id="287" name="Google Shape;287;p43"/>
          <p:cNvPicPr preferRelativeResize="0"/>
          <p:nvPr/>
        </p:nvPicPr>
        <p:blipFill rotWithShape="1">
          <a:blip r:embed="rId5">
            <a:alphaModFix/>
          </a:blip>
          <a:srcRect b="0" l="0" r="0" t="0"/>
          <a:stretch/>
        </p:blipFill>
        <p:spPr>
          <a:xfrm>
            <a:off x="742625" y="1951175"/>
            <a:ext cx="2169375" cy="2169375"/>
          </a:xfrm>
          <a:prstGeom prst="rect">
            <a:avLst/>
          </a:prstGeom>
          <a:noFill/>
          <a:ln>
            <a:noFill/>
          </a:ln>
        </p:spPr>
      </p:pic>
      <p:sp>
        <p:nvSpPr>
          <p:cNvPr id="288" name="Google Shape;288;p43"/>
          <p:cNvSpPr/>
          <p:nvPr/>
        </p:nvSpPr>
        <p:spPr>
          <a:xfrm>
            <a:off x="203875" y="1331775"/>
            <a:ext cx="977700" cy="979200"/>
          </a:xfrm>
          <a:prstGeom prst="ellipse">
            <a:avLst/>
          </a:prstGeom>
          <a:solidFill>
            <a:srgbClr val="D8D8D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Arial"/>
                <a:ea typeface="Arial"/>
                <a:cs typeface="Arial"/>
                <a:sym typeface="Arial"/>
              </a:rPr>
              <a:t>7</a:t>
            </a:r>
            <a:endParaRPr b="1" i="0" sz="3600" u="none" cap="none" strike="noStrike">
              <a:solidFill>
                <a:srgbClr val="000000"/>
              </a:solidFill>
              <a:latin typeface="Arial"/>
              <a:ea typeface="Arial"/>
              <a:cs typeface="Arial"/>
              <a:sym typeface="Arial"/>
            </a:endParaRPr>
          </a:p>
        </p:txBody>
      </p:sp>
      <p:sp>
        <p:nvSpPr>
          <p:cNvPr id="289" name="Google Shape;289;p43"/>
          <p:cNvSpPr txBox="1"/>
          <p:nvPr>
            <p:ph type="title"/>
          </p:nvPr>
        </p:nvSpPr>
        <p:spPr>
          <a:xfrm>
            <a:off x="457200" y="594357"/>
            <a:ext cx="7773600" cy="481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solidFill>
                  <a:schemeClr val="dk1"/>
                </a:solidFill>
              </a:rPr>
              <a:t>Notable figures, 7 through 9</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4"/>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700"/>
              <a:buFont typeface="Arial"/>
              <a:buNone/>
            </a:pPr>
            <a:fld id="{00000000-1234-1234-1234-123412341234}" type="slidenum">
              <a:rPr lang="en-US"/>
              <a:t>‹#›</a:t>
            </a:fld>
            <a:endParaRPr/>
          </a:p>
        </p:txBody>
      </p:sp>
      <p:pic>
        <p:nvPicPr>
          <p:cNvPr descr="Man posing, wearing a suit" id="295" name="Google Shape;295;p44"/>
          <p:cNvPicPr preferRelativeResize="0"/>
          <p:nvPr/>
        </p:nvPicPr>
        <p:blipFill rotWithShape="1">
          <a:blip r:embed="rId3">
            <a:alphaModFix/>
          </a:blip>
          <a:srcRect b="0" l="0" r="0" t="0"/>
          <a:stretch/>
        </p:blipFill>
        <p:spPr>
          <a:xfrm>
            <a:off x="6713025" y="1932275"/>
            <a:ext cx="2167719" cy="2334024"/>
          </a:xfrm>
          <a:prstGeom prst="rect">
            <a:avLst/>
          </a:prstGeom>
          <a:noFill/>
          <a:ln>
            <a:noFill/>
          </a:ln>
        </p:spPr>
      </p:pic>
      <p:sp>
        <p:nvSpPr>
          <p:cNvPr id="296" name="Google Shape;296;p44"/>
          <p:cNvSpPr/>
          <p:nvPr/>
        </p:nvSpPr>
        <p:spPr>
          <a:xfrm>
            <a:off x="6212350" y="1255575"/>
            <a:ext cx="977700" cy="979200"/>
          </a:xfrm>
          <a:prstGeom prst="ellipse">
            <a:avLst/>
          </a:prstGeom>
          <a:solidFill>
            <a:srgbClr val="D8D8D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en-US" sz="3000" u="none" cap="none" strike="noStrike">
                <a:solidFill>
                  <a:srgbClr val="000000"/>
                </a:solidFill>
                <a:latin typeface="Arial"/>
                <a:ea typeface="Arial"/>
                <a:cs typeface="Arial"/>
                <a:sym typeface="Arial"/>
              </a:rPr>
              <a:t>12</a:t>
            </a:r>
            <a:endParaRPr b="1" i="0" sz="3000" u="none" cap="none" strike="noStrike">
              <a:solidFill>
                <a:srgbClr val="000000"/>
              </a:solidFill>
              <a:latin typeface="Arial"/>
              <a:ea typeface="Arial"/>
              <a:cs typeface="Arial"/>
              <a:sym typeface="Arial"/>
            </a:endParaRPr>
          </a:p>
        </p:txBody>
      </p:sp>
      <p:pic>
        <p:nvPicPr>
          <p:cNvPr descr="Woman wearing a suit" id="297" name="Google Shape;297;p44"/>
          <p:cNvPicPr preferRelativeResize="0"/>
          <p:nvPr/>
        </p:nvPicPr>
        <p:blipFill rotWithShape="1">
          <a:blip r:embed="rId4">
            <a:alphaModFix/>
          </a:blip>
          <a:srcRect b="0" l="0" r="0" t="0"/>
          <a:stretch/>
        </p:blipFill>
        <p:spPr>
          <a:xfrm>
            <a:off x="3431462" y="1958750"/>
            <a:ext cx="2281075" cy="2281075"/>
          </a:xfrm>
          <a:prstGeom prst="rect">
            <a:avLst/>
          </a:prstGeom>
          <a:noFill/>
          <a:ln>
            <a:noFill/>
          </a:ln>
        </p:spPr>
      </p:pic>
      <p:sp>
        <p:nvSpPr>
          <p:cNvPr id="298" name="Google Shape;298;p44"/>
          <p:cNvSpPr/>
          <p:nvPr/>
        </p:nvSpPr>
        <p:spPr>
          <a:xfrm>
            <a:off x="3208100" y="1348725"/>
            <a:ext cx="977700" cy="979200"/>
          </a:xfrm>
          <a:prstGeom prst="ellipse">
            <a:avLst/>
          </a:prstGeom>
          <a:solidFill>
            <a:srgbClr val="D8D8D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en-US" sz="3000" u="none" cap="none" strike="noStrike">
                <a:solidFill>
                  <a:srgbClr val="000000"/>
                </a:solidFill>
                <a:latin typeface="Arial"/>
                <a:ea typeface="Arial"/>
                <a:cs typeface="Arial"/>
                <a:sym typeface="Arial"/>
              </a:rPr>
              <a:t>11</a:t>
            </a:r>
            <a:endParaRPr b="1" i="0" sz="3000" u="none" cap="none" strike="noStrike">
              <a:solidFill>
                <a:srgbClr val="000000"/>
              </a:solidFill>
              <a:latin typeface="Arial"/>
              <a:ea typeface="Arial"/>
              <a:cs typeface="Arial"/>
              <a:sym typeface="Arial"/>
            </a:endParaRPr>
          </a:p>
        </p:txBody>
      </p:sp>
      <p:pic>
        <p:nvPicPr>
          <p:cNvPr descr="Man wearing a baseball hat and a BMW polo shirt" id="299" name="Google Shape;299;p44"/>
          <p:cNvPicPr preferRelativeResize="0"/>
          <p:nvPr/>
        </p:nvPicPr>
        <p:blipFill rotWithShape="1">
          <a:blip r:embed="rId5">
            <a:alphaModFix/>
          </a:blip>
          <a:srcRect b="0" l="0" r="0" t="0"/>
          <a:stretch/>
        </p:blipFill>
        <p:spPr>
          <a:xfrm>
            <a:off x="972025" y="1792650"/>
            <a:ext cx="1550275" cy="2334025"/>
          </a:xfrm>
          <a:prstGeom prst="rect">
            <a:avLst/>
          </a:prstGeom>
          <a:noFill/>
          <a:ln>
            <a:noFill/>
          </a:ln>
        </p:spPr>
      </p:pic>
      <p:sp>
        <p:nvSpPr>
          <p:cNvPr id="300" name="Google Shape;300;p44"/>
          <p:cNvSpPr/>
          <p:nvPr/>
        </p:nvSpPr>
        <p:spPr>
          <a:xfrm>
            <a:off x="203875" y="1255575"/>
            <a:ext cx="977700" cy="979200"/>
          </a:xfrm>
          <a:prstGeom prst="ellipse">
            <a:avLst/>
          </a:prstGeom>
          <a:solidFill>
            <a:srgbClr val="D8D8D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en-US" sz="3000" u="none" cap="none" strike="noStrike">
                <a:solidFill>
                  <a:srgbClr val="000000"/>
                </a:solidFill>
                <a:latin typeface="Arial"/>
                <a:ea typeface="Arial"/>
                <a:cs typeface="Arial"/>
                <a:sym typeface="Arial"/>
              </a:rPr>
              <a:t>10</a:t>
            </a:r>
            <a:endParaRPr b="1" i="0" sz="3000" u="none" cap="none" strike="noStrike">
              <a:solidFill>
                <a:srgbClr val="000000"/>
              </a:solidFill>
              <a:latin typeface="Arial"/>
              <a:ea typeface="Arial"/>
              <a:cs typeface="Arial"/>
              <a:sym typeface="Arial"/>
            </a:endParaRPr>
          </a:p>
        </p:txBody>
      </p:sp>
      <p:sp>
        <p:nvSpPr>
          <p:cNvPr id="301" name="Google Shape;301;p44"/>
          <p:cNvSpPr txBox="1"/>
          <p:nvPr>
            <p:ph type="title"/>
          </p:nvPr>
        </p:nvSpPr>
        <p:spPr>
          <a:xfrm>
            <a:off x="457200" y="594357"/>
            <a:ext cx="8001000" cy="481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solidFill>
                  <a:schemeClr val="dk1"/>
                </a:solidFill>
              </a:rPr>
              <a:t>Notable figures, 10 through 12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5"/>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700"/>
              <a:buFont typeface="Arial"/>
              <a:buNone/>
            </a:pPr>
            <a:fld id="{00000000-1234-1234-1234-123412341234}" type="slidenum">
              <a:rPr lang="en-US"/>
              <a:t>‹#›</a:t>
            </a:fld>
            <a:endParaRPr/>
          </a:p>
        </p:txBody>
      </p:sp>
      <p:pic>
        <p:nvPicPr>
          <p:cNvPr descr="Check mark" id="307" name="Google Shape;307;p45"/>
          <p:cNvPicPr preferRelativeResize="0"/>
          <p:nvPr/>
        </p:nvPicPr>
        <p:blipFill rotWithShape="1">
          <a:blip r:embed="rId3">
            <a:alphaModFix/>
          </a:blip>
          <a:srcRect b="0" l="0" r="0" t="0"/>
          <a:stretch/>
        </p:blipFill>
        <p:spPr>
          <a:xfrm>
            <a:off x="6673893" y="2132750"/>
            <a:ext cx="2076346" cy="2160750"/>
          </a:xfrm>
          <a:prstGeom prst="rect">
            <a:avLst/>
          </a:prstGeom>
          <a:noFill/>
          <a:ln>
            <a:noFill/>
          </a:ln>
        </p:spPr>
      </p:pic>
      <p:sp>
        <p:nvSpPr>
          <p:cNvPr id="308" name="Google Shape;308;p45"/>
          <p:cNvSpPr txBox="1"/>
          <p:nvPr>
            <p:ph type="title"/>
          </p:nvPr>
        </p:nvSpPr>
        <p:spPr>
          <a:xfrm>
            <a:off x="457200" y="594356"/>
            <a:ext cx="7086600" cy="622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4800"/>
              <a:t>TIME TO GRADE YOUR ROUND 2 ANSWERS!</a:t>
            </a:r>
            <a:endParaRPr sz="4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6"/>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700"/>
              <a:buNone/>
            </a:pPr>
            <a:fld id="{00000000-1234-1234-1234-123412341234}" type="slidenum">
              <a:rPr lang="en-US"/>
              <a:t>‹#›</a:t>
            </a:fld>
            <a:endParaRPr/>
          </a:p>
        </p:txBody>
      </p:sp>
      <p:sp>
        <p:nvSpPr>
          <p:cNvPr id="314" name="Google Shape;314;p46"/>
          <p:cNvSpPr txBox="1"/>
          <p:nvPr/>
        </p:nvSpPr>
        <p:spPr>
          <a:xfrm>
            <a:off x="461700" y="1695000"/>
            <a:ext cx="6767400" cy="23079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n-US" sz="6000">
                <a:solidFill>
                  <a:schemeClr val="dk1"/>
                </a:solidFill>
              </a:rPr>
              <a:t>D</a:t>
            </a:r>
            <a:r>
              <a:rPr b="1" lang="en-US" sz="6000">
                <a:solidFill>
                  <a:schemeClr val="dk1"/>
                </a:solidFill>
              </a:rPr>
              <a:t>isability and The Media</a:t>
            </a:r>
            <a:endParaRPr b="1" sz="6000">
              <a:solidFill>
                <a:schemeClr val="dk1"/>
              </a:solidFill>
            </a:endParaRPr>
          </a:p>
        </p:txBody>
      </p:sp>
      <p:sp>
        <p:nvSpPr>
          <p:cNvPr id="315" name="Google Shape;315;p46"/>
          <p:cNvSpPr txBox="1"/>
          <p:nvPr>
            <p:ph type="title"/>
          </p:nvPr>
        </p:nvSpPr>
        <p:spPr>
          <a:xfrm>
            <a:off x="457200" y="457200"/>
            <a:ext cx="7911300" cy="7938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lt1"/>
              </a:buClr>
              <a:buSzPts val="6000"/>
              <a:buFont typeface="Arial"/>
              <a:buNone/>
            </a:pPr>
            <a:r>
              <a:rPr lang="en-US" sz="6000"/>
              <a:t>Round 3: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7"/>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700"/>
              <a:buNone/>
            </a:pPr>
            <a:fld id="{00000000-1234-1234-1234-123412341234}" type="slidenum">
              <a:rPr lang="en-US"/>
              <a:t>‹#›</a:t>
            </a:fld>
            <a:endParaRPr/>
          </a:p>
        </p:txBody>
      </p:sp>
      <p:sp>
        <p:nvSpPr>
          <p:cNvPr id="321" name="Google Shape;321;p47"/>
          <p:cNvSpPr txBox="1"/>
          <p:nvPr>
            <p:ph type="title"/>
          </p:nvPr>
        </p:nvSpPr>
        <p:spPr>
          <a:xfrm>
            <a:off x="457200" y="457200"/>
            <a:ext cx="8446200" cy="2057400"/>
          </a:xfrm>
          <a:prstGeom prst="rect">
            <a:avLst/>
          </a:prstGeom>
          <a:noFill/>
          <a:ln>
            <a:noFill/>
          </a:ln>
        </p:spPr>
        <p:txBody>
          <a:bodyPr anchorCtr="0" anchor="t" bIns="0" lIns="0" spcFirstLastPara="1" rIns="0" wrap="square" tIns="0">
            <a:noAutofit/>
          </a:bodyPr>
          <a:lstStyle/>
          <a:p>
            <a:pPr indent="0" lvl="0" marL="28575" rtl="0" algn="l">
              <a:lnSpc>
                <a:spcPct val="100000"/>
              </a:lnSpc>
              <a:spcBef>
                <a:spcPts val="900"/>
              </a:spcBef>
              <a:spcAft>
                <a:spcPts val="0"/>
              </a:spcAft>
              <a:buClr>
                <a:schemeClr val="dk1"/>
              </a:buClr>
              <a:buSzPts val="1100"/>
              <a:buFont typeface="Arial"/>
              <a:buNone/>
            </a:pPr>
            <a:r>
              <a:rPr lang="en-US" sz="3400"/>
              <a:t>It’s hard to find accurate, authentic and diverse representation of individuals with disabilities in the media. </a:t>
            </a:r>
            <a:endParaRPr sz="3400"/>
          </a:p>
          <a:p>
            <a:pPr indent="0" lvl="0" marL="28575" rtl="0" algn="l">
              <a:lnSpc>
                <a:spcPct val="100000"/>
              </a:lnSpc>
              <a:spcBef>
                <a:spcPts val="900"/>
              </a:spcBef>
              <a:spcAft>
                <a:spcPts val="0"/>
              </a:spcAft>
              <a:buClr>
                <a:schemeClr val="dk1"/>
              </a:buClr>
              <a:buSzPts val="1100"/>
              <a:buFont typeface="Arial"/>
              <a:buNone/>
            </a:pPr>
            <a:r>
              <a:rPr lang="en-US" sz="3400"/>
              <a:t>The following clips are not  representative of reality.</a:t>
            </a:r>
            <a:endParaRPr sz="3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8"/>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700"/>
              <a:buFont typeface="Arial"/>
              <a:buNone/>
            </a:pPr>
            <a:fld id="{00000000-1234-1234-1234-123412341234}" type="slidenum">
              <a:rPr lang="en-US"/>
              <a:t>‹#›</a:t>
            </a:fld>
            <a:endParaRPr/>
          </a:p>
        </p:txBody>
      </p:sp>
      <p:sp>
        <p:nvSpPr>
          <p:cNvPr id="327" name="Google Shape;327;p48"/>
          <p:cNvSpPr txBox="1"/>
          <p:nvPr>
            <p:ph type="title"/>
          </p:nvPr>
        </p:nvSpPr>
        <p:spPr>
          <a:xfrm>
            <a:off x="457200" y="594357"/>
            <a:ext cx="956400" cy="54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1. </a:t>
            </a:r>
            <a:endParaRPr/>
          </a:p>
        </p:txBody>
      </p:sp>
      <p:pic>
        <p:nvPicPr>
          <p:cNvPr id="328" name="Google Shape;328;p48" title="Glee_-_Becky_and_Artie_Visits_The_University_of_Cincinnati_Campus_5x06-en-3574354-23816.m4v">
            <a:hlinkClick r:id="rId3"/>
          </p:cNvPr>
          <p:cNvPicPr preferRelativeResize="0"/>
          <p:nvPr/>
        </p:nvPicPr>
        <p:blipFill>
          <a:blip r:embed="rId4">
            <a:alphaModFix/>
          </a:blip>
          <a:stretch>
            <a:fillRect/>
          </a:stretch>
        </p:blipFill>
        <p:spPr>
          <a:xfrm>
            <a:off x="1941025" y="967200"/>
            <a:ext cx="5762374" cy="3241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9"/>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700"/>
              <a:buFont typeface="Arial"/>
              <a:buNone/>
            </a:pPr>
            <a:fld id="{00000000-1234-1234-1234-123412341234}" type="slidenum">
              <a:rPr lang="en-US"/>
              <a:t>‹#›</a:t>
            </a:fld>
            <a:endParaRPr/>
          </a:p>
        </p:txBody>
      </p:sp>
      <p:sp>
        <p:nvSpPr>
          <p:cNvPr id="334" name="Google Shape;334;p49"/>
          <p:cNvSpPr txBox="1"/>
          <p:nvPr>
            <p:ph type="title"/>
          </p:nvPr>
        </p:nvSpPr>
        <p:spPr>
          <a:xfrm>
            <a:off x="457200" y="594359"/>
            <a:ext cx="7086600" cy="2057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2. </a:t>
            </a:r>
            <a:endParaRPr/>
          </a:p>
        </p:txBody>
      </p:sp>
      <p:pic>
        <p:nvPicPr>
          <p:cNvPr id="335" name="Google Shape;335;p49" title="Special_Season_1__Official_Trailer__HD___Netflix-en-3574355-23817.m4v">
            <a:hlinkClick r:id="rId3"/>
          </p:cNvPr>
          <p:cNvPicPr preferRelativeResize="0"/>
          <p:nvPr/>
        </p:nvPicPr>
        <p:blipFill>
          <a:blip r:embed="rId4">
            <a:alphaModFix/>
          </a:blip>
          <a:stretch>
            <a:fillRect/>
          </a:stretch>
        </p:blipFill>
        <p:spPr>
          <a:xfrm>
            <a:off x="1804550" y="1076750"/>
            <a:ext cx="5474250" cy="30792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0"/>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700"/>
              <a:buFont typeface="Arial"/>
              <a:buNone/>
            </a:pPr>
            <a:fld id="{00000000-1234-1234-1234-123412341234}" type="slidenum">
              <a:rPr lang="en-US"/>
              <a:t>‹#›</a:t>
            </a:fld>
            <a:endParaRPr/>
          </a:p>
        </p:txBody>
      </p:sp>
      <p:sp>
        <p:nvSpPr>
          <p:cNvPr id="341" name="Google Shape;341;p50"/>
          <p:cNvSpPr txBox="1"/>
          <p:nvPr>
            <p:ph type="title"/>
          </p:nvPr>
        </p:nvSpPr>
        <p:spPr>
          <a:xfrm>
            <a:off x="457200" y="594359"/>
            <a:ext cx="7086600" cy="2057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3. </a:t>
            </a:r>
            <a:endParaRPr/>
          </a:p>
        </p:txBody>
      </p:sp>
      <p:pic>
        <p:nvPicPr>
          <p:cNvPr id="342" name="Google Shape;342;p50" title="Switched at Birth promo 5. (Captioned).mp4">
            <a:hlinkClick r:id="rId3"/>
          </p:cNvPr>
          <p:cNvPicPr preferRelativeResize="0"/>
          <p:nvPr/>
        </p:nvPicPr>
        <p:blipFill>
          <a:blip r:embed="rId4">
            <a:alphaModFix/>
          </a:blip>
          <a:stretch>
            <a:fillRect/>
          </a:stretch>
        </p:blipFill>
        <p:spPr>
          <a:xfrm>
            <a:off x="1668900" y="594350"/>
            <a:ext cx="6125475" cy="34455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1"/>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700"/>
              <a:buFont typeface="Arial"/>
              <a:buNone/>
            </a:pPr>
            <a:fld id="{00000000-1234-1234-1234-123412341234}" type="slidenum">
              <a:rPr lang="en-US"/>
              <a:t>‹#›</a:t>
            </a:fld>
            <a:endParaRPr/>
          </a:p>
        </p:txBody>
      </p:sp>
      <p:sp>
        <p:nvSpPr>
          <p:cNvPr id="348" name="Google Shape;348;p51"/>
          <p:cNvSpPr txBox="1"/>
          <p:nvPr>
            <p:ph type="title"/>
          </p:nvPr>
        </p:nvSpPr>
        <p:spPr>
          <a:xfrm>
            <a:off x="457200" y="594357"/>
            <a:ext cx="7170300" cy="45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4. </a:t>
            </a:r>
            <a:endParaRPr/>
          </a:p>
        </p:txBody>
      </p:sp>
      <p:pic>
        <p:nvPicPr>
          <p:cNvPr id="349" name="Google Shape;349;p51" title="Catwoman (2004) Halle Berry  Trailer Official Full HD.mp4">
            <a:hlinkClick r:id="rId3"/>
          </p:cNvPr>
          <p:cNvPicPr preferRelativeResize="0"/>
          <p:nvPr/>
        </p:nvPicPr>
        <p:blipFill>
          <a:blip r:embed="rId4">
            <a:alphaModFix/>
          </a:blip>
          <a:stretch>
            <a:fillRect/>
          </a:stretch>
        </p:blipFill>
        <p:spPr>
          <a:xfrm>
            <a:off x="1592253" y="1046452"/>
            <a:ext cx="6208400" cy="25997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2"/>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700"/>
              <a:buFont typeface="Arial"/>
              <a:buNone/>
            </a:pPr>
            <a:fld id="{00000000-1234-1234-1234-123412341234}" type="slidenum">
              <a:rPr lang="en-US"/>
              <a:t>‹#›</a:t>
            </a:fld>
            <a:endParaRPr/>
          </a:p>
        </p:txBody>
      </p:sp>
      <p:sp>
        <p:nvSpPr>
          <p:cNvPr id="355" name="Google Shape;355;p52"/>
          <p:cNvSpPr txBox="1"/>
          <p:nvPr>
            <p:ph type="title"/>
          </p:nvPr>
        </p:nvSpPr>
        <p:spPr>
          <a:xfrm>
            <a:off x="457200" y="594356"/>
            <a:ext cx="7155300" cy="573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5. </a:t>
            </a:r>
            <a:endParaRPr/>
          </a:p>
        </p:txBody>
      </p:sp>
      <p:pic>
        <p:nvPicPr>
          <p:cNvPr id="356" name="Google Shape;356;p52" title="Khal_Drogo_Killing_Viserys_-_A_Crown_For_A_King_-_Game_of_Thrones_1x06__HD_-en-3580296-23829.m4v">
            <a:hlinkClick r:id="rId3"/>
          </p:cNvPr>
          <p:cNvPicPr preferRelativeResize="0"/>
          <p:nvPr/>
        </p:nvPicPr>
        <p:blipFill>
          <a:blip r:embed="rId4">
            <a:alphaModFix/>
          </a:blip>
          <a:stretch>
            <a:fillRect/>
          </a:stretch>
        </p:blipFill>
        <p:spPr>
          <a:xfrm>
            <a:off x="1903100" y="954700"/>
            <a:ext cx="5519750" cy="31048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700"/>
              <a:buNone/>
            </a:pPr>
            <a:fld id="{00000000-1234-1234-1234-123412341234}" type="slidenum">
              <a:rPr lang="en-US"/>
              <a:t>‹#›</a:t>
            </a:fld>
            <a:endParaRPr/>
          </a:p>
        </p:txBody>
      </p:sp>
      <p:sp>
        <p:nvSpPr>
          <p:cNvPr id="149" name="Google Shape;149;p26"/>
          <p:cNvSpPr txBox="1"/>
          <p:nvPr/>
        </p:nvSpPr>
        <p:spPr>
          <a:xfrm>
            <a:off x="457200" y="1457325"/>
            <a:ext cx="7230300" cy="17451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n-US" sz="6000">
                <a:solidFill>
                  <a:schemeClr val="dk1"/>
                </a:solidFill>
              </a:rPr>
              <a:t>Disability History &amp; Facts</a:t>
            </a:r>
            <a:endParaRPr b="1" sz="6000">
              <a:solidFill>
                <a:schemeClr val="dk1"/>
              </a:solidFill>
            </a:endParaRPr>
          </a:p>
        </p:txBody>
      </p:sp>
      <p:sp>
        <p:nvSpPr>
          <p:cNvPr id="150" name="Google Shape;150;p26"/>
          <p:cNvSpPr txBox="1"/>
          <p:nvPr>
            <p:ph type="title"/>
          </p:nvPr>
        </p:nvSpPr>
        <p:spPr>
          <a:xfrm>
            <a:off x="457200" y="457200"/>
            <a:ext cx="8001000" cy="881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lt1"/>
              </a:buClr>
              <a:buSzPts val="6000"/>
              <a:buFont typeface="Arial"/>
              <a:buNone/>
            </a:pPr>
            <a:r>
              <a:rPr lang="en-US" sz="6000"/>
              <a:t>Round 1: </a:t>
            </a:r>
            <a:endParaRPr sz="6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3"/>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700"/>
              <a:buFont typeface="Arial"/>
              <a:buNone/>
            </a:pPr>
            <a:fld id="{00000000-1234-1234-1234-123412341234}" type="slidenum">
              <a:rPr lang="en-US"/>
              <a:t>‹#›</a:t>
            </a:fld>
            <a:endParaRPr/>
          </a:p>
        </p:txBody>
      </p:sp>
      <p:sp>
        <p:nvSpPr>
          <p:cNvPr id="362" name="Google Shape;362;p53"/>
          <p:cNvSpPr txBox="1"/>
          <p:nvPr>
            <p:ph type="title"/>
          </p:nvPr>
        </p:nvSpPr>
        <p:spPr>
          <a:xfrm>
            <a:off x="457200" y="594357"/>
            <a:ext cx="7086600" cy="429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6. </a:t>
            </a:r>
            <a:endParaRPr/>
          </a:p>
        </p:txBody>
      </p:sp>
      <p:pic>
        <p:nvPicPr>
          <p:cNvPr id="363" name="Google Shape;363;p53" title="Breaking_Bad_Trailer__First_Season_-en-3574382-23818.m4v">
            <a:hlinkClick r:id="rId3"/>
          </p:cNvPr>
          <p:cNvPicPr preferRelativeResize="0"/>
          <p:nvPr/>
        </p:nvPicPr>
        <p:blipFill>
          <a:blip r:embed="rId4">
            <a:alphaModFix/>
          </a:blip>
          <a:stretch>
            <a:fillRect/>
          </a:stretch>
        </p:blipFill>
        <p:spPr>
          <a:xfrm>
            <a:off x="1954488" y="1099400"/>
            <a:ext cx="5235024" cy="29446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4"/>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700"/>
              <a:buFont typeface="Arial"/>
              <a:buNone/>
            </a:pPr>
            <a:fld id="{00000000-1234-1234-1234-123412341234}" type="slidenum">
              <a:rPr lang="en-US"/>
              <a:t>‹#›</a:t>
            </a:fld>
            <a:endParaRPr/>
          </a:p>
        </p:txBody>
      </p:sp>
      <p:sp>
        <p:nvSpPr>
          <p:cNvPr id="369" name="Google Shape;369;p54"/>
          <p:cNvSpPr txBox="1"/>
          <p:nvPr>
            <p:ph type="title"/>
          </p:nvPr>
        </p:nvSpPr>
        <p:spPr>
          <a:xfrm>
            <a:off x="457200" y="594357"/>
            <a:ext cx="7291800" cy="543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7. </a:t>
            </a:r>
            <a:endParaRPr/>
          </a:p>
        </p:txBody>
      </p:sp>
      <p:pic>
        <p:nvPicPr>
          <p:cNvPr id="370" name="Google Shape;370;p54" title="The_Peanut_Butter_Falcon_Movie_Clip_-_It_s_Not_a_Party__2019____Movieclips_Indie.mp4-en-4712837-32176.mp4">
            <a:hlinkClick r:id="rId3"/>
          </p:cNvPr>
          <p:cNvPicPr preferRelativeResize="0"/>
          <p:nvPr/>
        </p:nvPicPr>
        <p:blipFill>
          <a:blip r:embed="rId4">
            <a:alphaModFix/>
          </a:blip>
          <a:stretch>
            <a:fillRect/>
          </a:stretch>
        </p:blipFill>
        <p:spPr>
          <a:xfrm>
            <a:off x="2099750" y="942075"/>
            <a:ext cx="5254874" cy="29558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5"/>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700"/>
              <a:buFont typeface="Arial"/>
              <a:buNone/>
            </a:pPr>
            <a:fld id="{00000000-1234-1234-1234-123412341234}" type="slidenum">
              <a:rPr lang="en-US"/>
              <a:t>‹#›</a:t>
            </a:fld>
            <a:endParaRPr/>
          </a:p>
        </p:txBody>
      </p:sp>
      <p:sp>
        <p:nvSpPr>
          <p:cNvPr id="376" name="Google Shape;376;p55"/>
          <p:cNvSpPr txBox="1"/>
          <p:nvPr>
            <p:ph type="title"/>
          </p:nvPr>
        </p:nvSpPr>
        <p:spPr>
          <a:xfrm>
            <a:off x="457200" y="594359"/>
            <a:ext cx="7086600" cy="2057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8. </a:t>
            </a:r>
            <a:endParaRPr/>
          </a:p>
        </p:txBody>
      </p:sp>
      <p:pic>
        <p:nvPicPr>
          <p:cNvPr id="377" name="Google Shape;377;p55" title="Crip Camp _ Clip _ Like Woodstock.mp4">
            <a:hlinkClick r:id="rId3"/>
          </p:cNvPr>
          <p:cNvPicPr preferRelativeResize="0"/>
          <p:nvPr/>
        </p:nvPicPr>
        <p:blipFill>
          <a:blip r:embed="rId4">
            <a:alphaModFix/>
          </a:blip>
          <a:stretch>
            <a:fillRect/>
          </a:stretch>
        </p:blipFill>
        <p:spPr>
          <a:xfrm>
            <a:off x="1829328" y="964550"/>
            <a:ext cx="5714474" cy="3214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6"/>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700"/>
              <a:buFont typeface="Arial"/>
              <a:buNone/>
            </a:pPr>
            <a:fld id="{00000000-1234-1234-1234-123412341234}" type="slidenum">
              <a:rPr lang="en-US"/>
              <a:t>‹#›</a:t>
            </a:fld>
            <a:endParaRPr/>
          </a:p>
        </p:txBody>
      </p:sp>
      <p:sp>
        <p:nvSpPr>
          <p:cNvPr id="383" name="Google Shape;383;p56"/>
          <p:cNvSpPr txBox="1"/>
          <p:nvPr>
            <p:ph type="title"/>
          </p:nvPr>
        </p:nvSpPr>
        <p:spPr>
          <a:xfrm>
            <a:off x="457200" y="594350"/>
            <a:ext cx="8335500" cy="34035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lt1"/>
              </a:buClr>
              <a:buSzPts val="6000"/>
              <a:buFont typeface="Arial"/>
              <a:buNone/>
            </a:pPr>
            <a:r>
              <a:rPr lang="en-US" sz="3600"/>
              <a:t>The Disability Collection is one initiative that looks to increase representation of individuals with disabilities in the media. </a:t>
            </a:r>
            <a:endParaRPr sz="3600"/>
          </a:p>
          <a:p>
            <a:pPr indent="0" lvl="0" marL="0" rtl="0" algn="l">
              <a:lnSpc>
                <a:spcPct val="80000"/>
              </a:lnSpc>
              <a:spcBef>
                <a:spcPts val="0"/>
              </a:spcBef>
              <a:spcAft>
                <a:spcPts val="0"/>
              </a:spcAft>
              <a:buClr>
                <a:schemeClr val="lt1"/>
              </a:buClr>
              <a:buSzPts val="6000"/>
              <a:buFont typeface="Arial"/>
              <a:buNone/>
            </a:pPr>
            <a:r>
              <a:t/>
            </a:r>
            <a:endParaRPr sz="3600"/>
          </a:p>
          <a:p>
            <a:pPr indent="0" lvl="0" marL="0" rtl="0" algn="l">
              <a:lnSpc>
                <a:spcPct val="80000"/>
              </a:lnSpc>
              <a:spcBef>
                <a:spcPts val="0"/>
              </a:spcBef>
              <a:spcAft>
                <a:spcPts val="0"/>
              </a:spcAft>
              <a:buClr>
                <a:schemeClr val="lt1"/>
              </a:buClr>
              <a:buSzPts val="6000"/>
              <a:buFont typeface="Arial"/>
              <a:buNone/>
            </a:pPr>
            <a:r>
              <a:rPr lang="en-US" sz="3600"/>
              <a:t>Find out more at </a:t>
            </a:r>
            <a:r>
              <a:rPr lang="en-US" sz="3600" u="sng"/>
              <a:t>thedisabilitycollection.com </a:t>
            </a:r>
            <a:endParaRPr sz="3600" u="sng"/>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7"/>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700"/>
              <a:buFont typeface="Arial"/>
              <a:buNone/>
            </a:pPr>
            <a:fld id="{00000000-1234-1234-1234-123412341234}" type="slidenum">
              <a:rPr lang="en-US"/>
              <a:t>‹#›</a:t>
            </a:fld>
            <a:endParaRPr/>
          </a:p>
        </p:txBody>
      </p:sp>
      <p:pic>
        <p:nvPicPr>
          <p:cNvPr descr="Check mark" id="389" name="Google Shape;389;p57"/>
          <p:cNvPicPr preferRelativeResize="0"/>
          <p:nvPr/>
        </p:nvPicPr>
        <p:blipFill rotWithShape="1">
          <a:blip r:embed="rId3">
            <a:alphaModFix/>
          </a:blip>
          <a:srcRect b="0" l="0" r="0" t="0"/>
          <a:stretch/>
        </p:blipFill>
        <p:spPr>
          <a:xfrm>
            <a:off x="6673893" y="2132750"/>
            <a:ext cx="2076346" cy="2160750"/>
          </a:xfrm>
          <a:prstGeom prst="rect">
            <a:avLst/>
          </a:prstGeom>
          <a:noFill/>
          <a:ln>
            <a:noFill/>
          </a:ln>
        </p:spPr>
      </p:pic>
      <p:sp>
        <p:nvSpPr>
          <p:cNvPr id="390" name="Google Shape;390;p57"/>
          <p:cNvSpPr txBox="1"/>
          <p:nvPr>
            <p:ph type="title"/>
          </p:nvPr>
        </p:nvSpPr>
        <p:spPr>
          <a:xfrm>
            <a:off x="457200" y="594354"/>
            <a:ext cx="7804200" cy="1182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4800"/>
              <a:t>TIME TO GRADE YOUR ROUND 3 ANSWERS!</a:t>
            </a:r>
            <a:endParaRPr sz="4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8"/>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700"/>
              <a:buNone/>
            </a:pPr>
            <a:fld id="{00000000-1234-1234-1234-123412341234}" type="slidenum">
              <a:rPr lang="en-US"/>
              <a:t>‹#›</a:t>
            </a:fld>
            <a:endParaRPr/>
          </a:p>
        </p:txBody>
      </p:sp>
      <p:sp>
        <p:nvSpPr>
          <p:cNvPr id="396" name="Google Shape;396;p58"/>
          <p:cNvSpPr txBox="1"/>
          <p:nvPr/>
        </p:nvSpPr>
        <p:spPr>
          <a:xfrm>
            <a:off x="457200" y="1576100"/>
            <a:ext cx="6760500" cy="17139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n-US" sz="6000">
                <a:solidFill>
                  <a:schemeClr val="dk1"/>
                </a:solidFill>
              </a:rPr>
              <a:t>Digital Accessibility </a:t>
            </a:r>
            <a:endParaRPr b="1" sz="4000">
              <a:solidFill>
                <a:schemeClr val="dk1"/>
              </a:solidFill>
            </a:endParaRPr>
          </a:p>
        </p:txBody>
      </p:sp>
      <p:sp>
        <p:nvSpPr>
          <p:cNvPr id="397" name="Google Shape;397;p58"/>
          <p:cNvSpPr txBox="1"/>
          <p:nvPr>
            <p:ph type="title"/>
          </p:nvPr>
        </p:nvSpPr>
        <p:spPr>
          <a:xfrm>
            <a:off x="457200" y="457200"/>
            <a:ext cx="5709600" cy="768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lt1"/>
              </a:buClr>
              <a:buSzPts val="6000"/>
              <a:buFont typeface="Arial"/>
              <a:buNone/>
            </a:pPr>
            <a:r>
              <a:rPr lang="en-US" sz="6000"/>
              <a:t>Round 4: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9"/>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lang="en-US"/>
              <a:t>‹#›</a:t>
            </a:fld>
            <a:endParaRPr/>
          </a:p>
        </p:txBody>
      </p:sp>
      <p:sp>
        <p:nvSpPr>
          <p:cNvPr id="404" name="Google Shape;404;p59"/>
          <p:cNvSpPr txBox="1"/>
          <p:nvPr>
            <p:ph type="title"/>
          </p:nvPr>
        </p:nvSpPr>
        <p:spPr>
          <a:xfrm>
            <a:off x="457200" y="594350"/>
            <a:ext cx="8229600" cy="14136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2000"/>
              </a:spcBef>
              <a:spcAft>
                <a:spcPts val="0"/>
              </a:spcAft>
              <a:buSzPts val="2400"/>
              <a:buAutoNum type="arabicPeriod"/>
            </a:pPr>
            <a:r>
              <a:rPr lang="en-US" sz="2400"/>
              <a:t>WCAG is the acronym for industry standard guidelines used to assess digital accessibility. What does WCAG stand for?</a:t>
            </a:r>
            <a:endParaRPr sz="2400"/>
          </a:p>
          <a:p>
            <a:pPr indent="-381000" lvl="1" marL="914400" rtl="0" algn="l">
              <a:lnSpc>
                <a:spcPct val="115000"/>
              </a:lnSpc>
              <a:spcBef>
                <a:spcPts val="2000"/>
              </a:spcBef>
              <a:spcAft>
                <a:spcPts val="0"/>
              </a:spcAft>
              <a:buSzPts val="2400"/>
              <a:buAutoNum type="alphaLcPeriod"/>
            </a:pPr>
            <a:r>
              <a:rPr lang="en-US" sz="2400"/>
              <a:t>World Council Accessibility Group</a:t>
            </a:r>
            <a:endParaRPr sz="2400"/>
          </a:p>
          <a:p>
            <a:pPr indent="-381000" lvl="1" marL="914400" rtl="0" algn="l">
              <a:lnSpc>
                <a:spcPct val="115000"/>
              </a:lnSpc>
              <a:spcBef>
                <a:spcPts val="0"/>
              </a:spcBef>
              <a:spcAft>
                <a:spcPts val="0"/>
              </a:spcAft>
              <a:buSzPts val="2400"/>
              <a:buAutoNum type="alphaLcPeriod"/>
            </a:pPr>
            <a:r>
              <a:rPr lang="en-US" sz="2400"/>
              <a:t>World Content Access Governance</a:t>
            </a:r>
            <a:endParaRPr sz="2400"/>
          </a:p>
          <a:p>
            <a:pPr indent="-381000" lvl="1" marL="914400" rtl="0" algn="l">
              <a:lnSpc>
                <a:spcPct val="115000"/>
              </a:lnSpc>
              <a:spcBef>
                <a:spcPts val="0"/>
              </a:spcBef>
              <a:spcAft>
                <a:spcPts val="0"/>
              </a:spcAft>
              <a:buSzPts val="2400"/>
              <a:buAutoNum type="alphaLcPeriod"/>
            </a:pPr>
            <a:r>
              <a:rPr lang="en-US" sz="2400"/>
              <a:t>Web Consortium Accessibility Guidelines</a:t>
            </a:r>
            <a:endParaRPr sz="2400"/>
          </a:p>
          <a:p>
            <a:pPr indent="-381000" lvl="1" marL="914400" rtl="0" algn="l">
              <a:lnSpc>
                <a:spcPct val="115000"/>
              </a:lnSpc>
              <a:spcBef>
                <a:spcPts val="0"/>
              </a:spcBef>
              <a:spcAft>
                <a:spcPts val="0"/>
              </a:spcAft>
              <a:buSzPts val="2400"/>
              <a:buAutoNum type="alphaLcPeriod"/>
            </a:pPr>
            <a:r>
              <a:rPr lang="en-US" sz="2400"/>
              <a:t>Web Content Accessibility Guidelines</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0"/>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lang="en-US"/>
              <a:t>‹#›</a:t>
            </a:fld>
            <a:endParaRPr/>
          </a:p>
        </p:txBody>
      </p:sp>
      <p:sp>
        <p:nvSpPr>
          <p:cNvPr id="411" name="Google Shape;411;p60"/>
          <p:cNvSpPr txBox="1"/>
          <p:nvPr>
            <p:ph type="title"/>
          </p:nvPr>
        </p:nvSpPr>
        <p:spPr>
          <a:xfrm>
            <a:off x="457200" y="594350"/>
            <a:ext cx="8229600" cy="141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4000"/>
              <a:buNone/>
            </a:pPr>
            <a:r>
              <a:rPr lang="en-US" sz="3600"/>
              <a:t>2. </a:t>
            </a:r>
            <a:r>
              <a:rPr lang="en-US" sz="3600"/>
              <a:t>According to WCAG 2.1 AA standards, what is the minimum color contrast ratio between foreground and background colors?</a:t>
            </a:r>
            <a:endParaRPr sz="36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1"/>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lang="en-US"/>
              <a:t>‹#›</a:t>
            </a:fld>
            <a:endParaRPr/>
          </a:p>
        </p:txBody>
      </p:sp>
      <p:sp>
        <p:nvSpPr>
          <p:cNvPr id="418" name="Google Shape;418;p61"/>
          <p:cNvSpPr txBox="1"/>
          <p:nvPr>
            <p:ph type="title"/>
          </p:nvPr>
        </p:nvSpPr>
        <p:spPr>
          <a:xfrm>
            <a:off x="457200" y="594350"/>
            <a:ext cx="8229600" cy="3654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2000"/>
              </a:spcBef>
              <a:spcAft>
                <a:spcPts val="0"/>
              </a:spcAft>
              <a:buSzPts val="4000"/>
              <a:buNone/>
            </a:pPr>
            <a:r>
              <a:rPr lang="en-US" sz="2100"/>
              <a:t>3. </a:t>
            </a:r>
            <a:r>
              <a:rPr lang="en-US" sz="2100"/>
              <a:t>A screen reader is software often used by individuals who are blind or have low vision to access a computer, tablet or smartphone. Which one of the following is NOT a screen reader?</a:t>
            </a:r>
            <a:endParaRPr sz="2100"/>
          </a:p>
          <a:p>
            <a:pPr indent="-361950" lvl="1" marL="914400" rtl="0" algn="l">
              <a:lnSpc>
                <a:spcPct val="115000"/>
              </a:lnSpc>
              <a:spcBef>
                <a:spcPts val="2000"/>
              </a:spcBef>
              <a:spcAft>
                <a:spcPts val="0"/>
              </a:spcAft>
              <a:buSzPts val="2100"/>
              <a:buAutoNum type="alphaLcPeriod"/>
            </a:pPr>
            <a:r>
              <a:rPr lang="en-US" sz="2100"/>
              <a:t>Voiceover</a:t>
            </a:r>
            <a:endParaRPr sz="2100"/>
          </a:p>
          <a:p>
            <a:pPr indent="-361950" lvl="1" marL="914400" rtl="0" algn="l">
              <a:lnSpc>
                <a:spcPct val="115000"/>
              </a:lnSpc>
              <a:spcBef>
                <a:spcPts val="0"/>
              </a:spcBef>
              <a:spcAft>
                <a:spcPts val="0"/>
              </a:spcAft>
              <a:buSzPts val="2100"/>
              <a:buAutoNum type="alphaLcPeriod"/>
            </a:pPr>
            <a:r>
              <a:rPr lang="en-US" sz="2100"/>
              <a:t>Siri</a:t>
            </a:r>
            <a:endParaRPr sz="2100"/>
          </a:p>
          <a:p>
            <a:pPr indent="-361950" lvl="1" marL="914400" rtl="0" algn="l">
              <a:lnSpc>
                <a:spcPct val="115000"/>
              </a:lnSpc>
              <a:spcBef>
                <a:spcPts val="0"/>
              </a:spcBef>
              <a:spcAft>
                <a:spcPts val="0"/>
              </a:spcAft>
              <a:buSzPts val="2100"/>
              <a:buAutoNum type="alphaLcPeriod"/>
            </a:pPr>
            <a:r>
              <a:rPr lang="en-US" sz="2100"/>
              <a:t>VoiceView</a:t>
            </a:r>
            <a:endParaRPr sz="2100"/>
          </a:p>
          <a:p>
            <a:pPr indent="-361950" lvl="1" marL="914400" rtl="0" algn="l">
              <a:lnSpc>
                <a:spcPct val="115000"/>
              </a:lnSpc>
              <a:spcBef>
                <a:spcPts val="0"/>
              </a:spcBef>
              <a:spcAft>
                <a:spcPts val="0"/>
              </a:spcAft>
              <a:buSzPts val="2100"/>
              <a:buAutoNum type="alphaLcPeriod"/>
            </a:pPr>
            <a:r>
              <a:rPr lang="en-US" sz="2100"/>
              <a:t>TalkBack</a:t>
            </a:r>
            <a:endParaRPr sz="2100"/>
          </a:p>
          <a:p>
            <a:pPr indent="-361950" lvl="1" marL="914400" rtl="0" algn="l">
              <a:lnSpc>
                <a:spcPct val="115000"/>
              </a:lnSpc>
              <a:spcBef>
                <a:spcPts val="0"/>
              </a:spcBef>
              <a:spcAft>
                <a:spcPts val="0"/>
              </a:spcAft>
              <a:buSzPts val="2100"/>
              <a:buAutoNum type="alphaLcPeriod"/>
            </a:pPr>
            <a:r>
              <a:rPr lang="en-US" sz="2100"/>
              <a:t>NVDA</a:t>
            </a:r>
            <a:endParaRPr sz="21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2"/>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lang="en-US"/>
              <a:t>‹#›</a:t>
            </a:fld>
            <a:endParaRPr/>
          </a:p>
        </p:txBody>
      </p:sp>
      <p:sp>
        <p:nvSpPr>
          <p:cNvPr id="425" name="Google Shape;425;p62"/>
          <p:cNvSpPr txBox="1"/>
          <p:nvPr>
            <p:ph type="title"/>
          </p:nvPr>
        </p:nvSpPr>
        <p:spPr>
          <a:xfrm>
            <a:off x="457200" y="594350"/>
            <a:ext cx="8160900" cy="141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4000"/>
              <a:buNone/>
            </a:pPr>
            <a:r>
              <a:rPr lang="en-US" sz="3000"/>
              <a:t>4. </a:t>
            </a:r>
            <a:r>
              <a:rPr lang="en-US" sz="3000"/>
              <a:t>Screen readers users rely on text descriptions that describe images. These descriptions are so common, that they have a name based on the HTML (hypertext markup language) code used to create them.  What is the commonly used name for these text descriptions?</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lang="en-US"/>
              <a:t>‹#›</a:t>
            </a:fld>
            <a:endParaRPr/>
          </a:p>
        </p:txBody>
      </p:sp>
      <p:sp>
        <p:nvSpPr>
          <p:cNvPr id="157" name="Google Shape;157;p27"/>
          <p:cNvSpPr txBox="1"/>
          <p:nvPr>
            <p:ph type="title"/>
          </p:nvPr>
        </p:nvSpPr>
        <p:spPr>
          <a:xfrm>
            <a:off x="457200" y="594350"/>
            <a:ext cx="8229600" cy="3558600"/>
          </a:xfrm>
          <a:prstGeom prst="rect">
            <a:avLst/>
          </a:prstGeom>
          <a:noFill/>
          <a:ln>
            <a:noFill/>
          </a:ln>
        </p:spPr>
        <p:txBody>
          <a:bodyPr anchorCtr="0" anchor="t" bIns="0" lIns="0" spcFirstLastPara="1" rIns="0" wrap="square" tIns="0">
            <a:noAutofit/>
          </a:bodyPr>
          <a:lstStyle/>
          <a:p>
            <a:pPr indent="-381000" lvl="0" marL="457200" rtl="0" algn="l">
              <a:lnSpc>
                <a:spcPct val="100000"/>
              </a:lnSpc>
              <a:spcBef>
                <a:spcPts val="0"/>
              </a:spcBef>
              <a:spcAft>
                <a:spcPts val="0"/>
              </a:spcAft>
              <a:buSzPts val="2400"/>
              <a:buAutoNum type="arabicPeriod"/>
            </a:pPr>
            <a:r>
              <a:rPr lang="en-US" sz="2400"/>
              <a:t>The American with Disabilities Act (ADA) is the U.S. law that finally guaranteed equal rights for people with disabilities.</a:t>
            </a:r>
            <a:endParaRPr sz="2400"/>
          </a:p>
          <a:p>
            <a:pPr indent="0" lvl="0" marL="0" rtl="0" algn="l">
              <a:lnSpc>
                <a:spcPct val="100000"/>
              </a:lnSpc>
              <a:spcBef>
                <a:spcPts val="1500"/>
              </a:spcBef>
              <a:spcAft>
                <a:spcPts val="0"/>
              </a:spcAft>
              <a:buClr>
                <a:schemeClr val="dk1"/>
              </a:buClr>
              <a:buSzPts val="1100"/>
              <a:buFont typeface="Arial"/>
              <a:buNone/>
            </a:pPr>
            <a:r>
              <a:rPr lang="en-US" sz="2400"/>
              <a:t>What year did the ADA become a law?</a:t>
            </a:r>
            <a:endParaRPr sz="2400"/>
          </a:p>
          <a:p>
            <a:pPr indent="-381000" lvl="0" marL="914400" rtl="0" algn="l">
              <a:lnSpc>
                <a:spcPct val="100000"/>
              </a:lnSpc>
              <a:spcBef>
                <a:spcPts val="1500"/>
              </a:spcBef>
              <a:spcAft>
                <a:spcPts val="0"/>
              </a:spcAft>
              <a:buSzPts val="2400"/>
              <a:buAutoNum type="alphaLcPeriod"/>
            </a:pPr>
            <a:r>
              <a:rPr b="0" lang="en-US" sz="2400"/>
              <a:t>1936</a:t>
            </a:r>
            <a:endParaRPr b="0" sz="2400"/>
          </a:p>
          <a:p>
            <a:pPr indent="-381000" lvl="0" marL="914400" rtl="0" algn="l">
              <a:lnSpc>
                <a:spcPct val="100000"/>
              </a:lnSpc>
              <a:spcBef>
                <a:spcPts val="0"/>
              </a:spcBef>
              <a:spcAft>
                <a:spcPts val="0"/>
              </a:spcAft>
              <a:buSzPts val="2400"/>
              <a:buAutoNum type="alphaLcPeriod"/>
            </a:pPr>
            <a:r>
              <a:rPr b="0" lang="en-US" sz="2400"/>
              <a:t>1985</a:t>
            </a:r>
            <a:endParaRPr b="0" sz="2400"/>
          </a:p>
          <a:p>
            <a:pPr indent="-381000" lvl="0" marL="914400" marR="0" rtl="0" algn="l">
              <a:lnSpc>
                <a:spcPct val="100000"/>
              </a:lnSpc>
              <a:spcBef>
                <a:spcPts val="0"/>
              </a:spcBef>
              <a:spcAft>
                <a:spcPts val="0"/>
              </a:spcAft>
              <a:buSzPts val="2400"/>
              <a:buAutoNum type="alphaLcPeriod"/>
            </a:pPr>
            <a:r>
              <a:rPr b="0" lang="en-US" sz="2400"/>
              <a:t>19</a:t>
            </a:r>
            <a:r>
              <a:rPr b="0" lang="en-US" sz="2400"/>
              <a:t>90</a:t>
            </a:r>
            <a:endParaRPr b="0" sz="2400"/>
          </a:p>
          <a:p>
            <a:pPr indent="-381000" lvl="0" marL="914400" marR="0" rtl="0" algn="l">
              <a:lnSpc>
                <a:spcPct val="100000"/>
              </a:lnSpc>
              <a:spcBef>
                <a:spcPts val="0"/>
              </a:spcBef>
              <a:spcAft>
                <a:spcPts val="0"/>
              </a:spcAft>
              <a:buSzPts val="2400"/>
              <a:buAutoNum type="alphaLcPeriod"/>
            </a:pPr>
            <a:r>
              <a:rPr b="0" lang="en-US" sz="2400"/>
              <a:t>2002</a:t>
            </a:r>
            <a:endParaRPr b="0"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3"/>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lang="en-US"/>
              <a:t>‹#›</a:t>
            </a:fld>
            <a:endParaRPr/>
          </a:p>
        </p:txBody>
      </p:sp>
      <p:sp>
        <p:nvSpPr>
          <p:cNvPr id="432" name="Google Shape;432;p63"/>
          <p:cNvSpPr txBox="1"/>
          <p:nvPr/>
        </p:nvSpPr>
        <p:spPr>
          <a:xfrm>
            <a:off x="457200" y="1305750"/>
            <a:ext cx="8229600" cy="359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chemeClr val="dk1"/>
                </a:solidFill>
              </a:rPr>
              <a:t>Websites that pass through automated Accessibility Testing Tools with no flags or errors are pretty certain to be accessible to users with disabilities.  </a:t>
            </a:r>
            <a:endParaRPr sz="3600">
              <a:solidFill>
                <a:schemeClr val="dk1"/>
              </a:solidFill>
            </a:endParaRPr>
          </a:p>
        </p:txBody>
      </p:sp>
      <p:sp>
        <p:nvSpPr>
          <p:cNvPr id="433" name="Google Shape;433;p63"/>
          <p:cNvSpPr txBox="1"/>
          <p:nvPr>
            <p:ph type="title"/>
          </p:nvPr>
        </p:nvSpPr>
        <p:spPr>
          <a:xfrm>
            <a:off x="457200" y="594350"/>
            <a:ext cx="8229600" cy="141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4000"/>
              <a:buNone/>
            </a:pPr>
            <a:r>
              <a:rPr lang="en-US" sz="3600"/>
              <a:t>5. </a:t>
            </a:r>
            <a:r>
              <a:rPr lang="en-US" sz="3600"/>
              <a:t>True or Fa</a:t>
            </a:r>
            <a:r>
              <a:rPr lang="en-US" sz="3600"/>
              <a:t>lse? </a:t>
            </a:r>
            <a:endParaRPr sz="36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4"/>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700"/>
              <a:buFont typeface="Arial"/>
              <a:buNone/>
            </a:pPr>
            <a:fld id="{00000000-1234-1234-1234-123412341234}" type="slidenum">
              <a:rPr lang="en-US"/>
              <a:t>‹#›</a:t>
            </a:fld>
            <a:endParaRPr/>
          </a:p>
        </p:txBody>
      </p:sp>
      <p:pic>
        <p:nvPicPr>
          <p:cNvPr descr="Check mark" id="439" name="Google Shape;439;p64"/>
          <p:cNvPicPr preferRelativeResize="0"/>
          <p:nvPr/>
        </p:nvPicPr>
        <p:blipFill rotWithShape="1">
          <a:blip r:embed="rId3">
            <a:alphaModFix/>
          </a:blip>
          <a:srcRect b="0" l="0" r="0" t="0"/>
          <a:stretch/>
        </p:blipFill>
        <p:spPr>
          <a:xfrm>
            <a:off x="6673893" y="2132750"/>
            <a:ext cx="2076346" cy="2160750"/>
          </a:xfrm>
          <a:prstGeom prst="rect">
            <a:avLst/>
          </a:prstGeom>
          <a:noFill/>
          <a:ln>
            <a:noFill/>
          </a:ln>
        </p:spPr>
      </p:pic>
      <p:sp>
        <p:nvSpPr>
          <p:cNvPr id="440" name="Google Shape;440;p64"/>
          <p:cNvSpPr txBox="1"/>
          <p:nvPr>
            <p:ph type="title"/>
          </p:nvPr>
        </p:nvSpPr>
        <p:spPr>
          <a:xfrm>
            <a:off x="457200" y="594359"/>
            <a:ext cx="7086600" cy="2057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4800"/>
              <a:t>TIME TO GRADE YOUR ROUND 4 ANSWERS!</a:t>
            </a:r>
            <a:endParaRPr sz="4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5"/>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700"/>
              <a:buNone/>
            </a:pPr>
            <a:fld id="{00000000-1234-1234-1234-123412341234}" type="slidenum">
              <a:rPr lang="en-US"/>
              <a:t>‹#›</a:t>
            </a:fld>
            <a:endParaRPr/>
          </a:p>
        </p:txBody>
      </p:sp>
      <p:sp>
        <p:nvSpPr>
          <p:cNvPr id="446" name="Google Shape;446;p65"/>
          <p:cNvSpPr txBox="1"/>
          <p:nvPr/>
        </p:nvSpPr>
        <p:spPr>
          <a:xfrm>
            <a:off x="457200" y="1538625"/>
            <a:ext cx="8229600" cy="24018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n-US" sz="6000">
                <a:solidFill>
                  <a:schemeClr val="dk1"/>
                </a:solidFill>
              </a:rPr>
              <a:t>Advancing Accessibility in Society</a:t>
            </a:r>
            <a:endParaRPr b="1" sz="4000">
              <a:solidFill>
                <a:schemeClr val="dk1"/>
              </a:solidFill>
            </a:endParaRPr>
          </a:p>
        </p:txBody>
      </p:sp>
      <p:sp>
        <p:nvSpPr>
          <p:cNvPr id="447" name="Google Shape;447;p65"/>
          <p:cNvSpPr txBox="1"/>
          <p:nvPr>
            <p:ph type="title"/>
          </p:nvPr>
        </p:nvSpPr>
        <p:spPr>
          <a:xfrm>
            <a:off x="457200" y="457200"/>
            <a:ext cx="7335900" cy="743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lt1"/>
              </a:buClr>
              <a:buSzPts val="6000"/>
              <a:buFont typeface="Arial"/>
              <a:buNone/>
            </a:pPr>
            <a:r>
              <a:rPr lang="en-US" sz="6000"/>
              <a:t>Round 5: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6"/>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lang="en-US"/>
              <a:t>‹#›</a:t>
            </a:fld>
            <a:endParaRPr/>
          </a:p>
        </p:txBody>
      </p:sp>
      <p:sp>
        <p:nvSpPr>
          <p:cNvPr id="454" name="Google Shape;454;p66"/>
          <p:cNvSpPr txBox="1"/>
          <p:nvPr>
            <p:ph type="title"/>
          </p:nvPr>
        </p:nvSpPr>
        <p:spPr>
          <a:xfrm>
            <a:off x="457200" y="594350"/>
            <a:ext cx="8229600" cy="1413600"/>
          </a:xfrm>
          <a:prstGeom prst="rect">
            <a:avLst/>
          </a:prstGeom>
          <a:noFill/>
          <a:ln>
            <a:noFill/>
          </a:ln>
        </p:spPr>
        <p:txBody>
          <a:bodyPr anchorCtr="0" anchor="t" bIns="0" lIns="0" spcFirstLastPara="1" rIns="0" wrap="square" tIns="0">
            <a:noAutofit/>
          </a:bodyPr>
          <a:lstStyle/>
          <a:p>
            <a:pPr indent="-419100" lvl="0" marL="457200" rtl="0" algn="l">
              <a:lnSpc>
                <a:spcPct val="115000"/>
              </a:lnSpc>
              <a:spcBef>
                <a:spcPts val="0"/>
              </a:spcBef>
              <a:spcAft>
                <a:spcPts val="0"/>
              </a:spcAft>
              <a:buSzPts val="3000"/>
              <a:buAutoNum type="arabicPeriod"/>
            </a:pPr>
            <a:r>
              <a:rPr lang="en-US" sz="3000"/>
              <a:t>This invention was designed to make public streets more accessible to wheelchair users and was first installed as early as the 1930s in the UK, and in the 1940s in the US. What is the name of this invention?</a:t>
            </a:r>
            <a:endParaRPr sz="30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7"/>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lang="en-US"/>
              <a:t>‹#›</a:t>
            </a:fld>
            <a:endParaRPr/>
          </a:p>
        </p:txBody>
      </p:sp>
      <p:sp>
        <p:nvSpPr>
          <p:cNvPr id="461" name="Google Shape;461;p67"/>
          <p:cNvSpPr txBox="1"/>
          <p:nvPr>
            <p:ph type="title"/>
          </p:nvPr>
        </p:nvSpPr>
        <p:spPr>
          <a:xfrm>
            <a:off x="457200" y="594350"/>
            <a:ext cx="8229600" cy="1407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2100"/>
              </a:spcBef>
              <a:spcAft>
                <a:spcPts val="0"/>
              </a:spcAft>
              <a:buSzPts val="4000"/>
              <a:buNone/>
            </a:pPr>
            <a:r>
              <a:rPr lang="en-US" sz="2800"/>
              <a:t>2. </a:t>
            </a:r>
            <a:r>
              <a:rPr lang="en-US" sz="2800"/>
              <a:t>Tenji blocks are used in public spaces on sidewalks and train platforms to help guide individuals with visual impairments. They feature raised dots or bars, similar to Lego building blocks and alert people of what is ahead. Where were Tenji Blocks invented?</a:t>
            </a:r>
            <a:endParaRPr sz="28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8"/>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lang="en-US"/>
              <a:t>‹#›</a:t>
            </a:fld>
            <a:endParaRPr/>
          </a:p>
        </p:txBody>
      </p:sp>
      <p:sp>
        <p:nvSpPr>
          <p:cNvPr id="468" name="Google Shape;468;p68"/>
          <p:cNvSpPr txBox="1"/>
          <p:nvPr>
            <p:ph type="title"/>
          </p:nvPr>
        </p:nvSpPr>
        <p:spPr>
          <a:xfrm>
            <a:off x="457200" y="594350"/>
            <a:ext cx="8229600" cy="3719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800"/>
              </a:spcBef>
              <a:spcAft>
                <a:spcPts val="0"/>
              </a:spcAft>
              <a:buSzPts val="4000"/>
              <a:buNone/>
            </a:pPr>
            <a:r>
              <a:rPr lang="en-US" sz="3000"/>
              <a:t>3. </a:t>
            </a:r>
            <a:r>
              <a:rPr lang="en-US" sz="3000"/>
              <a:t>Which American sports tradition was invented to address players who </a:t>
            </a:r>
            <a:r>
              <a:rPr lang="en-US" sz="3000"/>
              <a:t>were deaf and hard of hearing?</a:t>
            </a:r>
            <a:endParaRPr sz="3000"/>
          </a:p>
          <a:p>
            <a:pPr indent="-419100" lvl="0" marL="457200" marR="0" rtl="0" algn="l">
              <a:lnSpc>
                <a:spcPct val="100000"/>
              </a:lnSpc>
              <a:spcBef>
                <a:spcPts val="1700"/>
              </a:spcBef>
              <a:spcAft>
                <a:spcPts val="0"/>
              </a:spcAft>
              <a:buSzPts val="3000"/>
              <a:buAutoNum type="alphaLcPeriod"/>
            </a:pPr>
            <a:r>
              <a:rPr b="0" lang="en-US" sz="3000"/>
              <a:t>The American Football huddle</a:t>
            </a:r>
            <a:endParaRPr b="0" sz="3000"/>
          </a:p>
          <a:p>
            <a:pPr indent="-419100" lvl="0" marL="457200" marR="0" rtl="0" algn="l">
              <a:lnSpc>
                <a:spcPct val="100000"/>
              </a:lnSpc>
              <a:spcBef>
                <a:spcPts val="0"/>
              </a:spcBef>
              <a:spcAft>
                <a:spcPts val="0"/>
              </a:spcAft>
              <a:buSzPts val="3000"/>
              <a:buAutoNum type="alphaLcPeriod"/>
            </a:pPr>
            <a:r>
              <a:rPr b="0" lang="en-US" sz="3000"/>
              <a:t>Referee hand signals</a:t>
            </a:r>
            <a:endParaRPr b="0" sz="3000"/>
          </a:p>
          <a:p>
            <a:pPr indent="-419100" lvl="0" marL="457200" marR="0" rtl="0" algn="l">
              <a:lnSpc>
                <a:spcPct val="100000"/>
              </a:lnSpc>
              <a:spcBef>
                <a:spcPts val="0"/>
              </a:spcBef>
              <a:spcAft>
                <a:spcPts val="0"/>
              </a:spcAft>
              <a:buSzPts val="3000"/>
              <a:buAutoNum type="alphaLcPeriod"/>
            </a:pPr>
            <a:r>
              <a:rPr b="0" lang="en-US" sz="3000"/>
              <a:t>The scoreboard</a:t>
            </a:r>
            <a:endParaRPr b="0" sz="3000"/>
          </a:p>
          <a:p>
            <a:pPr indent="-419100" lvl="0" marL="457200" marR="0" rtl="0" algn="l">
              <a:lnSpc>
                <a:spcPct val="100000"/>
              </a:lnSpc>
              <a:spcBef>
                <a:spcPts val="0"/>
              </a:spcBef>
              <a:spcAft>
                <a:spcPts val="0"/>
              </a:spcAft>
              <a:buSzPts val="3000"/>
              <a:buAutoNum type="alphaLcPeriod"/>
            </a:pPr>
            <a:r>
              <a:rPr b="0" lang="en-US" sz="3000"/>
              <a:t>Player numbers</a:t>
            </a:r>
            <a:endParaRPr b="0" sz="30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9"/>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lang="en-US"/>
              <a:t>‹#›</a:t>
            </a:fld>
            <a:endParaRPr/>
          </a:p>
        </p:txBody>
      </p:sp>
      <p:sp>
        <p:nvSpPr>
          <p:cNvPr id="475" name="Google Shape;475;p69"/>
          <p:cNvSpPr txBox="1"/>
          <p:nvPr>
            <p:ph type="title"/>
          </p:nvPr>
        </p:nvSpPr>
        <p:spPr>
          <a:xfrm>
            <a:off x="457200" y="594350"/>
            <a:ext cx="8229600" cy="141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4000"/>
              <a:buNone/>
            </a:pPr>
            <a:r>
              <a:rPr lang="en-US" sz="4800"/>
              <a:t>4. </a:t>
            </a:r>
            <a:r>
              <a:rPr lang="en-US" sz="4800"/>
              <a:t>For whom were long-play (LP) vinyl records originally intended?</a:t>
            </a:r>
            <a:endParaRPr sz="48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0"/>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lang="en-US"/>
              <a:t>‹#›</a:t>
            </a:fld>
            <a:endParaRPr/>
          </a:p>
        </p:txBody>
      </p:sp>
      <p:sp>
        <p:nvSpPr>
          <p:cNvPr id="482" name="Google Shape;482;p70"/>
          <p:cNvSpPr txBox="1"/>
          <p:nvPr>
            <p:ph type="title"/>
          </p:nvPr>
        </p:nvSpPr>
        <p:spPr>
          <a:xfrm>
            <a:off x="457200" y="594350"/>
            <a:ext cx="8229600" cy="141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800"/>
              </a:spcAft>
              <a:buSzPts val="4000"/>
              <a:buNone/>
            </a:pPr>
            <a:r>
              <a:rPr lang="en-US" sz="3600"/>
              <a:t>5. </a:t>
            </a:r>
            <a:r>
              <a:rPr lang="en-US" sz="3600"/>
              <a:t>Which technology company recently created a specially designed  video game adaptive controller for people with disabilities?</a:t>
            </a:r>
            <a:endParaRPr sz="36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1"/>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Check mark" id="488" name="Google Shape;488;p71"/>
          <p:cNvPicPr preferRelativeResize="0"/>
          <p:nvPr/>
        </p:nvPicPr>
        <p:blipFill rotWithShape="1">
          <a:blip r:embed="rId3">
            <a:alphaModFix/>
          </a:blip>
          <a:srcRect b="0" l="0" r="0" t="0"/>
          <a:stretch/>
        </p:blipFill>
        <p:spPr>
          <a:xfrm>
            <a:off x="6673893" y="2132750"/>
            <a:ext cx="2076346" cy="2160750"/>
          </a:xfrm>
          <a:prstGeom prst="rect">
            <a:avLst/>
          </a:prstGeom>
          <a:noFill/>
          <a:ln>
            <a:noFill/>
          </a:ln>
        </p:spPr>
      </p:pic>
      <p:sp>
        <p:nvSpPr>
          <p:cNvPr id="489" name="Google Shape;489;p71"/>
          <p:cNvSpPr txBox="1"/>
          <p:nvPr>
            <p:ph type="title"/>
          </p:nvPr>
        </p:nvSpPr>
        <p:spPr>
          <a:xfrm>
            <a:off x="457200" y="594359"/>
            <a:ext cx="7086600" cy="2057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4800"/>
              <a:t>TIME TO GRADE YOUR ROUND 5 ANSWERS!</a:t>
            </a:r>
            <a:endParaRPr sz="48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2"/>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700"/>
              <a:buNone/>
            </a:pPr>
            <a:fld id="{00000000-1234-1234-1234-123412341234}" type="slidenum">
              <a:rPr lang="en-US"/>
              <a:t>‹#›</a:t>
            </a:fld>
            <a:endParaRPr/>
          </a:p>
        </p:txBody>
      </p:sp>
      <p:sp>
        <p:nvSpPr>
          <p:cNvPr id="495" name="Google Shape;495;p72"/>
          <p:cNvSpPr txBox="1"/>
          <p:nvPr/>
        </p:nvSpPr>
        <p:spPr>
          <a:xfrm>
            <a:off x="316650" y="1825175"/>
            <a:ext cx="8205900" cy="19014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n-US" sz="6000">
                <a:solidFill>
                  <a:schemeClr val="dk1"/>
                </a:solidFill>
              </a:rPr>
              <a:t>Additional Questions Just For Fun</a:t>
            </a:r>
            <a:endParaRPr b="1" sz="4000">
              <a:solidFill>
                <a:schemeClr val="dk1"/>
              </a:solidFill>
            </a:endParaRPr>
          </a:p>
        </p:txBody>
      </p:sp>
      <p:sp>
        <p:nvSpPr>
          <p:cNvPr id="496" name="Google Shape;496;p72"/>
          <p:cNvSpPr txBox="1"/>
          <p:nvPr>
            <p:ph type="title"/>
          </p:nvPr>
        </p:nvSpPr>
        <p:spPr>
          <a:xfrm>
            <a:off x="457200" y="457200"/>
            <a:ext cx="6873000" cy="7938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lt1"/>
              </a:buClr>
              <a:buSzPts val="6000"/>
              <a:buFont typeface="Arial"/>
              <a:buNone/>
            </a:pPr>
            <a:r>
              <a:rPr lang="en-US" sz="6000"/>
              <a:t>Round 6: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lang="en-US"/>
              <a:t>‹#›</a:t>
            </a:fld>
            <a:endParaRPr/>
          </a:p>
        </p:txBody>
      </p:sp>
      <p:sp>
        <p:nvSpPr>
          <p:cNvPr id="164" name="Google Shape;164;p28"/>
          <p:cNvSpPr txBox="1"/>
          <p:nvPr>
            <p:ph type="title"/>
          </p:nvPr>
        </p:nvSpPr>
        <p:spPr>
          <a:xfrm>
            <a:off x="457200" y="594350"/>
            <a:ext cx="8229600" cy="359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800"/>
              </a:spcBef>
              <a:spcAft>
                <a:spcPts val="0"/>
              </a:spcAft>
              <a:buSzPts val="4000"/>
              <a:buNone/>
            </a:pPr>
            <a:r>
              <a:rPr lang="en-US" sz="2200"/>
              <a:t>2. </a:t>
            </a:r>
            <a:r>
              <a:rPr lang="en-US" sz="2200"/>
              <a:t>Which of the following is NOT a regulation that requires equal access: </a:t>
            </a:r>
            <a:endParaRPr sz="2200"/>
          </a:p>
          <a:p>
            <a:pPr indent="-368300" lvl="1" marL="914400" rtl="0" algn="l">
              <a:lnSpc>
                <a:spcPct val="100000"/>
              </a:lnSpc>
              <a:spcBef>
                <a:spcPts val="1700"/>
              </a:spcBef>
              <a:spcAft>
                <a:spcPts val="0"/>
              </a:spcAft>
              <a:buSzPts val="2200"/>
              <a:buAutoNum type="alphaLcPeriod"/>
            </a:pPr>
            <a:r>
              <a:rPr lang="en-US" sz="2200"/>
              <a:t>The Americans with Disabilities Act</a:t>
            </a:r>
            <a:endParaRPr sz="2200"/>
          </a:p>
          <a:p>
            <a:pPr indent="-368300" lvl="1" marL="914400" rtl="0" algn="l">
              <a:lnSpc>
                <a:spcPct val="100000"/>
              </a:lnSpc>
              <a:spcBef>
                <a:spcPts val="0"/>
              </a:spcBef>
              <a:spcAft>
                <a:spcPts val="0"/>
              </a:spcAft>
              <a:buSzPts val="2200"/>
              <a:buAutoNum type="alphaLcPeriod"/>
            </a:pPr>
            <a:r>
              <a:rPr lang="en-US" sz="2200"/>
              <a:t>Section 504 &amp; Section 508 of the Rehabilitation Act</a:t>
            </a:r>
            <a:endParaRPr sz="2200"/>
          </a:p>
          <a:p>
            <a:pPr indent="-368300" lvl="1" marL="914400" rtl="0" algn="l">
              <a:lnSpc>
                <a:spcPct val="100000"/>
              </a:lnSpc>
              <a:spcBef>
                <a:spcPts val="0"/>
              </a:spcBef>
              <a:spcAft>
                <a:spcPts val="0"/>
              </a:spcAft>
              <a:buSzPts val="2200"/>
              <a:buAutoNum type="alphaLcPeriod"/>
            </a:pPr>
            <a:r>
              <a:rPr lang="en-US" sz="2200"/>
              <a:t> CVAA - The 21st Century Communications and Video Accessibility Act</a:t>
            </a:r>
            <a:endParaRPr sz="2200"/>
          </a:p>
          <a:p>
            <a:pPr indent="-368300" lvl="1" marL="914400" rtl="0" algn="l">
              <a:lnSpc>
                <a:spcPct val="100000"/>
              </a:lnSpc>
              <a:spcBef>
                <a:spcPts val="0"/>
              </a:spcBef>
              <a:spcAft>
                <a:spcPts val="0"/>
              </a:spcAft>
              <a:buSzPts val="2200"/>
              <a:buAutoNum type="alphaLcPeriod"/>
            </a:pPr>
            <a:r>
              <a:rPr lang="en-US" sz="2200"/>
              <a:t>The Individuals with Disabilities Education Act</a:t>
            </a:r>
            <a:endParaRPr sz="2200"/>
          </a:p>
          <a:p>
            <a:pPr indent="-368300" lvl="1" marL="914400" rtl="0" algn="l">
              <a:lnSpc>
                <a:spcPct val="100000"/>
              </a:lnSpc>
              <a:spcBef>
                <a:spcPts val="0"/>
              </a:spcBef>
              <a:spcAft>
                <a:spcPts val="0"/>
              </a:spcAft>
              <a:buSzPts val="2200"/>
              <a:buAutoNum type="alphaLcPeriod"/>
            </a:pPr>
            <a:r>
              <a:rPr lang="en-US" sz="2200"/>
              <a:t>FCC Closed Captioning Regulations</a:t>
            </a:r>
            <a:endParaRPr sz="22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3"/>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lang="en-US"/>
              <a:t>‹#›</a:t>
            </a:fld>
            <a:endParaRPr/>
          </a:p>
        </p:txBody>
      </p:sp>
      <p:sp>
        <p:nvSpPr>
          <p:cNvPr id="503" name="Google Shape;503;p73"/>
          <p:cNvSpPr txBox="1"/>
          <p:nvPr>
            <p:ph type="title"/>
          </p:nvPr>
        </p:nvSpPr>
        <p:spPr>
          <a:xfrm>
            <a:off x="457200" y="594350"/>
            <a:ext cx="8229600" cy="3777000"/>
          </a:xfrm>
          <a:prstGeom prst="rect">
            <a:avLst/>
          </a:prstGeom>
          <a:noFill/>
          <a:ln>
            <a:noFill/>
          </a:ln>
        </p:spPr>
        <p:txBody>
          <a:bodyPr anchorCtr="0" anchor="t" bIns="0" lIns="0" spcFirstLastPara="1" rIns="0" wrap="square" tIns="0">
            <a:noAutofit/>
          </a:bodyPr>
          <a:lstStyle/>
          <a:p>
            <a:pPr indent="-368300" lvl="0" marL="457200" marR="0" rtl="0" algn="l">
              <a:lnSpc>
                <a:spcPct val="100000"/>
              </a:lnSpc>
              <a:spcBef>
                <a:spcPts val="0"/>
              </a:spcBef>
              <a:spcAft>
                <a:spcPts val="0"/>
              </a:spcAft>
              <a:buSzPts val="2200"/>
              <a:buAutoNum type="arabicPeriod"/>
            </a:pPr>
            <a:r>
              <a:rPr lang="en-US" sz="2200"/>
              <a:t>Teach Access is an organization that brings together industry, academia and advocacy groups to ensure students of technology learn accessible design principles. What two companies founded Teach Access?</a:t>
            </a:r>
            <a:endParaRPr sz="2200"/>
          </a:p>
          <a:p>
            <a:pPr indent="-368300" lvl="0" marL="914400" marR="0" rtl="0" algn="l">
              <a:lnSpc>
                <a:spcPct val="100000"/>
              </a:lnSpc>
              <a:spcBef>
                <a:spcPts val="0"/>
              </a:spcBef>
              <a:spcAft>
                <a:spcPts val="0"/>
              </a:spcAft>
              <a:buSzPts val="2200"/>
              <a:buAutoNum type="alphaLcPeriod"/>
            </a:pPr>
            <a:r>
              <a:rPr b="0" lang="en-US" sz="2200"/>
              <a:t>Yahoo and Facebook</a:t>
            </a:r>
            <a:endParaRPr b="0" sz="2200"/>
          </a:p>
          <a:p>
            <a:pPr indent="-368300" lvl="0" marL="914400" marR="0" rtl="0" algn="l">
              <a:lnSpc>
                <a:spcPct val="100000"/>
              </a:lnSpc>
              <a:spcBef>
                <a:spcPts val="0"/>
              </a:spcBef>
              <a:spcAft>
                <a:spcPts val="0"/>
              </a:spcAft>
              <a:buSzPts val="2200"/>
              <a:buAutoNum type="alphaLcPeriod"/>
            </a:pPr>
            <a:r>
              <a:rPr b="0" lang="en-US" sz="2200"/>
              <a:t>AOL and Google</a:t>
            </a:r>
            <a:endParaRPr b="0" sz="2200"/>
          </a:p>
          <a:p>
            <a:pPr indent="-368300" lvl="0" marL="914400" marR="0" rtl="0" algn="l">
              <a:lnSpc>
                <a:spcPct val="100000"/>
              </a:lnSpc>
              <a:spcBef>
                <a:spcPts val="0"/>
              </a:spcBef>
              <a:spcAft>
                <a:spcPts val="0"/>
              </a:spcAft>
              <a:buSzPts val="2200"/>
              <a:buAutoNum type="alphaLcPeriod"/>
            </a:pPr>
            <a:r>
              <a:rPr b="0" lang="en-US" sz="2200"/>
              <a:t>Microsoft and Be My Eyes</a:t>
            </a:r>
            <a:endParaRPr b="0" sz="2200"/>
          </a:p>
          <a:p>
            <a:pPr indent="-368300" lvl="0" marL="914400" marR="0" rtl="0" algn="l">
              <a:lnSpc>
                <a:spcPct val="100000"/>
              </a:lnSpc>
              <a:spcBef>
                <a:spcPts val="0"/>
              </a:spcBef>
              <a:spcAft>
                <a:spcPts val="0"/>
              </a:spcAft>
              <a:buSzPts val="2200"/>
              <a:buAutoNum type="alphaLcPeriod"/>
            </a:pPr>
            <a:r>
              <a:rPr b="0" lang="en-US" sz="2200"/>
              <a:t>Amazon and Apple</a:t>
            </a:r>
            <a:endParaRPr b="0" sz="22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74"/>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lang="en-US"/>
              <a:t>‹#›</a:t>
            </a:fld>
            <a:endParaRPr/>
          </a:p>
        </p:txBody>
      </p:sp>
      <p:sp>
        <p:nvSpPr>
          <p:cNvPr id="510" name="Google Shape;510;p74"/>
          <p:cNvSpPr txBox="1"/>
          <p:nvPr>
            <p:ph type="title"/>
          </p:nvPr>
        </p:nvSpPr>
        <p:spPr>
          <a:xfrm>
            <a:off x="457200" y="594350"/>
            <a:ext cx="8229600" cy="3777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800"/>
              </a:spcAft>
              <a:buNone/>
            </a:pPr>
            <a:r>
              <a:rPr lang="en-US" sz="2600"/>
              <a:t>2. </a:t>
            </a:r>
            <a:r>
              <a:rPr lang="en-US" sz="2600"/>
              <a:t>Verizon, Getty Images and the National Disability Leadership Alliance have partnered to create a radically new collection of stock images that break stereotypes and authentically portray people with disabilities in everyday life. What is this collection called?</a:t>
            </a:r>
            <a:endParaRPr sz="26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75"/>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lang="en-US"/>
              <a:t>‹#›</a:t>
            </a:fld>
            <a:endParaRPr/>
          </a:p>
        </p:txBody>
      </p:sp>
      <p:sp>
        <p:nvSpPr>
          <p:cNvPr id="517" name="Google Shape;517;p75"/>
          <p:cNvSpPr txBox="1"/>
          <p:nvPr>
            <p:ph type="title"/>
          </p:nvPr>
        </p:nvSpPr>
        <p:spPr>
          <a:xfrm>
            <a:off x="457200" y="594350"/>
            <a:ext cx="8229600" cy="3777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800"/>
              </a:spcAft>
              <a:buNone/>
            </a:pPr>
            <a:r>
              <a:rPr lang="en-US" sz="2600"/>
              <a:t>3. </a:t>
            </a:r>
            <a:r>
              <a:rPr lang="en-US" sz="2600"/>
              <a:t>What is a common coding technique that enables a switch or keyboard user who can’t use a mouse or trackpad, to move the keyboard focus directly to different areas of a web page without forcing them to press the tab key repeatedly. </a:t>
            </a:r>
            <a:endParaRPr sz="26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6"/>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lang="en-US"/>
              <a:t>‹#›</a:t>
            </a:fld>
            <a:endParaRPr/>
          </a:p>
        </p:txBody>
      </p:sp>
      <p:sp>
        <p:nvSpPr>
          <p:cNvPr id="524" name="Google Shape;524;p76"/>
          <p:cNvSpPr txBox="1"/>
          <p:nvPr>
            <p:ph type="title"/>
          </p:nvPr>
        </p:nvSpPr>
        <p:spPr>
          <a:xfrm>
            <a:off x="457200" y="594350"/>
            <a:ext cx="8229600" cy="3777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2600"/>
              <a:t>4. </a:t>
            </a:r>
            <a:r>
              <a:rPr lang="en-US" sz="2600"/>
              <a:t>Who or what inspired picture-based cash registers like those used at fast-food restaurants?</a:t>
            </a:r>
            <a:endParaRPr sz="2600"/>
          </a:p>
          <a:p>
            <a:pPr indent="-393700" lvl="0" marL="914400" marR="0" rtl="0" algn="l">
              <a:lnSpc>
                <a:spcPct val="100000"/>
              </a:lnSpc>
              <a:spcBef>
                <a:spcPts val="800"/>
              </a:spcBef>
              <a:spcAft>
                <a:spcPts val="0"/>
              </a:spcAft>
              <a:buSzPts val="2600"/>
              <a:buAutoNum type="alphaLcPeriod"/>
            </a:pPr>
            <a:r>
              <a:rPr b="0" lang="en-US" sz="2600"/>
              <a:t>James J. Ritty</a:t>
            </a:r>
            <a:endParaRPr b="0" sz="2600"/>
          </a:p>
          <a:p>
            <a:pPr indent="-393700" lvl="0" marL="914400" marR="0" rtl="0" algn="l">
              <a:lnSpc>
                <a:spcPct val="100000"/>
              </a:lnSpc>
              <a:spcBef>
                <a:spcPts val="0"/>
              </a:spcBef>
              <a:spcAft>
                <a:spcPts val="0"/>
              </a:spcAft>
              <a:buSzPts val="2600"/>
              <a:buAutoNum type="alphaLcPeriod"/>
            </a:pPr>
            <a:r>
              <a:rPr b="0" lang="en-US" sz="2600"/>
              <a:t>A person using Augmentative and Alternative Communication</a:t>
            </a:r>
            <a:endParaRPr b="0" sz="2600"/>
          </a:p>
          <a:p>
            <a:pPr indent="-393700" lvl="0" marL="914400" marR="0" rtl="0" algn="l">
              <a:lnSpc>
                <a:spcPct val="100000"/>
              </a:lnSpc>
              <a:spcBef>
                <a:spcPts val="0"/>
              </a:spcBef>
              <a:spcAft>
                <a:spcPts val="0"/>
              </a:spcAft>
              <a:buSzPts val="2600"/>
              <a:buAutoNum type="alphaLcPeriod"/>
            </a:pPr>
            <a:r>
              <a:rPr b="0" lang="en-US" sz="2600"/>
              <a:t>National Cash Register Company</a:t>
            </a:r>
            <a:endParaRPr b="0" sz="2600"/>
          </a:p>
          <a:p>
            <a:pPr indent="-393700" lvl="0" marL="914400" marR="0" rtl="0" algn="l">
              <a:lnSpc>
                <a:spcPct val="100000"/>
              </a:lnSpc>
              <a:spcBef>
                <a:spcPts val="0"/>
              </a:spcBef>
              <a:spcAft>
                <a:spcPts val="0"/>
              </a:spcAft>
              <a:buSzPts val="2600"/>
              <a:buAutoNum type="alphaLcPeriod"/>
            </a:pPr>
            <a:r>
              <a:rPr b="0" lang="en-US" sz="2600"/>
              <a:t>McDonald’s </a:t>
            </a:r>
            <a:endParaRPr b="0" sz="26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7"/>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lang="en-US"/>
              <a:t>‹#›</a:t>
            </a:fld>
            <a:endParaRPr/>
          </a:p>
        </p:txBody>
      </p:sp>
      <p:sp>
        <p:nvSpPr>
          <p:cNvPr id="531" name="Google Shape;531;p77"/>
          <p:cNvSpPr txBox="1"/>
          <p:nvPr>
            <p:ph type="title"/>
          </p:nvPr>
        </p:nvSpPr>
        <p:spPr>
          <a:xfrm>
            <a:off x="457200" y="594350"/>
            <a:ext cx="8229600" cy="3777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800"/>
              </a:spcAft>
              <a:buNone/>
            </a:pPr>
            <a:r>
              <a:rPr lang="en-US" sz="3600"/>
              <a:t>5. </a:t>
            </a:r>
            <a:r>
              <a:rPr lang="en-US" sz="3600"/>
              <a:t>What types of assistive technologies are most helpful for people who have dyslexia?</a:t>
            </a:r>
            <a:endParaRPr sz="26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8"/>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lang="en-US" sz="1200"/>
              <a:t>‹#›</a:t>
            </a:fld>
            <a:endParaRPr sz="1200"/>
          </a:p>
        </p:txBody>
      </p:sp>
      <p:sp>
        <p:nvSpPr>
          <p:cNvPr id="538" name="Google Shape;538;p78"/>
          <p:cNvSpPr txBox="1"/>
          <p:nvPr>
            <p:ph type="title"/>
          </p:nvPr>
        </p:nvSpPr>
        <p:spPr>
          <a:xfrm>
            <a:off x="457200" y="594350"/>
            <a:ext cx="8229600" cy="3777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800"/>
              </a:spcAft>
              <a:buNone/>
            </a:pPr>
            <a:r>
              <a:rPr lang="en-US" sz="3600"/>
              <a:t>6. </a:t>
            </a:r>
            <a:r>
              <a:rPr lang="en-US" sz="3600"/>
              <a:t>What assistive technology makes TV and video accessible for people who are blind or have low vision?</a:t>
            </a:r>
            <a:endParaRPr sz="26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9"/>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700"/>
              <a:buFont typeface="Arial"/>
              <a:buNone/>
            </a:pPr>
            <a:fld id="{00000000-1234-1234-1234-123412341234}" type="slidenum">
              <a:rPr lang="en-US"/>
              <a:t>‹#›</a:t>
            </a:fld>
            <a:endParaRPr/>
          </a:p>
        </p:txBody>
      </p:sp>
      <p:pic>
        <p:nvPicPr>
          <p:cNvPr descr="Star" id="544" name="Google Shape;544;p79"/>
          <p:cNvPicPr preferRelativeResize="0"/>
          <p:nvPr/>
        </p:nvPicPr>
        <p:blipFill rotWithShape="1">
          <a:blip r:embed="rId3">
            <a:alphaModFix/>
          </a:blip>
          <a:srcRect b="0" l="0" r="0" t="0"/>
          <a:stretch/>
        </p:blipFill>
        <p:spPr>
          <a:xfrm>
            <a:off x="6039977" y="1764850"/>
            <a:ext cx="2625950" cy="2625950"/>
          </a:xfrm>
          <a:prstGeom prst="rect">
            <a:avLst/>
          </a:prstGeom>
          <a:noFill/>
          <a:ln>
            <a:noFill/>
          </a:ln>
        </p:spPr>
      </p:pic>
      <p:sp>
        <p:nvSpPr>
          <p:cNvPr id="545" name="Google Shape;545;p79"/>
          <p:cNvSpPr txBox="1"/>
          <p:nvPr>
            <p:ph type="title"/>
          </p:nvPr>
        </p:nvSpPr>
        <p:spPr>
          <a:xfrm>
            <a:off x="457200" y="594350"/>
            <a:ext cx="7086600" cy="2157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7200"/>
              <a:t>Who is the winner?</a:t>
            </a:r>
            <a:endParaRPr sz="72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80"/>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700"/>
              <a:buNone/>
            </a:pPr>
            <a:fld id="{00000000-1234-1234-1234-123412341234}" type="slidenum">
              <a:rPr lang="en-US"/>
              <a:t>‹#›</a:t>
            </a:fld>
            <a:endParaRPr/>
          </a:p>
        </p:txBody>
      </p:sp>
      <p:sp>
        <p:nvSpPr>
          <p:cNvPr id="551" name="Google Shape;551;p80"/>
          <p:cNvSpPr txBox="1"/>
          <p:nvPr>
            <p:ph type="title"/>
          </p:nvPr>
        </p:nvSpPr>
        <p:spPr>
          <a:xfrm>
            <a:off x="457200" y="457200"/>
            <a:ext cx="7086600" cy="2057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lt1"/>
              </a:buClr>
              <a:buSzPts val="6000"/>
              <a:buFont typeface="Arial"/>
              <a:buNone/>
            </a:pPr>
            <a:r>
              <a:rPr lang="en-US" sz="6000"/>
              <a:t>Thanks for playing!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lang="en-US"/>
              <a:t>‹#›</a:t>
            </a:fld>
            <a:endParaRPr/>
          </a:p>
        </p:txBody>
      </p:sp>
      <p:sp>
        <p:nvSpPr>
          <p:cNvPr id="171" name="Google Shape;171;p29"/>
          <p:cNvSpPr txBox="1"/>
          <p:nvPr>
            <p:ph type="title"/>
          </p:nvPr>
        </p:nvSpPr>
        <p:spPr>
          <a:xfrm>
            <a:off x="457200" y="594350"/>
            <a:ext cx="8229600" cy="141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4000"/>
              <a:buNone/>
            </a:pPr>
            <a:r>
              <a:rPr lang="en-US" sz="2400"/>
              <a:t>3. </a:t>
            </a:r>
            <a:r>
              <a:rPr lang="en-US" sz="2400"/>
              <a:t>What was the first international law to set a minimum standard for rights for people with disabilities?</a:t>
            </a:r>
            <a:endParaRPr sz="2400"/>
          </a:p>
          <a:p>
            <a:pPr indent="-381000" lvl="1" marL="914400" rtl="0" algn="l">
              <a:lnSpc>
                <a:spcPct val="100000"/>
              </a:lnSpc>
              <a:spcBef>
                <a:spcPts val="1500"/>
              </a:spcBef>
              <a:spcAft>
                <a:spcPts val="0"/>
              </a:spcAft>
              <a:buSzPts val="2400"/>
              <a:buAutoNum type="alphaLcPeriod"/>
            </a:pPr>
            <a:r>
              <a:rPr lang="en-US" sz="2400"/>
              <a:t>Marrakesh Treaty</a:t>
            </a:r>
            <a:endParaRPr sz="2400"/>
          </a:p>
          <a:p>
            <a:pPr indent="-381000" lvl="1" marL="914400" rtl="0" algn="l">
              <a:lnSpc>
                <a:spcPct val="100000"/>
              </a:lnSpc>
              <a:spcBef>
                <a:spcPts val="0"/>
              </a:spcBef>
              <a:spcAft>
                <a:spcPts val="0"/>
              </a:spcAft>
              <a:buSzPts val="2400"/>
              <a:buAutoNum type="alphaLcPeriod"/>
            </a:pPr>
            <a:r>
              <a:rPr lang="en-US" sz="2400"/>
              <a:t>The Convention on the Rights of Persons with Disabilities (CRPD) </a:t>
            </a:r>
            <a:endParaRPr sz="2400"/>
          </a:p>
          <a:p>
            <a:pPr indent="-381000" lvl="1" marL="914400" rtl="0" algn="l">
              <a:lnSpc>
                <a:spcPct val="100000"/>
              </a:lnSpc>
              <a:spcBef>
                <a:spcPts val="0"/>
              </a:spcBef>
              <a:spcAft>
                <a:spcPts val="0"/>
              </a:spcAft>
              <a:buSzPts val="2400"/>
              <a:buAutoNum type="alphaLcPeriod"/>
            </a:pPr>
            <a:r>
              <a:rPr lang="en-US" sz="2400"/>
              <a:t>EU Mandate 376</a:t>
            </a:r>
            <a:endParaRPr sz="2400"/>
          </a:p>
          <a:p>
            <a:pPr indent="-381000" lvl="1" marL="914400" rtl="0" algn="l">
              <a:lnSpc>
                <a:spcPct val="100000"/>
              </a:lnSpc>
              <a:spcBef>
                <a:spcPts val="0"/>
              </a:spcBef>
              <a:spcAft>
                <a:spcPts val="0"/>
              </a:spcAft>
              <a:buSzPts val="2400"/>
              <a:buAutoNum type="alphaLcPeriod"/>
            </a:pPr>
            <a:r>
              <a:rPr lang="en-US" sz="2400"/>
              <a:t>The Americans With Disabilities Act</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lang="en-US"/>
              <a:t>‹#›</a:t>
            </a:fld>
            <a:endParaRPr/>
          </a:p>
        </p:txBody>
      </p:sp>
      <p:sp>
        <p:nvSpPr>
          <p:cNvPr id="178" name="Google Shape;178;p30"/>
          <p:cNvSpPr txBox="1"/>
          <p:nvPr>
            <p:ph type="title"/>
          </p:nvPr>
        </p:nvSpPr>
        <p:spPr>
          <a:xfrm>
            <a:off x="457200" y="594350"/>
            <a:ext cx="8114400" cy="3758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Arial"/>
              <a:buNone/>
            </a:pPr>
            <a:r>
              <a:rPr lang="en-US" sz="2400"/>
              <a:t>4. </a:t>
            </a:r>
            <a:r>
              <a:rPr lang="en-US" sz="2400"/>
              <a:t>The Accessibility for Ontarians with Disabilities Act, or AODA, aims to identify, remove, and prevent barriers for people with disabilities.</a:t>
            </a:r>
            <a:endParaRPr sz="2400"/>
          </a:p>
          <a:p>
            <a:pPr indent="0" lvl="0" marL="0" rtl="0" algn="l">
              <a:lnSpc>
                <a:spcPct val="100000"/>
              </a:lnSpc>
              <a:spcBef>
                <a:spcPts val="1500"/>
              </a:spcBef>
              <a:spcAft>
                <a:spcPts val="0"/>
              </a:spcAft>
              <a:buClr>
                <a:schemeClr val="dk1"/>
              </a:buClr>
              <a:buSzPts val="1100"/>
              <a:buFont typeface="Arial"/>
              <a:buNone/>
            </a:pPr>
            <a:r>
              <a:rPr lang="en-US" sz="2400"/>
              <a:t>What year did the AODA come about?</a:t>
            </a:r>
            <a:endParaRPr sz="2400"/>
          </a:p>
          <a:p>
            <a:pPr indent="-381000" lvl="0" marL="914400" rtl="0" algn="l">
              <a:lnSpc>
                <a:spcPct val="100000"/>
              </a:lnSpc>
              <a:spcBef>
                <a:spcPts val="1500"/>
              </a:spcBef>
              <a:spcAft>
                <a:spcPts val="0"/>
              </a:spcAft>
              <a:buSzPts val="2400"/>
              <a:buAutoNum type="alphaLcPeriod"/>
            </a:pPr>
            <a:r>
              <a:rPr b="0" lang="en-US" sz="2400"/>
              <a:t>1979</a:t>
            </a:r>
            <a:endParaRPr b="0" sz="2400"/>
          </a:p>
          <a:p>
            <a:pPr indent="-381000" lvl="0" marL="914400" marR="0" rtl="0" algn="l">
              <a:lnSpc>
                <a:spcPct val="100000"/>
              </a:lnSpc>
              <a:spcBef>
                <a:spcPts val="0"/>
              </a:spcBef>
              <a:spcAft>
                <a:spcPts val="0"/>
              </a:spcAft>
              <a:buSzPts val="2400"/>
              <a:buAutoNum type="alphaLcPeriod"/>
            </a:pPr>
            <a:r>
              <a:rPr b="0" lang="en-US" sz="2400"/>
              <a:t>1</a:t>
            </a:r>
            <a:r>
              <a:rPr b="0" lang="en-US" sz="2400"/>
              <a:t>988</a:t>
            </a:r>
            <a:endParaRPr b="0" sz="2400"/>
          </a:p>
          <a:p>
            <a:pPr indent="-381000" lvl="0" marL="914400" marR="0" rtl="0" algn="l">
              <a:lnSpc>
                <a:spcPct val="100000"/>
              </a:lnSpc>
              <a:spcBef>
                <a:spcPts val="0"/>
              </a:spcBef>
              <a:spcAft>
                <a:spcPts val="0"/>
              </a:spcAft>
              <a:buSzPts val="2400"/>
              <a:buAutoNum type="alphaLcPeriod"/>
            </a:pPr>
            <a:r>
              <a:rPr b="0" lang="en-US" sz="2400"/>
              <a:t>1990</a:t>
            </a:r>
            <a:endParaRPr b="0" sz="2400"/>
          </a:p>
          <a:p>
            <a:pPr indent="-381000" lvl="0" marL="914400" marR="0" rtl="0" algn="l">
              <a:lnSpc>
                <a:spcPct val="100000"/>
              </a:lnSpc>
              <a:spcBef>
                <a:spcPts val="0"/>
              </a:spcBef>
              <a:spcAft>
                <a:spcPts val="0"/>
              </a:spcAft>
              <a:buSzPts val="2400"/>
              <a:buAutoNum type="alphaLcPeriod"/>
            </a:pPr>
            <a:r>
              <a:rPr b="0" lang="en-US" sz="2400"/>
              <a:t>2005</a:t>
            </a:r>
            <a:endParaRPr b="0"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lang="en-US"/>
              <a:t>‹#›</a:t>
            </a:fld>
            <a:endParaRPr/>
          </a:p>
        </p:txBody>
      </p:sp>
      <p:sp>
        <p:nvSpPr>
          <p:cNvPr id="185" name="Google Shape;185;p31"/>
          <p:cNvSpPr txBox="1"/>
          <p:nvPr/>
        </p:nvSpPr>
        <p:spPr>
          <a:xfrm>
            <a:off x="375275" y="1574250"/>
            <a:ext cx="8018100" cy="28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chemeClr val="dk1"/>
                </a:solidFill>
              </a:rPr>
              <a:t>People who are blind have no perception of light.</a:t>
            </a:r>
            <a:endParaRPr sz="4800">
              <a:solidFill>
                <a:schemeClr val="dk1"/>
              </a:solidFill>
            </a:endParaRPr>
          </a:p>
        </p:txBody>
      </p:sp>
      <p:sp>
        <p:nvSpPr>
          <p:cNvPr id="186" name="Google Shape;186;p31"/>
          <p:cNvSpPr txBox="1"/>
          <p:nvPr>
            <p:ph type="title"/>
          </p:nvPr>
        </p:nvSpPr>
        <p:spPr>
          <a:xfrm>
            <a:off x="457200" y="594350"/>
            <a:ext cx="8229600" cy="141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4000"/>
              <a:buNone/>
            </a:pPr>
            <a:r>
              <a:rPr lang="en-US" sz="4800"/>
              <a:t>5. </a:t>
            </a:r>
            <a:r>
              <a:rPr lang="en-US" sz="4800"/>
              <a:t>Tr</a:t>
            </a:r>
            <a:r>
              <a:rPr lang="en-US" sz="4800"/>
              <a:t>ue or false?</a:t>
            </a:r>
            <a:endParaRPr sz="4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lang="en-US"/>
              <a:t>‹#›</a:t>
            </a:fld>
            <a:endParaRPr/>
          </a:p>
        </p:txBody>
      </p:sp>
      <p:sp>
        <p:nvSpPr>
          <p:cNvPr id="193" name="Google Shape;193;p32"/>
          <p:cNvSpPr txBox="1"/>
          <p:nvPr>
            <p:ph type="title"/>
          </p:nvPr>
        </p:nvSpPr>
        <p:spPr>
          <a:xfrm>
            <a:off x="457200" y="594350"/>
            <a:ext cx="8229600" cy="141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4000"/>
              <a:buNone/>
            </a:pPr>
            <a:r>
              <a:rPr lang="en-US" sz="2400"/>
              <a:t>6. </a:t>
            </a:r>
            <a:r>
              <a:rPr lang="en-US" sz="2400">
                <a:latin typeface="Arial"/>
                <a:ea typeface="Arial"/>
                <a:cs typeface="Arial"/>
                <a:sym typeface="Arial"/>
              </a:rPr>
              <a:t>Men of Northern European ancestry are most likely to have color blindness. What percentage of those men have the most common form of color blindness (red-green)?</a:t>
            </a:r>
            <a:endParaRPr sz="2400"/>
          </a:p>
          <a:p>
            <a:pPr indent="-381000" lvl="1" marL="914400" rtl="0" algn="l">
              <a:lnSpc>
                <a:spcPct val="100000"/>
              </a:lnSpc>
              <a:spcBef>
                <a:spcPts val="800"/>
              </a:spcBef>
              <a:spcAft>
                <a:spcPts val="0"/>
              </a:spcAft>
              <a:buSzPts val="2400"/>
              <a:buAutoNum type="alphaLcPeriod"/>
            </a:pPr>
            <a:r>
              <a:rPr lang="en-US" sz="2400"/>
              <a:t>Less than 1%</a:t>
            </a:r>
            <a:endParaRPr sz="2400"/>
          </a:p>
          <a:p>
            <a:pPr indent="-381000" lvl="1" marL="914400" rtl="0" algn="l">
              <a:lnSpc>
                <a:spcPct val="100000"/>
              </a:lnSpc>
              <a:spcBef>
                <a:spcPts val="0"/>
              </a:spcBef>
              <a:spcAft>
                <a:spcPts val="0"/>
              </a:spcAft>
              <a:buSzPts val="2400"/>
              <a:buAutoNum type="alphaLcPeriod"/>
            </a:pPr>
            <a:r>
              <a:rPr lang="en-US" sz="2400"/>
              <a:t>2-4%</a:t>
            </a:r>
            <a:endParaRPr sz="2400"/>
          </a:p>
          <a:p>
            <a:pPr indent="-381000" lvl="1" marL="914400" rtl="0" algn="l">
              <a:lnSpc>
                <a:spcPct val="100000"/>
              </a:lnSpc>
              <a:spcBef>
                <a:spcPts val="0"/>
              </a:spcBef>
              <a:spcAft>
                <a:spcPts val="0"/>
              </a:spcAft>
              <a:buSzPts val="2400"/>
              <a:buAutoNum type="alphaLcPeriod"/>
            </a:pPr>
            <a:r>
              <a:rPr lang="en-US" sz="2400"/>
              <a:t>4-8%</a:t>
            </a:r>
            <a:endParaRPr sz="2400"/>
          </a:p>
          <a:p>
            <a:pPr indent="-381000" lvl="1" marL="914400" rtl="0" algn="l">
              <a:lnSpc>
                <a:spcPct val="100000"/>
              </a:lnSpc>
              <a:spcBef>
                <a:spcPts val="0"/>
              </a:spcBef>
              <a:spcAft>
                <a:spcPts val="0"/>
              </a:spcAft>
              <a:buSzPts val="2400"/>
              <a:buAutoNum type="alphaLcPeriod"/>
            </a:pPr>
            <a:r>
              <a:rPr lang="en-US" sz="2400"/>
              <a:t>9-12%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erizon Media, Google Slides Official 2019">
  <a:themeElements>
    <a:clrScheme name="Custom 3">
      <a:dk1>
        <a:srgbClr val="000000"/>
      </a:dk1>
      <a:lt1>
        <a:srgbClr val="FFFFFF"/>
      </a:lt1>
      <a:dk2>
        <a:srgbClr val="000000"/>
      </a:dk2>
      <a:lt2>
        <a:srgbClr val="FFFFFF"/>
      </a:lt2>
      <a:accent1>
        <a:srgbClr val="D52B1E"/>
      </a:accent1>
      <a:accent2>
        <a:srgbClr val="D8DADA"/>
      </a:accent2>
      <a:accent3>
        <a:srgbClr val="FFBC3D"/>
      </a:accent3>
      <a:accent4>
        <a:srgbClr val="ED7000"/>
      </a:accent4>
      <a:accent5>
        <a:srgbClr val="00AC3E"/>
      </a:accent5>
      <a:accent6>
        <a:srgbClr val="0088CE"/>
      </a:accent6>
      <a:hlink>
        <a:srgbClr val="000000"/>
      </a:hlink>
      <a:folHlink>
        <a:srgbClr val="0088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