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3818"/>
    <a:srgbClr val="8C0300"/>
    <a:srgbClr val="54D8FC"/>
    <a:srgbClr val="FFFFFF"/>
    <a:srgbClr val="D42F01"/>
    <a:srgbClr val="DF3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78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51F85E-1F1E-4F2B-BAA2-39F92B11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BE7EC8F-F914-4590-AE73-27ADC9AF05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DB957E-B0CA-4C9C-8621-5E98FC62A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18AE-4503-41E3-8F93-737255D583C7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2483F6-D943-4D9F-9EB2-F30A0643D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05C7B8-819D-41EF-992C-10DE02618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E107-1546-489E-A700-E9BE762E00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9583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FDA8F0-8BED-4D47-87DE-4F7E0DCD4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72FF54D-5A61-4CAB-BC08-E90735AA86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D5AA17-171D-4331-BCEA-8A226A21D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18AE-4503-41E3-8F93-737255D583C7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38C9BC-2003-459C-82A9-7CC169E51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0B3BB6-952E-4A56-BC50-D7FD2EF48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E107-1546-489E-A700-E9BE762E00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892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1A63C37-B8BE-4FE4-BFE0-F439995ABD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F936D95-E92D-46AA-ABF1-D491EE00A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4EF73C-9152-4872-86D4-D48FCCEA2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18AE-4503-41E3-8F93-737255D583C7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16824F-F00D-4542-88D8-CC2D7F238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73B9E5-5008-44AE-8922-162410895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E107-1546-489E-A700-E9BE762E00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3644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57A20D-3517-44E6-A099-8DF4C81B5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53B435-36D4-49E4-B970-B14607CCA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148BC0-1205-413C-AC91-5F07FE06A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18AE-4503-41E3-8F93-737255D583C7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75BE7E-3BC8-4AE4-B731-E17056DB3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DC59BA-B241-4A42-A3C8-D8BBECE93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E107-1546-489E-A700-E9BE762E00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13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A7085F-1F2F-48F9-A15C-B17559230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1583CF9-9887-4981-826D-9E1DDF526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DC867B-E4BA-41FC-A4F0-80E1C6E49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18AE-4503-41E3-8F93-737255D583C7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CD6F12-1D70-4026-A75D-ED5F7B380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6428C0-B196-4228-B9AC-9741AFD6B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E107-1546-489E-A700-E9BE762E00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1199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049F38-4BA0-4645-A7C8-CA2D3FB8A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7399D5-1281-4460-AC2A-0CE09AF957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BE1E534-71EF-4260-85B0-77FFF1D856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1131873-78B2-4493-BB93-B677DBD7E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18AE-4503-41E3-8F93-737255D583C7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DB62829-E7DD-4229-84E8-891BABCA1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7F37C0D-FC6F-49DF-9506-99E42CA91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E107-1546-489E-A700-E9BE762E00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7223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F95D30-D138-44D0-8B12-38FBBEF61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F0EA7C1-FD96-4E74-A9EE-E48B49CBF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32543DF-AB66-4CD6-9000-48CC8CA027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CBB40ED-A714-43C6-8EF1-685D9B9C92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76269EF-92C7-43FE-8D3A-B35AB31F2C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0BA8F0A-1F4F-4226-BB86-C776855A9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18AE-4503-41E3-8F93-737255D583C7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51EE0A1-DD29-4ECC-824C-757139699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D80EE4C-C39C-463B-BDF4-3FE6EF4C5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E107-1546-489E-A700-E9BE762E00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4758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C18594-D626-44C9-8174-65238ACDF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910A7D8-5A0B-479F-B901-F89E3FA0A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18AE-4503-41E3-8F93-737255D583C7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9FACA77-AE0C-4960-BAD2-28DFE5036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3569283-3165-4CF1-8F80-86F342C49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E107-1546-489E-A700-E9BE762E00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1681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DDF3BD0-B0E4-42C1-A2E2-8AC1DE7D9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18AE-4503-41E3-8F93-737255D583C7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8125546-EC63-4343-A4BC-73EB9E9B1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BAD7367-3BE0-4565-B5C8-A61A804DE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E107-1546-489E-A700-E9BE762E00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2799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444407-D1A0-48FD-8789-E589569C6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40FFA7-06CF-4E06-B519-3A711BDCB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11F7781-8B34-48F0-AC93-FFDDFA835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7241EFE-D3EA-420F-BC7A-A08C624AF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18AE-4503-41E3-8F93-737255D583C7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309D184-9C8E-4C0C-B889-FF08C9421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0B986C9-C51F-4C36-80A9-71B7AB554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E107-1546-489E-A700-E9BE762E00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2897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510272-2C73-4345-95B3-7725E7A49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3DA1655-3883-4D15-A24B-ACFB8BDC0E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3DA57C2-273B-44AB-8433-72370B23C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F1AA1B7-DC40-4FE1-8548-3CC8A36E4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18AE-4503-41E3-8F93-737255D583C7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F5121AB-4617-4805-90D5-9FC9F5F5E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605963B-0D59-48E0-8BE0-E2270FBC4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E107-1546-489E-A700-E9BE762E00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1591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9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535381-AD8A-4788-A215-455B5BDF2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970ED86-B218-4A7C-BCBD-7C2F93416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C6833A-4C00-4508-9067-5E80F0C116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018AE-4503-41E3-8F93-737255D583C7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FDD84F-191B-4B51-BC6A-5CB914286E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8952C7-E988-44B7-9618-E862D6AA9C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7E107-1546-489E-A700-E9BE762E00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291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8A37A7-8021-4DED-B0C4-ABA042258F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Bounce</a:t>
            </a:r>
            <a:endParaRPr lang="ru-RU" dirty="0">
              <a:latin typeface="+mn-lt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1464965-7FDB-48FF-8736-F1ADB6505F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9762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AB2307-E253-4E77-81B5-82A72F0EB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играть?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C010C9-C1C2-4783-B52B-32DBF9D34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3EC5987-0CC2-40E1-B25C-15395F2C4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4104" y="1690688"/>
            <a:ext cx="5523792" cy="4621212"/>
          </a:xfrm>
          <a:prstGeom prst="rect">
            <a:avLst/>
          </a:prstGeom>
        </p:spPr>
      </p:pic>
      <p:sp>
        <p:nvSpPr>
          <p:cNvPr id="6" name="Стрелка: вправо 5">
            <a:extLst>
              <a:ext uri="{FF2B5EF4-FFF2-40B4-BE49-F238E27FC236}">
                <a16:creationId xmlns:a16="http://schemas.microsoft.com/office/drawing/2014/main" id="{9902369B-6BE3-4662-A61B-577BBE376CB0}"/>
              </a:ext>
            </a:extLst>
          </p:cNvPr>
          <p:cNvSpPr/>
          <p:nvPr/>
        </p:nvSpPr>
        <p:spPr>
          <a:xfrm>
            <a:off x="6238876" y="5405438"/>
            <a:ext cx="278606" cy="52372"/>
          </a:xfrm>
          <a:prstGeom prst="rightArrow">
            <a:avLst/>
          </a:prstGeom>
          <a:solidFill>
            <a:srgbClr val="DF302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: вправо 6">
            <a:extLst>
              <a:ext uri="{FF2B5EF4-FFF2-40B4-BE49-F238E27FC236}">
                <a16:creationId xmlns:a16="http://schemas.microsoft.com/office/drawing/2014/main" id="{F8CAD804-B6AA-486D-9C62-9329E72DAF36}"/>
              </a:ext>
            </a:extLst>
          </p:cNvPr>
          <p:cNvSpPr/>
          <p:nvPr/>
        </p:nvSpPr>
        <p:spPr>
          <a:xfrm rot="16200000">
            <a:off x="5983237" y="5151612"/>
            <a:ext cx="278606" cy="52372"/>
          </a:xfrm>
          <a:prstGeom prst="rightArrow">
            <a:avLst/>
          </a:prstGeom>
          <a:solidFill>
            <a:srgbClr val="DF302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: вправо 7">
            <a:extLst>
              <a:ext uri="{FF2B5EF4-FFF2-40B4-BE49-F238E27FC236}">
                <a16:creationId xmlns:a16="http://schemas.microsoft.com/office/drawing/2014/main" id="{A2514BCB-B1CD-4D22-A178-A063444767DE}"/>
              </a:ext>
            </a:extLst>
          </p:cNvPr>
          <p:cNvSpPr/>
          <p:nvPr/>
        </p:nvSpPr>
        <p:spPr>
          <a:xfrm rot="10800000">
            <a:off x="5668920" y="5405438"/>
            <a:ext cx="278606" cy="52372"/>
          </a:xfrm>
          <a:prstGeom prst="rightArrow">
            <a:avLst/>
          </a:prstGeom>
          <a:solidFill>
            <a:srgbClr val="DF302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: вправо 8">
            <a:extLst>
              <a:ext uri="{FF2B5EF4-FFF2-40B4-BE49-F238E27FC236}">
                <a16:creationId xmlns:a16="http://schemas.microsoft.com/office/drawing/2014/main" id="{FDE7690B-804A-4725-8862-F5BD6B974053}"/>
              </a:ext>
            </a:extLst>
          </p:cNvPr>
          <p:cNvSpPr/>
          <p:nvPr/>
        </p:nvSpPr>
        <p:spPr>
          <a:xfrm rot="5400000">
            <a:off x="5918960" y="5151612"/>
            <a:ext cx="278606" cy="52372"/>
          </a:xfrm>
          <a:prstGeom prst="rightArrow">
            <a:avLst/>
          </a:prstGeom>
          <a:solidFill>
            <a:srgbClr val="DF302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1060A736-7853-49DB-B65C-10F288CA69B7}"/>
              </a:ext>
            </a:extLst>
          </p:cNvPr>
          <p:cNvSpPr/>
          <p:nvPr/>
        </p:nvSpPr>
        <p:spPr>
          <a:xfrm>
            <a:off x="5476963" y="3122295"/>
            <a:ext cx="415748" cy="381000"/>
          </a:xfrm>
          <a:prstGeom prst="rect">
            <a:avLst/>
          </a:prstGeom>
          <a:solidFill>
            <a:srgbClr val="8C0300"/>
          </a:solidFill>
          <a:ln w="19050">
            <a:solidFill>
              <a:srgbClr val="673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3946C1E-3B99-49D6-804D-25B88FC2720B}"/>
              </a:ext>
            </a:extLst>
          </p:cNvPr>
          <p:cNvSpPr/>
          <p:nvPr/>
        </p:nvSpPr>
        <p:spPr>
          <a:xfrm>
            <a:off x="5892711" y="3122295"/>
            <a:ext cx="415748" cy="381000"/>
          </a:xfrm>
          <a:prstGeom prst="rect">
            <a:avLst/>
          </a:prstGeom>
          <a:solidFill>
            <a:srgbClr val="8C0300">
              <a:alpha val="14118"/>
            </a:srgbClr>
          </a:solidFill>
          <a:ln w="19050">
            <a:solidFill>
              <a:srgbClr val="673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D4648494-8F16-4F42-B810-55AF7DA6F146}"/>
              </a:ext>
            </a:extLst>
          </p:cNvPr>
          <p:cNvSpPr/>
          <p:nvPr/>
        </p:nvSpPr>
        <p:spPr>
          <a:xfrm>
            <a:off x="6309608" y="3122295"/>
            <a:ext cx="415748" cy="381000"/>
          </a:xfrm>
          <a:prstGeom prst="rect">
            <a:avLst/>
          </a:prstGeom>
          <a:solidFill>
            <a:srgbClr val="8C0300"/>
          </a:solidFill>
          <a:ln w="19050">
            <a:solidFill>
              <a:srgbClr val="673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FB472E6-0DAD-4F2B-A1BA-EA759E88B5A1}"/>
              </a:ext>
            </a:extLst>
          </p:cNvPr>
          <p:cNvSpPr/>
          <p:nvPr/>
        </p:nvSpPr>
        <p:spPr>
          <a:xfrm>
            <a:off x="5895488" y="2741295"/>
            <a:ext cx="415748" cy="381000"/>
          </a:xfrm>
          <a:prstGeom prst="rect">
            <a:avLst/>
          </a:prstGeom>
          <a:solidFill>
            <a:srgbClr val="8C0300"/>
          </a:solidFill>
          <a:ln w="19050">
            <a:solidFill>
              <a:srgbClr val="673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Равнобедренный треугольник 17">
            <a:extLst>
              <a:ext uri="{FF2B5EF4-FFF2-40B4-BE49-F238E27FC236}">
                <a16:creationId xmlns:a16="http://schemas.microsoft.com/office/drawing/2014/main" id="{34548142-961E-4C2A-9E7F-F1640AFAAD70}"/>
              </a:ext>
            </a:extLst>
          </p:cNvPr>
          <p:cNvSpPr/>
          <p:nvPr/>
        </p:nvSpPr>
        <p:spPr>
          <a:xfrm rot="16200000" flipH="1">
            <a:off x="5636314" y="3250529"/>
            <a:ext cx="97047" cy="124532"/>
          </a:xfrm>
          <a:prstGeom prst="triangle">
            <a:avLst/>
          </a:prstGeom>
          <a:solidFill>
            <a:srgbClr val="FFFF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Равнобедренный треугольник 18">
            <a:extLst>
              <a:ext uri="{FF2B5EF4-FFF2-40B4-BE49-F238E27FC236}">
                <a16:creationId xmlns:a16="http://schemas.microsoft.com/office/drawing/2014/main" id="{83DB8603-F8A4-4FE2-B2DB-6A101EE0ABE4}"/>
              </a:ext>
            </a:extLst>
          </p:cNvPr>
          <p:cNvSpPr/>
          <p:nvPr/>
        </p:nvSpPr>
        <p:spPr>
          <a:xfrm rot="5400000" flipH="1">
            <a:off x="6462917" y="3249631"/>
            <a:ext cx="97047" cy="124532"/>
          </a:xfrm>
          <a:prstGeom prst="triangle">
            <a:avLst/>
          </a:prstGeom>
          <a:solidFill>
            <a:srgbClr val="FFFF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Равнобедренный треугольник 19">
            <a:extLst>
              <a:ext uri="{FF2B5EF4-FFF2-40B4-BE49-F238E27FC236}">
                <a16:creationId xmlns:a16="http://schemas.microsoft.com/office/drawing/2014/main" id="{E085B2E0-73F7-40B2-8C06-888DE67CBD16}"/>
              </a:ext>
            </a:extLst>
          </p:cNvPr>
          <p:cNvSpPr/>
          <p:nvPr/>
        </p:nvSpPr>
        <p:spPr>
          <a:xfrm rot="10800000" flipH="1">
            <a:off x="6054548" y="3250528"/>
            <a:ext cx="97047" cy="124532"/>
          </a:xfrm>
          <a:prstGeom prst="triangle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Равнобедренный треугольник 20">
            <a:extLst>
              <a:ext uri="{FF2B5EF4-FFF2-40B4-BE49-F238E27FC236}">
                <a16:creationId xmlns:a16="http://schemas.microsoft.com/office/drawing/2014/main" id="{452F46ED-25E4-4BCC-8B1C-19C15EAEA688}"/>
              </a:ext>
            </a:extLst>
          </p:cNvPr>
          <p:cNvSpPr/>
          <p:nvPr/>
        </p:nvSpPr>
        <p:spPr>
          <a:xfrm flipH="1">
            <a:off x="6054548" y="2869529"/>
            <a:ext cx="97047" cy="124532"/>
          </a:xfrm>
          <a:prstGeom prst="triangle">
            <a:avLst/>
          </a:prstGeom>
          <a:solidFill>
            <a:srgbClr val="FFFF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7970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22B3F84-AA49-4358-87D0-C09027ACB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4104" y="1697172"/>
            <a:ext cx="5523792" cy="4633444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AB2307-E253-4E77-81B5-82A72F0EB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играть?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C010C9-C1C2-4783-B52B-32DBF9D34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3417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ACBFE9C-E0F7-4835-921F-10B5EFA6CB7E}"/>
              </a:ext>
            </a:extLst>
          </p:cNvPr>
          <p:cNvSpPr/>
          <p:nvPr/>
        </p:nvSpPr>
        <p:spPr>
          <a:xfrm>
            <a:off x="2077452" y="1549667"/>
            <a:ext cx="8037095" cy="4735629"/>
          </a:xfrm>
          <a:prstGeom prst="rect">
            <a:avLst/>
          </a:prstGeom>
          <a:solidFill>
            <a:srgbClr val="54D8FC"/>
          </a:solidFill>
          <a:ln w="28575">
            <a:solidFill>
              <a:srgbClr val="673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E46C24-2A5F-4459-A381-00D5EB99D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Трудности</a:t>
            </a:r>
          </a:p>
        </p:txBody>
      </p:sp>
      <p:pic>
        <p:nvPicPr>
          <p:cNvPr id="8" name="Объект 4">
            <a:extLst>
              <a:ext uri="{FF2B5EF4-FFF2-40B4-BE49-F238E27FC236}">
                <a16:creationId xmlns:a16="http://schemas.microsoft.com/office/drawing/2014/main" id="{1A1B8B02-B672-4470-8850-4DE3BE6359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3413" b="63153"/>
          <a:stretch/>
        </p:blipFill>
        <p:spPr>
          <a:xfrm>
            <a:off x="5119494" y="3096537"/>
            <a:ext cx="4995053" cy="3188759"/>
          </a:xfr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FD32B71-3355-40D8-8285-B4794FFC6B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399" y="2565667"/>
            <a:ext cx="63817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912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03D629-A9B9-4547-AE55-94059E626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Лучший фрагмент кода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3EB95F-ED11-4DC0-AF67-061041EAA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7952E8C-2AF9-4829-9FAE-7B148B605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0" y="1825625"/>
            <a:ext cx="769620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493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C15DB6-67D9-450C-AD5D-91D363369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Завершение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89A910-273D-45E8-AE56-09CF5A74C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Реализовать переключение между уровнями</a:t>
            </a:r>
          </a:p>
          <a:p>
            <a:r>
              <a:rPr lang="ru-RU" dirty="0"/>
              <a:t>Создать экраны победы и поражения</a:t>
            </a:r>
          </a:p>
        </p:txBody>
      </p:sp>
    </p:spTree>
    <p:extLst>
      <p:ext uri="{BB962C8B-B14F-4D97-AF65-F5344CB8AC3E}">
        <p14:creationId xmlns:p14="http://schemas.microsoft.com/office/powerpoint/2010/main" val="50317371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21</Words>
  <Application>Microsoft Office PowerPoint</Application>
  <PresentationFormat>Широкоэкранный</PresentationFormat>
  <Paragraphs>8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Bounce</vt:lpstr>
      <vt:lpstr>Как играть?</vt:lpstr>
      <vt:lpstr>Как играть?</vt:lpstr>
      <vt:lpstr>Трудности</vt:lpstr>
      <vt:lpstr>Лучший фрагмент кода</vt:lpstr>
      <vt:lpstr>Завершение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Bounce</dc:title>
  <dc:creator>student</dc:creator>
  <cp:lastModifiedBy>student</cp:lastModifiedBy>
  <cp:revision>9</cp:revision>
  <dcterms:created xsi:type="dcterms:W3CDTF">2023-01-10T06:59:52Z</dcterms:created>
  <dcterms:modified xsi:type="dcterms:W3CDTF">2023-01-10T08:25:49Z</dcterms:modified>
</cp:coreProperties>
</file>