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56B8-ECDE-432A-8416-D19C1C402EF6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3D27-C7B2-4E9C-ACF4-5E321C5B36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err="1" smtClean="0">
                <a:solidFill>
                  <a:schemeClr val="bg1"/>
                </a:solidFill>
                <a:cs typeface="Tunga" pitchFamily="34" charset="0"/>
              </a:rPr>
              <a:t>Арконоид</a:t>
            </a:r>
            <a:endParaRPr lang="ru-RU" sz="9600" dirty="0">
              <a:solidFill>
                <a:schemeClr val="bg1"/>
              </a:solidFill>
              <a:cs typeface="Tung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Доработанная игра, которую мы писали на </a:t>
            </a:r>
            <a:r>
              <a:rPr lang="ru-RU" dirty="0" err="1" smtClean="0">
                <a:solidFill>
                  <a:schemeClr val="bg1"/>
                </a:solidFill>
              </a:rPr>
              <a:t>интенсиве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158" y="214290"/>
            <a:ext cx="84296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Правила игры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1) Нужно выбивать кирпичики с помощью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мяча и ракетки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2) Нельзя задевать низ игрового поля, а иначе ты проиграешь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3)Цель игры- выбить все кирпичики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142852"/>
            <a:ext cx="807249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cs typeface="Tunga" pitchFamily="34" charset="0"/>
              </a:rPr>
              <a:t>Для улучшения игры можно добавить </a:t>
            </a:r>
            <a:r>
              <a:rPr lang="ru-RU" sz="6000" smtClean="0">
                <a:solidFill>
                  <a:schemeClr val="bg1"/>
                </a:solidFill>
                <a:cs typeface="Tunga" pitchFamily="34" charset="0"/>
              </a:rPr>
              <a:t>уровни и в </a:t>
            </a:r>
            <a:r>
              <a:rPr lang="ru-RU" sz="6000" dirty="0" smtClean="0">
                <a:solidFill>
                  <a:schemeClr val="bg1"/>
                </a:solidFill>
                <a:cs typeface="Tunga" pitchFamily="34" charset="0"/>
              </a:rPr>
              <a:t>каждом уровне увеличивать</a:t>
            </a:r>
          </a:p>
          <a:p>
            <a:r>
              <a:rPr lang="ru-RU" sz="6000" dirty="0" smtClean="0">
                <a:solidFill>
                  <a:schemeClr val="bg1"/>
                </a:solidFill>
                <a:cs typeface="Tunga" pitchFamily="34" charset="0"/>
              </a:rPr>
              <a:t>скорость мяча, количество кирпичиков и т.п.</a:t>
            </a:r>
            <a:endParaRPr lang="ru-RU" sz="6000" dirty="0">
              <a:solidFill>
                <a:schemeClr val="bg1"/>
              </a:solidFill>
              <a:cs typeface="Tung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Арконоид</vt:lpstr>
      <vt:lpstr>Слайд 2</vt:lpstr>
      <vt:lpstr>Слайд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Арконоид</dc:title>
  <dc:creator>admin</dc:creator>
  <cp:lastModifiedBy>admin</cp:lastModifiedBy>
  <cp:revision>4</cp:revision>
  <dcterms:created xsi:type="dcterms:W3CDTF">2022-03-19T06:55:26Z</dcterms:created>
  <dcterms:modified xsi:type="dcterms:W3CDTF">2022-03-19T07:26:36Z</dcterms:modified>
</cp:coreProperties>
</file>