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38" autoAdjust="0"/>
    <p:restoredTop sz="94660"/>
  </p:normalViewPr>
  <p:slideViewPr>
    <p:cSldViewPr>
      <p:cViewPr varScale="1">
        <p:scale>
          <a:sx n="70" d="100"/>
          <a:sy n="70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11.04.2014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76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11.04.2014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22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11.04.2014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05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11.04.2014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0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11.04.2014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00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11.04.2014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8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11.04.2014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532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11.04.2014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981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11.04.2014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43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11.04.2014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91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CDA6-5F59-45C7-82D0-B6F6886E967E}" type="datetimeFigureOut">
              <a:rPr lang="ru-RU" smtClean="0"/>
              <a:t>11.04.2014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94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4CDA6-5F59-45C7-82D0-B6F6886E967E}" type="datetimeFigureOut">
              <a:rPr lang="ru-RU" smtClean="0"/>
              <a:t>11.04.2014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20736-DC4B-43B3-BE33-CE5673002E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5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1. Какие из предложенных иерархий наследования следует доработать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4294967295"/>
          </p:nvPr>
        </p:nvSpPr>
        <p:spPr>
          <a:xfrm>
            <a:off x="0" y="1535113"/>
            <a:ext cx="4040188" cy="639762"/>
          </a:xfrm>
        </p:spPr>
        <p:txBody>
          <a:bodyPr/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294967295"/>
          </p:nvPr>
        </p:nvSpPr>
        <p:spPr>
          <a:xfrm>
            <a:off x="5102225" y="1484313"/>
            <a:ext cx="4041775" cy="639762"/>
          </a:xfrm>
        </p:spPr>
        <p:txBody>
          <a:bodyPr/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3" name="Текст 5"/>
          <p:cNvSpPr txBox="1">
            <a:spLocks/>
          </p:cNvSpPr>
          <p:nvPr/>
        </p:nvSpPr>
        <p:spPr>
          <a:xfrm>
            <a:off x="323528" y="4293096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</a:t>
            </a:r>
          </a:p>
        </p:txBody>
      </p:sp>
      <p:sp>
        <p:nvSpPr>
          <p:cNvPr id="15" name="Текст 5"/>
          <p:cNvSpPr txBox="1">
            <a:spLocks/>
          </p:cNvSpPr>
          <p:nvPr/>
        </p:nvSpPr>
        <p:spPr>
          <a:xfrm>
            <a:off x="4726667" y="4365104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36375" y="1844824"/>
            <a:ext cx="1228006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39552" y="2780928"/>
            <a:ext cx="1228006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072479" y="2780928"/>
            <a:ext cx="1228006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Baz</a:t>
            </a:r>
            <a:endParaRPr lang="ru-RU" dirty="0"/>
          </a:p>
        </p:txBody>
      </p:sp>
      <p:cxnSp>
        <p:nvCxnSpPr>
          <p:cNvPr id="7" name="Прямая соединительная линия 6"/>
          <p:cNvCxnSpPr>
            <a:stCxn id="3" idx="2"/>
          </p:cNvCxnSpPr>
          <p:nvPr/>
        </p:nvCxnSpPr>
        <p:spPr>
          <a:xfrm flipH="1">
            <a:off x="1136375" y="2420888"/>
            <a:ext cx="614003" cy="360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3" idx="2"/>
          </p:cNvCxnSpPr>
          <p:nvPr/>
        </p:nvCxnSpPr>
        <p:spPr>
          <a:xfrm>
            <a:off x="1750378" y="2420888"/>
            <a:ext cx="936104" cy="360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6248943" y="1625960"/>
            <a:ext cx="1228006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7689103" y="1625960"/>
            <a:ext cx="1228006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7080780" y="2450624"/>
            <a:ext cx="1228006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Baz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248943" y="3234700"/>
            <a:ext cx="1228006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Moo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7689103" y="3234700"/>
            <a:ext cx="1228006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Taz</a:t>
            </a:r>
            <a:endParaRPr lang="ru-RU" dirty="0"/>
          </a:p>
        </p:txBody>
      </p:sp>
      <p:cxnSp>
        <p:nvCxnSpPr>
          <p:cNvPr id="27" name="Прямая соединительная линия 26"/>
          <p:cNvCxnSpPr>
            <a:stCxn id="19" idx="2"/>
            <a:endCxn id="21" idx="0"/>
          </p:cNvCxnSpPr>
          <p:nvPr/>
        </p:nvCxnSpPr>
        <p:spPr>
          <a:xfrm>
            <a:off x="6862946" y="2202024"/>
            <a:ext cx="831837" cy="24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20" idx="2"/>
            <a:endCxn id="21" idx="0"/>
          </p:cNvCxnSpPr>
          <p:nvPr/>
        </p:nvCxnSpPr>
        <p:spPr>
          <a:xfrm flipH="1">
            <a:off x="7694783" y="2202024"/>
            <a:ext cx="608323" cy="24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21" idx="2"/>
            <a:endCxn id="22" idx="0"/>
          </p:cNvCxnSpPr>
          <p:nvPr/>
        </p:nvCxnSpPr>
        <p:spPr>
          <a:xfrm flipH="1">
            <a:off x="6862946" y="3026688"/>
            <a:ext cx="831837" cy="2080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21" idx="2"/>
            <a:endCxn id="25" idx="0"/>
          </p:cNvCxnSpPr>
          <p:nvPr/>
        </p:nvCxnSpPr>
        <p:spPr>
          <a:xfrm>
            <a:off x="7694783" y="3026688"/>
            <a:ext cx="608323" cy="2080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990424" y="4400842"/>
            <a:ext cx="1228006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2912504" y="4372882"/>
            <a:ext cx="1228006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990424" y="5229200"/>
            <a:ext cx="1228006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Baz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391895" y="5229200"/>
            <a:ext cx="1228006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Maz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767558" y="6093296"/>
            <a:ext cx="1228006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Taz</a:t>
            </a:r>
            <a:endParaRPr lang="ru-RU" dirty="0"/>
          </a:p>
        </p:txBody>
      </p:sp>
      <p:cxnSp>
        <p:nvCxnSpPr>
          <p:cNvPr id="40" name="Прямая соединительная линия 39"/>
          <p:cNvCxnSpPr>
            <a:stCxn id="35" idx="2"/>
            <a:endCxn id="37" idx="0"/>
          </p:cNvCxnSpPr>
          <p:nvPr/>
        </p:nvCxnSpPr>
        <p:spPr>
          <a:xfrm flipH="1">
            <a:off x="3005898" y="4948946"/>
            <a:ext cx="520609" cy="280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34" idx="2"/>
          </p:cNvCxnSpPr>
          <p:nvPr/>
        </p:nvCxnSpPr>
        <p:spPr>
          <a:xfrm>
            <a:off x="1604427" y="4976906"/>
            <a:ext cx="0" cy="252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4" idx="2"/>
            <a:endCxn id="37" idx="0"/>
          </p:cNvCxnSpPr>
          <p:nvPr/>
        </p:nvCxnSpPr>
        <p:spPr>
          <a:xfrm>
            <a:off x="1604427" y="4976906"/>
            <a:ext cx="1401471" cy="252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6" idx="2"/>
            <a:endCxn id="38" idx="0"/>
          </p:cNvCxnSpPr>
          <p:nvPr/>
        </p:nvCxnSpPr>
        <p:spPr>
          <a:xfrm>
            <a:off x="1604427" y="5805264"/>
            <a:ext cx="777134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37" idx="2"/>
            <a:endCxn id="38" idx="0"/>
          </p:cNvCxnSpPr>
          <p:nvPr/>
        </p:nvCxnSpPr>
        <p:spPr>
          <a:xfrm flipH="1">
            <a:off x="2381561" y="5805264"/>
            <a:ext cx="624337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5092945" y="4437112"/>
            <a:ext cx="1228006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6414804" y="4428802"/>
            <a:ext cx="1228006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</a:t>
            </a:r>
            <a:endParaRPr lang="ru-RU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747530" y="4400980"/>
            <a:ext cx="1228006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Baz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6466777" y="5373216"/>
            <a:ext cx="1228006" cy="576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Maz</a:t>
            </a:r>
            <a:endParaRPr lang="ru-RU" dirty="0"/>
          </a:p>
        </p:txBody>
      </p:sp>
      <p:cxnSp>
        <p:nvCxnSpPr>
          <p:cNvPr id="60" name="Прямая соединительная линия 59"/>
          <p:cNvCxnSpPr>
            <a:stCxn id="52" idx="2"/>
            <a:endCxn id="58" idx="0"/>
          </p:cNvCxnSpPr>
          <p:nvPr/>
        </p:nvCxnSpPr>
        <p:spPr>
          <a:xfrm>
            <a:off x="5706948" y="5013176"/>
            <a:ext cx="1373832" cy="360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53" idx="2"/>
            <a:endCxn id="58" idx="0"/>
          </p:cNvCxnSpPr>
          <p:nvPr/>
        </p:nvCxnSpPr>
        <p:spPr>
          <a:xfrm>
            <a:off x="7028807" y="5004866"/>
            <a:ext cx="51973" cy="3683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endCxn id="58" idx="0"/>
          </p:cNvCxnSpPr>
          <p:nvPr/>
        </p:nvCxnSpPr>
        <p:spPr>
          <a:xfrm flipH="1">
            <a:off x="7080780" y="5004866"/>
            <a:ext cx="1228006" cy="3683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1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000" dirty="0" smtClean="0"/>
              <a:t>2. В каких случаях в </a:t>
            </a:r>
            <a:r>
              <a:rPr lang="en-US" sz="3000" dirty="0" smtClean="0"/>
              <a:t>C++ </a:t>
            </a:r>
            <a:r>
              <a:rPr lang="ru-RU" sz="3000" dirty="0" smtClean="0"/>
              <a:t>следует применять виртуальное наследование?</a:t>
            </a:r>
            <a:endParaRPr lang="ru-RU" sz="3000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А. Всегда при множественном наследовании</a:t>
            </a:r>
          </a:p>
          <a:p>
            <a:r>
              <a:rPr lang="en-US" dirty="0" smtClean="0"/>
              <a:t>B. </a:t>
            </a:r>
            <a:r>
              <a:rPr lang="ru-RU" dirty="0" smtClean="0"/>
              <a:t>Для решения некоторых проблем ромбовидного наследования</a:t>
            </a:r>
          </a:p>
          <a:p>
            <a:r>
              <a:rPr lang="en-US" dirty="0" smtClean="0"/>
              <a:t>C. </a:t>
            </a:r>
            <a:r>
              <a:rPr lang="ru-RU" dirty="0" smtClean="0"/>
              <a:t>Всегда при одиночном наследовании</a:t>
            </a:r>
          </a:p>
          <a:p>
            <a:r>
              <a:rPr lang="en-US" dirty="0" smtClean="0"/>
              <a:t>D. </a:t>
            </a:r>
            <a:r>
              <a:rPr lang="ru-RU" dirty="0" smtClean="0"/>
              <a:t>Для объявления виртуального деструктора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5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3. Укажите возможные</a:t>
            </a:r>
            <a:r>
              <a:rPr lang="en-US" sz="2800" dirty="0" smtClean="0"/>
              <a:t> (</a:t>
            </a:r>
            <a:r>
              <a:rPr lang="ru-RU" sz="2800" dirty="0" smtClean="0"/>
              <a:t>всегда или в </a:t>
            </a:r>
            <a:r>
              <a:rPr lang="ru-RU" sz="2800" dirty="0"/>
              <a:t>н</a:t>
            </a:r>
            <a:r>
              <a:rPr lang="ru-RU" sz="2800" dirty="0" smtClean="0"/>
              <a:t>екоторых случаях) способы приведения типов в данной иерархии классов?</a:t>
            </a:r>
            <a:endParaRPr lang="ru-RU" sz="28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57112" y="1701759"/>
            <a:ext cx="4618856" cy="274875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A.</a:t>
            </a:r>
            <a:r>
              <a:rPr lang="ru-RU" sz="2800" dirty="0"/>
              <a:t> </a:t>
            </a:r>
            <a:r>
              <a:rPr lang="ru-RU" sz="2800" dirty="0" smtClean="0"/>
              <a:t>Вертолет</a:t>
            </a:r>
            <a:r>
              <a:rPr lang="en-US" sz="2800" dirty="0" smtClean="0"/>
              <a:t>-&gt;</a:t>
            </a:r>
            <a:r>
              <a:rPr lang="ru-RU" sz="2800" dirty="0" smtClean="0"/>
              <a:t>Самолет</a:t>
            </a:r>
            <a:endParaRPr lang="en-US" sz="2800" dirty="0" smtClean="0"/>
          </a:p>
          <a:p>
            <a:r>
              <a:rPr lang="en-US" sz="2800" dirty="0" smtClean="0"/>
              <a:t>B. </a:t>
            </a:r>
            <a:r>
              <a:rPr lang="ru-RU" sz="2800" dirty="0" smtClean="0"/>
              <a:t>Автобус</a:t>
            </a:r>
            <a:r>
              <a:rPr lang="en-US" sz="2800" dirty="0" smtClean="0"/>
              <a:t>-&gt;</a:t>
            </a:r>
            <a:r>
              <a:rPr lang="ru-RU" sz="2800" dirty="0" smtClean="0"/>
              <a:t>Наземное. </a:t>
            </a:r>
            <a:r>
              <a:rPr lang="ru-RU" sz="2800" dirty="0" err="1"/>
              <a:t>т</a:t>
            </a:r>
            <a:r>
              <a:rPr lang="ru-RU" sz="2800" dirty="0" err="1" smtClean="0"/>
              <a:t>.с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C. </a:t>
            </a:r>
            <a:r>
              <a:rPr lang="ru-RU" sz="2800" dirty="0" err="1" smtClean="0"/>
              <a:t>Трансп.ср</a:t>
            </a:r>
            <a:r>
              <a:rPr lang="ru-RU" sz="2800" dirty="0" smtClean="0"/>
              <a:t>.-</a:t>
            </a:r>
            <a:r>
              <a:rPr lang="en-US" sz="2800" dirty="0" smtClean="0"/>
              <a:t>&gt;</a:t>
            </a:r>
            <a:r>
              <a:rPr lang="ru-RU" sz="2800" dirty="0" smtClean="0"/>
              <a:t>Автобус</a:t>
            </a:r>
            <a:endParaRPr lang="en-US" sz="2800" dirty="0" smtClean="0"/>
          </a:p>
          <a:p>
            <a:r>
              <a:rPr lang="en-US" sz="2800" dirty="0" smtClean="0"/>
              <a:t>D. </a:t>
            </a:r>
            <a:r>
              <a:rPr lang="ru-RU" sz="2800" dirty="0" smtClean="0"/>
              <a:t>Автобус</a:t>
            </a:r>
            <a:r>
              <a:rPr lang="en-US" sz="2800" dirty="0" smtClean="0"/>
              <a:t>-&gt;</a:t>
            </a:r>
            <a:r>
              <a:rPr lang="ru-RU" sz="2800" dirty="0" smtClean="0"/>
              <a:t>Вертолет</a:t>
            </a:r>
            <a:endParaRPr lang="en-US" sz="2800" dirty="0" smtClean="0"/>
          </a:p>
          <a:p>
            <a:r>
              <a:rPr lang="en-US" sz="2800" dirty="0" smtClean="0"/>
              <a:t>E. </a:t>
            </a:r>
            <a:r>
              <a:rPr lang="ru-RU" sz="2800" dirty="0" smtClean="0"/>
              <a:t>Наземное </a:t>
            </a:r>
            <a:r>
              <a:rPr lang="ru-RU" sz="2800" dirty="0" err="1" smtClean="0"/>
              <a:t>т.с</a:t>
            </a:r>
            <a:r>
              <a:rPr lang="en-US" sz="2800" dirty="0" smtClean="0"/>
              <a:t>-&gt;</a:t>
            </a:r>
            <a:r>
              <a:rPr lang="ru-RU" sz="2800" dirty="0" err="1" smtClean="0"/>
              <a:t>Возд</a:t>
            </a:r>
            <a:r>
              <a:rPr lang="ru-RU" sz="2800" dirty="0" smtClean="0"/>
              <a:t>. </a:t>
            </a:r>
            <a:r>
              <a:rPr lang="ru-RU" sz="2800" dirty="0" err="1" smtClean="0"/>
              <a:t>т.с</a:t>
            </a:r>
            <a:r>
              <a:rPr lang="ru-RU" sz="2800" dirty="0" smtClean="0"/>
              <a:t>.</a:t>
            </a:r>
          </a:p>
          <a:p>
            <a:r>
              <a:rPr lang="en-US" sz="2800" smtClean="0"/>
              <a:t>F. </a:t>
            </a:r>
            <a:r>
              <a:rPr lang="ru-RU" sz="2800" smtClean="0"/>
              <a:t>Самолет</a:t>
            </a:r>
            <a:r>
              <a:rPr lang="en-US" sz="2800" dirty="0" smtClean="0"/>
              <a:t>-&gt;</a:t>
            </a:r>
            <a:r>
              <a:rPr lang="ru-RU" sz="2800" dirty="0" smtClean="0"/>
              <a:t>Трансп. Ср.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30422" y="2634156"/>
            <a:ext cx="155010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Транспортное средство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33600" y="3570260"/>
            <a:ext cx="122800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Наземное </a:t>
            </a:r>
            <a:r>
              <a:rPr lang="ru-RU" dirty="0" err="1" smtClean="0"/>
              <a:t>т.с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666527" y="3570260"/>
            <a:ext cx="14401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Воздушное </a:t>
            </a:r>
            <a:r>
              <a:rPr lang="ru-RU" dirty="0" err="1" smtClean="0"/>
              <a:t>т.с</a:t>
            </a:r>
            <a:r>
              <a:rPr lang="ru-RU" dirty="0" smtClean="0"/>
              <a:t>.</a:t>
            </a:r>
            <a:endParaRPr lang="ru-RU" dirty="0"/>
          </a:p>
        </p:txBody>
      </p:sp>
      <p:cxnSp>
        <p:nvCxnSpPr>
          <p:cNvPr id="10" name="Прямая соединительная линия 9"/>
          <p:cNvCxnSpPr>
            <a:stCxn id="5" idx="2"/>
          </p:cNvCxnSpPr>
          <p:nvPr/>
        </p:nvCxnSpPr>
        <p:spPr>
          <a:xfrm flipH="1">
            <a:off x="1730424" y="3210220"/>
            <a:ext cx="77505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2"/>
          </p:cNvCxnSpPr>
          <p:nvPr/>
        </p:nvCxnSpPr>
        <p:spPr>
          <a:xfrm>
            <a:off x="2505476" y="3210220"/>
            <a:ext cx="77505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64304" y="4754696"/>
            <a:ext cx="14833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Автомобиль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763688" y="4754696"/>
            <a:ext cx="98500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Автобус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898781" y="4754696"/>
            <a:ext cx="118619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Вертолет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283968" y="4754696"/>
            <a:ext cx="1186197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Самолет</a:t>
            </a:r>
            <a:endParaRPr lang="ru-RU" dirty="0"/>
          </a:p>
        </p:txBody>
      </p:sp>
      <p:cxnSp>
        <p:nvCxnSpPr>
          <p:cNvPr id="17" name="Прямая соединительная линия 16"/>
          <p:cNvCxnSpPr>
            <a:stCxn id="8" idx="2"/>
            <a:endCxn id="12" idx="0"/>
          </p:cNvCxnSpPr>
          <p:nvPr/>
        </p:nvCxnSpPr>
        <p:spPr>
          <a:xfrm flipH="1">
            <a:off x="805984" y="4146324"/>
            <a:ext cx="941619" cy="608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8" idx="2"/>
            <a:endCxn id="13" idx="0"/>
          </p:cNvCxnSpPr>
          <p:nvPr/>
        </p:nvCxnSpPr>
        <p:spPr>
          <a:xfrm>
            <a:off x="1747603" y="4146324"/>
            <a:ext cx="508589" cy="608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9" idx="2"/>
            <a:endCxn id="14" idx="0"/>
          </p:cNvCxnSpPr>
          <p:nvPr/>
        </p:nvCxnSpPr>
        <p:spPr>
          <a:xfrm>
            <a:off x="3386607" y="4146324"/>
            <a:ext cx="105273" cy="608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9" idx="2"/>
            <a:endCxn id="15" idx="0"/>
          </p:cNvCxnSpPr>
          <p:nvPr/>
        </p:nvCxnSpPr>
        <p:spPr>
          <a:xfrm>
            <a:off x="3386607" y="4146324"/>
            <a:ext cx="1490460" cy="608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b3e86f237372e32a650dc3b4af21938a16b30"/>
  <p:tag name="ISPRING_RESOURCE_PATHS_HASH_PRESENTER" val="4c5d8e34569442be90b2c758c913268fef4d93a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146</Words>
  <Application>Microsoft Office PowerPoint</Application>
  <PresentationFormat>Экран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1. Какие из предложенных иерархий наследования следует доработать</vt:lpstr>
      <vt:lpstr>2. В каких случаях в C++ следует применять виртуальное наследование?</vt:lpstr>
      <vt:lpstr>3. Укажите возможные (всегда или в некоторых случаях) способы приведения типов в данной иерархии классов?</vt:lpstr>
    </vt:vector>
  </TitlesOfParts>
  <Company>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Valued Acer Customer</dc:creator>
  <cp:lastModifiedBy>Наташа</cp:lastModifiedBy>
  <cp:revision>23</cp:revision>
  <dcterms:created xsi:type="dcterms:W3CDTF">2013-03-17T18:41:23Z</dcterms:created>
  <dcterms:modified xsi:type="dcterms:W3CDTF">2014-04-11T05:37:31Z</dcterms:modified>
</cp:coreProperties>
</file>