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custDataLst>
    <p:tags r:id="rId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BED6-AB77-4B87-9A25-98A174122B3F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BE014-1327-4C46-9999-89757FA68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47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BE014-1327-4C46-9999-89757FA68F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53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DB9-C9C6-4A59-84BD-8B8EE437D4E9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90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DB9-C9C6-4A59-84BD-8B8EE437D4E9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0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DB9-C9C6-4A59-84BD-8B8EE437D4E9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9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DB9-C9C6-4A59-84BD-8B8EE437D4E9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0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DB9-C9C6-4A59-84BD-8B8EE437D4E9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37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DB9-C9C6-4A59-84BD-8B8EE437D4E9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59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DB9-C9C6-4A59-84BD-8B8EE437D4E9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09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DB9-C9C6-4A59-84BD-8B8EE437D4E9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61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DB9-C9C6-4A59-84BD-8B8EE437D4E9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95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DB9-C9C6-4A59-84BD-8B8EE437D4E9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01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DB9-C9C6-4A59-84BD-8B8EE437D4E9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5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FBDB9-C9C6-4A59-84BD-8B8EE437D4E9}" type="datetimeFigureOut">
              <a:rPr lang="ru-RU" smtClean="0"/>
              <a:t>30.03.2016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ru-RU" dirty="0" smtClean="0"/>
              <a:t>Укажите корректны</a:t>
            </a:r>
            <a:r>
              <a:rPr lang="ru-RU" dirty="0"/>
              <a:t>е</a:t>
            </a:r>
            <a:r>
              <a:rPr lang="ru-RU" dirty="0" smtClean="0"/>
              <a:t> способы перегрузки оператора </a:t>
            </a:r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12837" y="1556792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CVector3D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b="1" dirty="0">
                <a:latin typeface="Courier New" pitchFamily="49" charset="0"/>
                <a:cs typeface="Courier New" pitchFamily="49" charset="0"/>
              </a:rPr>
              <a:t>CVector3D(double x0, double y0, double z0):x(x0), y(y0), z(z0){}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x, y, z;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7864" y="3085803"/>
            <a:ext cx="4348112" cy="1615827"/>
            <a:chOff x="7864" y="3085803"/>
            <a:chExt cx="4348112" cy="1615827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7864" y="3085803"/>
              <a:ext cx="4348112" cy="16158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class CVector3D</a:t>
              </a:r>
            </a:p>
            <a:p>
              <a:pPr defTabSz="180975"/>
              <a:r>
                <a:rPr lang="ru-RU" sz="11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…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CVector3D 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operator+(CVector3D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 &amp; v)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const</a:t>
              </a:r>
              <a:endParaRPr lang="en-US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	return 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CVector3D(x +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v.x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, y +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v.y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, z +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v.z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67944" y="3085803"/>
              <a:ext cx="28803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A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-12837" y="4884256"/>
            <a:ext cx="5160901" cy="1785104"/>
            <a:chOff x="4509815" y="3085802"/>
            <a:chExt cx="4987899" cy="178510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4509815" y="3085802"/>
              <a:ext cx="4987899" cy="1785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class CVector3D</a:t>
              </a:r>
            </a:p>
            <a:p>
              <a:pPr defTabSz="180975"/>
              <a:r>
                <a:rPr lang="ru-RU" sz="11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…</a:t>
              </a:r>
              <a:endParaRPr lang="ru-RU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endParaRPr lang="en-US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CVector3D 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 operator+(</a:t>
              </a:r>
            </a:p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CVector3D 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&amp; v0, CVector3D 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&amp; v1)</a:t>
              </a:r>
            </a:p>
            <a:p>
              <a:pPr defTabSz="180975"/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return CVector3D(v0.x + v1.x, v0.y + v1.y, v0.z + v1.z);</a:t>
              </a:r>
            </a:p>
            <a:p>
              <a:pPr defTabSz="180975"/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09682" y="30875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C</a:t>
              </a:r>
              <a:endParaRPr lang="ru-RU" dirty="0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5220072" y="4869160"/>
            <a:ext cx="3902283" cy="1785104"/>
            <a:chOff x="712248" y="5013176"/>
            <a:chExt cx="3643728" cy="1785104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712248" y="5013176"/>
              <a:ext cx="3643727" cy="1785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class CVector3D</a:t>
              </a:r>
            </a:p>
            <a:p>
              <a:pPr defTabSz="180975"/>
              <a:r>
                <a:rPr lang="ru-RU" sz="11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…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CVector3D &amp; operator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+(CVector3D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 &amp; 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v)</a:t>
              </a:r>
              <a:endParaRPr lang="en-US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x += 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v.x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y += 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v.y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z += 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v.z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return *this;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67944" y="502377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D</a:t>
              </a:r>
              <a:endParaRPr lang="ru-RU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4464494" y="3085803"/>
            <a:ext cx="4670698" cy="1615827"/>
            <a:chOff x="4473302" y="5013175"/>
            <a:chExt cx="4670698" cy="1615827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4473302" y="5013175"/>
              <a:ext cx="4657861" cy="16158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class CVector3D</a:t>
              </a:r>
            </a:p>
            <a:p>
              <a:pPr defTabSz="180975"/>
              <a:r>
                <a:rPr lang="ru-RU" sz="11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…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CVector3D 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operator+(CVector3D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 &amp; v)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const</a:t>
              </a:r>
              <a:endParaRPr lang="en-US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	return 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CVector3D(x +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v.x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, y +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v.y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, z +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v.z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855968" y="502377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B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939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ru-RU" dirty="0" smtClean="0"/>
              <a:t>Укажите корректны</a:t>
            </a:r>
            <a:r>
              <a:rPr lang="ru-RU" dirty="0"/>
              <a:t>е</a:t>
            </a:r>
            <a:r>
              <a:rPr lang="ru-RU" dirty="0" smtClean="0"/>
              <a:t> способы перегрузки оператора </a:t>
            </a:r>
            <a:r>
              <a:rPr lang="en-US" dirty="0" smtClean="0"/>
              <a:t>&gt;=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84604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GetSeconds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% 60;}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856" y="3088010"/>
            <a:ext cx="420236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operator &gt;= 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&amp; t)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t.m_timeOffset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99993" y="2780928"/>
            <a:ext cx="461615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operator &gt;= 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&amp; t)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t.m_timeOffset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m_timeOffset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7856" y="5013176"/>
            <a:ext cx="420236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operator &gt;= 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&amp; t)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t.m_timeOffset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499992" y="4713094"/>
            <a:ext cx="4616151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friend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operator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&gt;=</a:t>
            </a:r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&amp; t,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&amp; t1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operator&gt;=(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t1)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t.m_timeOffset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t1.m_timeOffset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3928" y="3088010"/>
            <a:ext cx="3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805291" y="2799745"/>
            <a:ext cx="3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23928" y="5013176"/>
            <a:ext cx="3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837712" y="4713094"/>
            <a:ext cx="3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6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528389f467169f6b18397c3a2c51387a7528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73</Words>
  <Application>Microsoft Office PowerPoint</Application>
  <PresentationFormat>Экран (4:3)</PresentationFormat>
  <Paragraphs>101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1. Укажите корректные способы перегрузки оператора +</vt:lpstr>
      <vt:lpstr>2. Укажите корректные способы перегрузки оператора &gt;=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Укажите корректные способы перегрузки оператора +</dc:title>
  <dc:creator>Alexey Malov</dc:creator>
  <cp:lastModifiedBy>Наташа</cp:lastModifiedBy>
  <cp:revision>12</cp:revision>
  <dcterms:created xsi:type="dcterms:W3CDTF">2013-03-31T13:46:39Z</dcterms:created>
  <dcterms:modified xsi:type="dcterms:W3CDTF">2016-03-30T08:28:09Z</dcterms:modified>
</cp:coreProperties>
</file>