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65F9-D7B1-4B03-8DCB-2BA87902762E}" type="datetimeFigureOut">
              <a:rPr lang="ru-RU" smtClean="0"/>
              <a:pPr/>
              <a:t>28.01.2016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6865-5A23-41D7-88D3-07BCFBC0E6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4632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65F9-D7B1-4B03-8DCB-2BA87902762E}" type="datetimeFigureOut">
              <a:rPr lang="ru-RU" smtClean="0"/>
              <a:pPr/>
              <a:t>28.01.2016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6865-5A23-41D7-88D3-07BCFBC0E6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8886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65F9-D7B1-4B03-8DCB-2BA87902762E}" type="datetimeFigureOut">
              <a:rPr lang="ru-RU" smtClean="0"/>
              <a:pPr/>
              <a:t>28.01.2016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6865-5A23-41D7-88D3-07BCFBC0E6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4028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65F9-D7B1-4B03-8DCB-2BA87902762E}" type="datetimeFigureOut">
              <a:rPr lang="ru-RU" smtClean="0"/>
              <a:pPr/>
              <a:t>28.01.2016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6865-5A23-41D7-88D3-07BCFBC0E6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06530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65F9-D7B1-4B03-8DCB-2BA87902762E}" type="datetimeFigureOut">
              <a:rPr lang="ru-RU" smtClean="0"/>
              <a:pPr/>
              <a:t>28.01.2016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6865-5A23-41D7-88D3-07BCFBC0E6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7672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65F9-D7B1-4B03-8DCB-2BA87902762E}" type="datetimeFigureOut">
              <a:rPr lang="ru-RU" smtClean="0"/>
              <a:pPr/>
              <a:t>28.01.2016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6865-5A23-41D7-88D3-07BCFBC0E6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6385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65F9-D7B1-4B03-8DCB-2BA87902762E}" type="datetimeFigureOut">
              <a:rPr lang="ru-RU" smtClean="0"/>
              <a:pPr/>
              <a:t>28.01.2016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6865-5A23-41D7-88D3-07BCFBC0E6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1449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65F9-D7B1-4B03-8DCB-2BA87902762E}" type="datetimeFigureOut">
              <a:rPr lang="ru-RU" smtClean="0"/>
              <a:pPr/>
              <a:t>28.01.2016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6865-5A23-41D7-88D3-07BCFBC0E6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2422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65F9-D7B1-4B03-8DCB-2BA87902762E}" type="datetimeFigureOut">
              <a:rPr lang="ru-RU" smtClean="0"/>
              <a:pPr/>
              <a:t>28.01.2016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6865-5A23-41D7-88D3-07BCFBC0E6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40115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65F9-D7B1-4B03-8DCB-2BA87902762E}" type="datetimeFigureOut">
              <a:rPr lang="ru-RU" smtClean="0"/>
              <a:pPr/>
              <a:t>28.01.2016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6865-5A23-41D7-88D3-07BCFBC0E6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2319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65F9-D7B1-4B03-8DCB-2BA87902762E}" type="datetimeFigureOut">
              <a:rPr lang="ru-RU" smtClean="0"/>
              <a:pPr/>
              <a:t>28.01.2016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6865-5A23-41D7-88D3-07BCFBC0E6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7652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465F9-D7B1-4B03-8DCB-2BA87902762E}" type="datetimeFigureOut">
              <a:rPr lang="ru-RU" smtClean="0"/>
              <a:pPr/>
              <a:t>28.01.2016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56865-5A23-41D7-88D3-07BCFBC0E6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9252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1. Укажите утверждения, справедливые для механизма обработки исключений</a:t>
            </a:r>
            <a:endParaRPr lang="ru-RU" sz="36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A</a:t>
            </a:r>
            <a:r>
              <a:rPr lang="en-US" dirty="0" smtClean="0"/>
              <a:t>. </a:t>
            </a:r>
            <a:r>
              <a:rPr lang="ru-RU" dirty="0" smtClean="0"/>
              <a:t>Код обработки ошибок отделен от кода, выполняющего основную работу</a:t>
            </a:r>
          </a:p>
          <a:p>
            <a:r>
              <a:rPr lang="en-US" b="1" dirty="0" smtClean="0"/>
              <a:t>B</a:t>
            </a:r>
            <a:r>
              <a:rPr lang="en-US" dirty="0" smtClean="0"/>
              <a:t>. </a:t>
            </a:r>
            <a:r>
              <a:rPr lang="ru-RU" dirty="0" smtClean="0"/>
              <a:t>В отличие от обработки кодов возврата</a:t>
            </a:r>
            <a:r>
              <a:rPr lang="en-US" dirty="0" smtClean="0"/>
              <a:t> </a:t>
            </a:r>
            <a:r>
              <a:rPr lang="ru-RU" dirty="0" smtClean="0"/>
              <a:t>реакция программы на исключительную ситуацию не требует специальных усилий от программиста</a:t>
            </a:r>
          </a:p>
          <a:p>
            <a:r>
              <a:rPr lang="en-US" b="1" dirty="0"/>
              <a:t>C</a:t>
            </a:r>
            <a:r>
              <a:rPr lang="en-US" dirty="0" smtClean="0"/>
              <a:t>. </a:t>
            </a:r>
            <a:r>
              <a:rPr lang="ru-RU" dirty="0" smtClean="0"/>
              <a:t>Объекты, выбрасываемые при возникновении исключения, могут нести дополнительную информацию о возникшей проблеме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3172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95536" y="0"/>
            <a:ext cx="8748464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563"/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ListItem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::string data;</a:t>
            </a:r>
          </a:p>
          <a:p>
            <a:pPr defTabSz="182563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ListItem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pNextItem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2563"/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Добавляет новый элемент, содержащий данные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data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, в хвост односвязного списка.</a:t>
            </a:r>
          </a:p>
          <a:p>
            <a:pPr defTabSz="182563"/>
            <a:r>
              <a:rPr lang="ru-RU" sz="1400" dirty="0">
                <a:latin typeface="Courier New" pitchFamily="49" charset="0"/>
                <a:cs typeface="Courier New" pitchFamily="49" charset="0"/>
              </a:rPr>
              <a:t>// Параметр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pHead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указывает на голову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списка.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Возвращается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указатель на добавленный элемент списка</a:t>
            </a:r>
          </a:p>
          <a:p>
            <a:pPr defTabSz="182563"/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ListItem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AppendNewItem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::string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&amp; data,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ListItem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2563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pHead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ListItem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182563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pHead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&gt;data = data;</a:t>
            </a:r>
          </a:p>
          <a:p>
            <a:pPr defTabSz="182563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pHead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pNextItem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nullptr;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while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pNextItem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pHead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pNextItem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ListItem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pNewItem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ListItem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182563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pHead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pNextItem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pNewItem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pNewItem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&gt;data = data;</a:t>
            </a:r>
          </a:p>
          <a:p>
            <a:pPr defTabSz="182563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pNewItem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pNextItem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pNewItem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467544" cy="67710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 defTabSz="182563"/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r" defTabSz="182563"/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r" defTabSz="182563"/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r" defTabSz="182563"/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r" defTabSz="182563"/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r" defTabSz="182563"/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r" defTabSz="182563"/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r" defTabSz="182563"/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r" defTabSz="182563"/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r" defTabSz="182563"/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r" defTabSz="182563"/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r" defTabSz="182563"/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r" defTabSz="182563"/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r" defTabSz="182563"/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r" defTabSz="182563"/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r" defTabSz="182563"/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r" defTabSz="182563"/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r" defTabSz="182563"/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r" defTabSz="182563"/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r" defTabSz="182563"/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r" defTabSz="182563"/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r" defTabSz="182563"/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r" defTabSz="182563"/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r" defTabSz="182563"/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r" defTabSz="182563"/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</a:t>
            </a:r>
          </a:p>
          <a:p>
            <a:pPr algn="r" defTabSz="182563"/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</a:p>
          <a:p>
            <a:pPr algn="r" defTabSz="182563"/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r" defTabSz="182563"/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</a:t>
            </a:r>
          </a:p>
          <a:p>
            <a:pPr algn="r" defTabSz="182563"/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r" defTabSz="182563"/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769768" y="2348881"/>
            <a:ext cx="4255516" cy="1512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400" dirty="0" smtClean="0"/>
              <a:t>2. Укажите номера строк, при выполнении которых могут возникнуть исключительные ситуации</a:t>
            </a: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769768" y="3933056"/>
            <a:ext cx="4220516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3</a:t>
            </a:r>
            <a:r>
              <a:rPr lang="ru-RU" sz="2400" dirty="0" smtClean="0"/>
              <a:t>. Какие из данных исключений могут приводить к утечкам памяти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754488" y="5229200"/>
            <a:ext cx="4220516" cy="1541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400" dirty="0" smtClean="0"/>
              <a:t>4. Какие из данных исключений могут приводить к неопределенному поведению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154131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edaf96da88e11da2b662c1c46e9362aa3565586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107</Words>
  <Application>Microsoft Office PowerPoint</Application>
  <PresentationFormat>Экран (4:3)</PresentationFormat>
  <Paragraphs>68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1. Укажите утверждения, справедливые для механизма обработки исключений</vt:lpstr>
      <vt:lpstr>Слайд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Alexey Malov</dc:creator>
  <cp:lastModifiedBy>Admin</cp:lastModifiedBy>
  <cp:revision>11</cp:revision>
  <dcterms:created xsi:type="dcterms:W3CDTF">2013-04-15T02:48:26Z</dcterms:created>
  <dcterms:modified xsi:type="dcterms:W3CDTF">2016-01-28T16:54:34Z</dcterms:modified>
</cp:coreProperties>
</file>