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custDataLst>
    <p:tags r:id="rId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4632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8886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4028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0653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7672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28.01.2016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6385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28.01.2016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1449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28.01.2016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2422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28.01.2016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4011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28.01.2016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2319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5F9-D7B1-4B03-8DCB-2BA87902762E}" type="datetimeFigureOut">
              <a:rPr lang="ru-RU" smtClean="0"/>
              <a:pPr/>
              <a:t>28.01.2016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7652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465F9-D7B1-4B03-8DCB-2BA87902762E}" type="datetimeFigureOut">
              <a:rPr lang="ru-RU" smtClean="0"/>
              <a:pPr/>
              <a:t>28.01.2016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56865-5A23-41D7-88D3-07BCFBC0E6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9252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412776"/>
            <a:ext cx="81425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1938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CalculateFileSum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1938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1938"/>
            <a:r>
              <a:rPr lang="en-US" b="1" dirty="0">
                <a:latin typeface="Courier New" pitchFamily="49" charset="0"/>
                <a:cs typeface="Courier New" pitchFamily="49" charset="0"/>
              </a:rPr>
              <a:t>	unsigned char buffer[10];</a:t>
            </a:r>
          </a:p>
          <a:p>
            <a:pPr defTabSz="261938"/>
            <a:r>
              <a:rPr lang="en-US" b="1" dirty="0">
                <a:latin typeface="Courier New" pitchFamily="49" charset="0"/>
                <a:cs typeface="Courier New" pitchFamily="49" charset="0"/>
              </a:rPr>
              <a:t>	FILE * f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("a.txt",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1938"/>
            <a:r>
              <a:rPr lang="en-US" b="1" dirty="0">
                <a:latin typeface="Courier New" pitchFamily="49" charset="0"/>
                <a:cs typeface="Courier New" pitchFamily="49" charset="0"/>
              </a:rPr>
              <a:t>	if (!f) return -1;</a:t>
            </a:r>
          </a:p>
          <a:p>
            <a:pPr defTabSz="261938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261938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readBytes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(buffer, 1,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(buffer), f);</a:t>
            </a:r>
          </a:p>
          <a:p>
            <a:pPr defTabSz="261938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defTabSz="261938"/>
            <a:r>
              <a:rPr lang="en-US" b="1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readBytes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++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1938"/>
            <a:r>
              <a:rPr lang="ru-RU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1938"/>
            <a:r>
              <a:rPr lang="en-US" b="1" dirty="0">
                <a:latin typeface="Courier New" pitchFamily="49" charset="0"/>
                <a:cs typeface="Courier New" pitchFamily="49" charset="0"/>
              </a:rPr>
              <a:t>		sum += buffer[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defTabSz="261938"/>
            <a:r>
              <a:rPr lang="ru-RU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1938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261938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(f);</a:t>
            </a:r>
          </a:p>
          <a:p>
            <a:pPr defTabSz="261938"/>
            <a:r>
              <a:rPr lang="en-US" b="1" dirty="0">
                <a:latin typeface="Courier New" pitchFamily="49" charset="0"/>
                <a:cs typeface="Courier New" pitchFamily="49" charset="0"/>
              </a:rPr>
              <a:t>	return sum;</a:t>
            </a:r>
          </a:p>
          <a:p>
            <a:pPr defTabSz="261938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1. </a:t>
            </a:r>
            <a:r>
              <a:rPr lang="ru-RU" sz="3600" dirty="0" smtClean="0"/>
              <a:t>Какой уровень гарантии безопасности исключений обеспечивает данный код?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19872" y="4725144"/>
            <a:ext cx="5724128" cy="2088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A.</a:t>
            </a:r>
            <a:r>
              <a:rPr lang="ru-RU" sz="2400" dirty="0" smtClean="0"/>
              <a:t>Отсутствие безопасности исключений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B. </a:t>
            </a:r>
            <a:r>
              <a:rPr lang="ru-RU" sz="2400" dirty="0" smtClean="0"/>
              <a:t>Минимальный уровень безопасности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С. Базовый уровень безопасности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D. </a:t>
            </a:r>
            <a:r>
              <a:rPr lang="ru-RU" sz="2400" dirty="0" smtClean="0"/>
              <a:t>Сильный уровень безопасности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E. </a:t>
            </a:r>
            <a:r>
              <a:rPr lang="ru-RU" sz="2400" dirty="0" smtClean="0"/>
              <a:t>Гарантия отсутствия исключений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42380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2. Какой уровень гарантии безопасности исключений обеспечивает данный код?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399064"/>
            <a:ext cx="673224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563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vector&lt;string&gt;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SplitString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&amp; s)</a:t>
            </a:r>
          </a:p>
          <a:p>
            <a:pPr defTabSz="182563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vector&lt;string&gt; result;</a:t>
            </a:r>
          </a:p>
          <a:p>
            <a:pPr defTabSz="182563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2563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182563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2563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spacePos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s.find_first_of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(' ',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2563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spacePos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!= string::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182563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s.substr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spacePos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defTabSz="182563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spacePos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defTabSz="182563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182563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 defTabSz="182563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182563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s.substr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defTabSz="182563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string::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182563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2563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&gt; 0 &amp;&amp;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182563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2563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(string());</a:t>
            </a:r>
          </a:p>
          <a:p>
            <a:pPr defTabSz="182563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2563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 defTabSz="182563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067944" y="5013176"/>
            <a:ext cx="4971518" cy="17281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A.</a:t>
            </a:r>
            <a:r>
              <a:rPr lang="ru-RU" sz="2000" dirty="0" smtClean="0"/>
              <a:t>Отсутствие безопасности исключений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B. </a:t>
            </a:r>
            <a:r>
              <a:rPr lang="ru-RU" sz="2000" dirty="0" smtClean="0"/>
              <a:t>Минимальный уровень безопасности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С. Базовый уровень безопасности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D. </a:t>
            </a:r>
            <a:r>
              <a:rPr lang="ru-RU" sz="2000" dirty="0" smtClean="0"/>
              <a:t>Сильный уровень безопасности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E. </a:t>
            </a:r>
            <a:r>
              <a:rPr lang="ru-RU" sz="2000" dirty="0" smtClean="0"/>
              <a:t>Гарантия отсутствия исключений</a:t>
            </a:r>
            <a:endParaRPr 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9752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900" dirty="0" smtClean="0"/>
              <a:t>3. </a:t>
            </a:r>
            <a:r>
              <a:rPr lang="ru-RU" sz="2900" dirty="0"/>
              <a:t>Какой уровень гарантии безопасности исключений обеспечивает </a:t>
            </a:r>
            <a:r>
              <a:rPr lang="ru-RU" sz="2900" dirty="0" smtClean="0"/>
              <a:t>конструктор</a:t>
            </a:r>
            <a:r>
              <a:rPr lang="en-US" sz="2900" dirty="0" smtClean="0"/>
              <a:t> </a:t>
            </a:r>
            <a:r>
              <a:rPr lang="en-US" sz="2900" dirty="0" err="1" smtClean="0"/>
              <a:t>CMyString</a:t>
            </a:r>
            <a:r>
              <a:rPr lang="ru-RU" sz="2900" dirty="0" smtClean="0"/>
              <a:t>?</a:t>
            </a:r>
            <a:endParaRPr lang="ru-RU" sz="29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8651" y="1484784"/>
            <a:ext cx="59766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CMyString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char 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defTabSz="18097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new char 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 defTabSz="18097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 defTabSz="18097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delete []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64995" y="4719483"/>
            <a:ext cx="5760640" cy="2088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A.</a:t>
            </a:r>
            <a:r>
              <a:rPr lang="ru-RU" sz="2400" dirty="0" smtClean="0"/>
              <a:t>Отсутствие безопасности исключений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B. </a:t>
            </a:r>
            <a:r>
              <a:rPr lang="ru-RU" sz="2400" dirty="0" smtClean="0"/>
              <a:t>Минимальный уровень безопасности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С. Базовый уровень безопасности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D. </a:t>
            </a:r>
            <a:r>
              <a:rPr lang="ru-RU" sz="2400" dirty="0" smtClean="0"/>
              <a:t>Сильный уровень безопасности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E. </a:t>
            </a:r>
            <a:r>
              <a:rPr lang="ru-RU" sz="2400" dirty="0" smtClean="0"/>
              <a:t>Гарантия отсутствия исключений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395748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4</a:t>
            </a:r>
            <a:r>
              <a:rPr lang="ru-RU" sz="3200" dirty="0" smtClean="0"/>
              <a:t>. </a:t>
            </a:r>
            <a:r>
              <a:rPr lang="ru-RU" sz="3200" dirty="0"/>
              <a:t>Какой уровень гарантии безопасности исключений обеспечивает </a:t>
            </a:r>
            <a:r>
              <a:rPr lang="ru-RU" sz="3200" dirty="0" smtClean="0"/>
              <a:t>метод </a:t>
            </a:r>
            <a:r>
              <a:rPr lang="en-US" sz="3200" dirty="0" smtClean="0"/>
              <a:t>Rename</a:t>
            </a:r>
            <a:r>
              <a:rPr lang="ru-RU" sz="3200" dirty="0" smtClean="0"/>
              <a:t>?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91683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CStudent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Rename(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 name,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 surname)</a:t>
            </a:r>
          </a:p>
          <a:p>
            <a:pPr defTabSz="180975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{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name;</a:t>
            </a:r>
          </a:p>
          <a:p>
            <a:pPr defTabSz="180975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m_surname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surname;</a:t>
            </a:r>
          </a:p>
          <a:p>
            <a:pPr defTabSz="180975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m_surname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347864" y="4719483"/>
            <a:ext cx="5760640" cy="2088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A.</a:t>
            </a:r>
            <a:r>
              <a:rPr lang="ru-RU" sz="2400" dirty="0" smtClean="0"/>
              <a:t>Отсутствие безопасности исключений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B. </a:t>
            </a:r>
            <a:r>
              <a:rPr lang="ru-RU" sz="2400" dirty="0" smtClean="0"/>
              <a:t>Минимальный уровень безопасности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С. Базовый уровень безопасности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D. </a:t>
            </a:r>
            <a:r>
              <a:rPr lang="ru-RU" sz="2400" dirty="0" smtClean="0"/>
              <a:t>Сильный уровень безопасности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E. </a:t>
            </a:r>
            <a:r>
              <a:rPr lang="ru-RU" sz="2400" dirty="0" smtClean="0"/>
              <a:t>Гарантия отсутствия исключений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172872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5</a:t>
            </a:r>
            <a:r>
              <a:rPr lang="ru-RU" sz="3200" dirty="0" smtClean="0"/>
              <a:t>. </a:t>
            </a:r>
            <a:r>
              <a:rPr lang="ru-RU" sz="3200" dirty="0"/>
              <a:t>Какой уровень гарантии безопасности исключений обеспечивает </a:t>
            </a:r>
            <a:r>
              <a:rPr lang="ru-RU" sz="3200" dirty="0" smtClean="0"/>
              <a:t>метод </a:t>
            </a:r>
            <a:r>
              <a:rPr lang="en-US" sz="3200" dirty="0" smtClean="0"/>
              <a:t>Rename</a:t>
            </a:r>
            <a:r>
              <a:rPr lang="ru-RU" sz="3200" dirty="0" smtClean="0"/>
              <a:t>?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916832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7800"/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CStudent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1778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77800"/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778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Rename(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 name,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 surname)</a:t>
            </a:r>
          </a:p>
          <a:p>
            <a:pPr defTabSz="1778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{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778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tmpName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pPr defTabSz="1778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tmpSurname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(surname);</a:t>
            </a:r>
          </a:p>
          <a:p>
            <a:pPr defTabSz="1778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m_name.swap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tmpName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778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m_surname.swap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tmpSurname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778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77800"/>
            <a:r>
              <a:rPr lang="en-US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778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778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m_surname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77800"/>
            <a:r>
              <a:rPr lang="ru-RU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347864" y="4719483"/>
            <a:ext cx="5760640" cy="2088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A.</a:t>
            </a:r>
            <a:r>
              <a:rPr lang="ru-RU" sz="2400" dirty="0" smtClean="0"/>
              <a:t>Отсутствие безопасности исключений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B. </a:t>
            </a:r>
            <a:r>
              <a:rPr lang="ru-RU" sz="2400" dirty="0" smtClean="0"/>
              <a:t>Минимальный уровень безопасности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С. Базовый уровень безопасности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D. </a:t>
            </a:r>
            <a:r>
              <a:rPr lang="ru-RU" sz="2400" dirty="0" smtClean="0"/>
              <a:t>Сильный уровень безопасности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E. </a:t>
            </a:r>
            <a:r>
              <a:rPr lang="ru-RU" sz="2400" dirty="0" smtClean="0"/>
              <a:t>Гарантия отсутствия исключений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34667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6. </a:t>
            </a:r>
            <a:r>
              <a:rPr lang="ru-RU" sz="3200" dirty="0"/>
              <a:t>Какой уровень гарантии безопасности исключений обеспечивает </a:t>
            </a:r>
            <a:r>
              <a:rPr lang="ru-RU" sz="3200" dirty="0" smtClean="0"/>
              <a:t>метод </a:t>
            </a:r>
            <a:r>
              <a:rPr lang="en-US" sz="3200" dirty="0" smtClean="0"/>
              <a:t>Rename</a:t>
            </a:r>
            <a:r>
              <a:rPr lang="ru-RU" sz="3200" dirty="0" smtClean="0"/>
              <a:t>?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91683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7800"/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CStudent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1778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77800"/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778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Rename(std::string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std::string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surname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778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{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778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m_name.swap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(name);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1778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m_surname.swap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(surname);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1778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77800"/>
            <a:r>
              <a:rPr lang="en-US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778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778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m_surname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77800"/>
            <a:r>
              <a:rPr lang="ru-RU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347864" y="4719483"/>
            <a:ext cx="5760640" cy="2088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A.</a:t>
            </a:r>
            <a:r>
              <a:rPr lang="ru-RU" sz="2400" dirty="0" smtClean="0"/>
              <a:t>Отсутствие безопасности исключений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B. </a:t>
            </a:r>
            <a:r>
              <a:rPr lang="ru-RU" sz="2400" dirty="0" smtClean="0"/>
              <a:t>Минимальный уровень безопасности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С. Базовый уровень безопасности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D. </a:t>
            </a:r>
            <a:r>
              <a:rPr lang="ru-RU" sz="2400" dirty="0" smtClean="0"/>
              <a:t>Сильный уровень безопасности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E. </a:t>
            </a:r>
            <a:r>
              <a:rPr lang="ru-RU" sz="2400" dirty="0" smtClean="0"/>
              <a:t>Гарантия отсутствия исключений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34667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7</a:t>
            </a:r>
            <a:r>
              <a:rPr lang="ru-RU" sz="3200" smtClean="0"/>
              <a:t>. </a:t>
            </a:r>
            <a:r>
              <a:rPr lang="ru-RU" sz="3200" dirty="0"/>
              <a:t>Какой уровень гарантии безопасности исключений обеспечивает </a:t>
            </a:r>
            <a:r>
              <a:rPr lang="ru-RU" sz="3200" dirty="0" smtClean="0"/>
              <a:t>метод </a:t>
            </a:r>
            <a:r>
              <a:rPr lang="en-US" sz="3200" dirty="0" smtClean="0"/>
              <a:t>Rename</a:t>
            </a:r>
            <a:r>
              <a:rPr lang="ru-RU" sz="3200" dirty="0" smtClean="0"/>
              <a:t>?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91683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7800"/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CStudent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1778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77800"/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778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Rename(std::string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std::string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surname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778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{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778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std::move(name);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1778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m_surname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std::move(surname);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1778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77800"/>
            <a:r>
              <a:rPr lang="en-US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778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778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m_surname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77800"/>
            <a:r>
              <a:rPr lang="ru-RU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347864" y="4719483"/>
            <a:ext cx="5760640" cy="2088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A.</a:t>
            </a:r>
            <a:r>
              <a:rPr lang="ru-RU" sz="2400" dirty="0" smtClean="0"/>
              <a:t>Отсутствие безопасности исключений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B. </a:t>
            </a:r>
            <a:r>
              <a:rPr lang="ru-RU" sz="2400" dirty="0" smtClean="0"/>
              <a:t>Минимальный уровень безопасности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С. Базовый уровень безопасности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D. </a:t>
            </a:r>
            <a:r>
              <a:rPr lang="ru-RU" sz="2400" dirty="0" smtClean="0"/>
              <a:t>Сильный уровень безопасности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E. </a:t>
            </a:r>
            <a:r>
              <a:rPr lang="ru-RU" sz="2400" dirty="0" smtClean="0"/>
              <a:t>Гарантия отсутствия исключений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34667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62dcf821228f341285585a1aeff1e9a682bc1b2"/>
  <p:tag name="ISPRING_RESOURCE_PATHS_HASH_PRESENTER" val="2719aef2b29637b48b716d82bbf394528364a95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286</Words>
  <Application>Microsoft Office PowerPoint</Application>
  <PresentationFormat>Экран (4:3)</PresentationFormat>
  <Paragraphs>150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1. Какой уровень гарантии безопасности исключений обеспечивает данный код?</vt:lpstr>
      <vt:lpstr>2. Какой уровень гарантии безопасности исключений обеспечивает данный код?</vt:lpstr>
      <vt:lpstr>3. Какой уровень гарантии безопасности исключений обеспечивает конструктор CMyString?</vt:lpstr>
      <vt:lpstr>4. Какой уровень гарантии безопасности исключений обеспечивает метод Rename?</vt:lpstr>
      <vt:lpstr>5. Какой уровень гарантии безопасности исключений обеспечивает метод Rename?</vt:lpstr>
      <vt:lpstr>6. Какой уровень гарантии безопасности исключений обеспечивает метод Rename?</vt:lpstr>
      <vt:lpstr>7. Какой уровень гарантии безопасности исключений обеспечивает метод Rename?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Alexey Malov</dc:creator>
  <cp:lastModifiedBy>Admin</cp:lastModifiedBy>
  <cp:revision>16</cp:revision>
  <dcterms:created xsi:type="dcterms:W3CDTF">2013-04-15T02:48:26Z</dcterms:created>
  <dcterms:modified xsi:type="dcterms:W3CDTF">2016-01-28T16:54:26Z</dcterms:modified>
</cp:coreProperties>
</file>