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2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1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9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65F9-D7B1-4B03-8DCB-2BA87902762E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next;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AppendListItem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string &amp; data,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&gt;data = data;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(!head)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tail = head;</a:t>
            </a: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(tail-&gt;next)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tail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tail-&gt;next;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tail;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tail-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62dcf821228f341285585a1aeff1e9a682bc1b2"/>
  <p:tag name="ISPRING_RESOURCE_PATHS_HASH_PRESENTER" val="588ce79779f8b1356e6287fd812d18f68c1571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</Words>
  <Application>Microsoft Office PowerPoint</Application>
  <PresentationFormat>Экран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Malov</dc:creator>
  <cp:lastModifiedBy>Наташа</cp:lastModifiedBy>
  <cp:revision>15</cp:revision>
  <dcterms:created xsi:type="dcterms:W3CDTF">2013-04-15T02:48:26Z</dcterms:created>
  <dcterms:modified xsi:type="dcterms:W3CDTF">2016-04-20T08:00:49Z</dcterms:modified>
</cp:coreProperties>
</file>