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056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45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4444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3420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439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248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17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829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76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093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10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4736-F502-45AB-9A55-E20BD0E77454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C0D2-88FD-4DD9-ACC2-659DDDFAC7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19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шаблонную функцию </a:t>
            </a:r>
            <a:r>
              <a:rPr lang="en-US" dirty="0" err="1" smtClean="0"/>
              <a:t>AccumulateVector</a:t>
            </a:r>
            <a:r>
              <a:rPr lang="ru-RU" dirty="0" smtClean="0"/>
              <a:t>, выполняющую аккумулирование (суммирование) значений переданного вектора элементов произвольного типа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057233"/>
            <a:ext cx="81418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 = {10, 20, 5};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AccumulateVector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(v);// r = 35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vector&lt;string&gt;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{"A", "B", "C"};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AccumulateVector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"ABC“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88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9972ed2c3818ba84c1898a09c516753bffb6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Задание: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Malov</dc:creator>
  <cp:lastModifiedBy>teacher</cp:lastModifiedBy>
  <cp:revision>13</cp:revision>
  <dcterms:created xsi:type="dcterms:W3CDTF">2013-05-06T02:58:15Z</dcterms:created>
  <dcterms:modified xsi:type="dcterms:W3CDTF">2016-02-04T18:07:17Z</dcterms:modified>
</cp:coreProperties>
</file>