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3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302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F11B6-C19C-4BFD-AEDA-8FA53BD0C87C}" v="27" dt="2024-01-13T19:34:0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9" autoAdjust="0"/>
    <p:restoredTop sz="96349" autoAdjust="0"/>
  </p:normalViewPr>
  <p:slideViewPr>
    <p:cSldViewPr snapToGrid="0">
      <p:cViewPr varScale="1">
        <p:scale>
          <a:sx n="99" d="100"/>
          <a:sy n="99" d="100"/>
        </p:scale>
        <p:origin x="42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alp Gupta" userId="417d6dab-b25c-4956-b49f-2bc20ecd8998" providerId="ADAL" clId="{95DF11B6-C19C-4BFD-AEDA-8FA53BD0C87C}"/>
    <pc:docChg chg="undo custSel addSld delSld modSld sldOrd">
      <pc:chgData name="Sankalp Gupta" userId="417d6dab-b25c-4956-b49f-2bc20ecd8998" providerId="ADAL" clId="{95DF11B6-C19C-4BFD-AEDA-8FA53BD0C87C}" dt="2024-01-14T01:37:59.857" v="4026" actId="114"/>
      <pc:docMkLst>
        <pc:docMk/>
      </pc:docMkLst>
      <pc:sldChg chg="addSp delSp mod">
        <pc:chgData name="Sankalp Gupta" userId="417d6dab-b25c-4956-b49f-2bc20ecd8998" providerId="ADAL" clId="{95DF11B6-C19C-4BFD-AEDA-8FA53BD0C87C}" dt="2024-01-06T17:01:11" v="761"/>
        <pc:sldMkLst>
          <pc:docMk/>
          <pc:sldMk cId="458168346" sldId="284"/>
        </pc:sldMkLst>
        <pc:inkChg chg="add del">
          <ac:chgData name="Sankalp Gupta" userId="417d6dab-b25c-4956-b49f-2bc20ecd8998" providerId="ADAL" clId="{95DF11B6-C19C-4BFD-AEDA-8FA53BD0C87C}" dt="2024-01-06T17:01:11" v="761"/>
          <ac:inkMkLst>
            <pc:docMk/>
            <pc:sldMk cId="458168346" sldId="284"/>
            <ac:inkMk id="4" creationId="{CC0A9E77-347F-3BE5-B92D-E96E0ED935BE}"/>
          </ac:inkMkLst>
        </pc:inkChg>
      </pc:sldChg>
      <pc:sldChg chg="modSp mod">
        <pc:chgData name="Sankalp Gupta" userId="417d6dab-b25c-4956-b49f-2bc20ecd8998" providerId="ADAL" clId="{95DF11B6-C19C-4BFD-AEDA-8FA53BD0C87C}" dt="2024-01-06T05:47:26.626" v="372" actId="20577"/>
        <pc:sldMkLst>
          <pc:docMk/>
          <pc:sldMk cId="3191993708" sldId="286"/>
        </pc:sldMkLst>
        <pc:spChg chg="mod">
          <ac:chgData name="Sankalp Gupta" userId="417d6dab-b25c-4956-b49f-2bc20ecd8998" providerId="ADAL" clId="{95DF11B6-C19C-4BFD-AEDA-8FA53BD0C87C}" dt="2024-01-06T05:47:26.626" v="372" actId="20577"/>
          <ac:spMkLst>
            <pc:docMk/>
            <pc:sldMk cId="3191993708" sldId="286"/>
            <ac:spMk id="5" creationId="{18974B4C-ADED-F5E4-76C7-9B8E167F1A8E}"/>
          </ac:spMkLst>
        </pc:spChg>
        <pc:spChg chg="mod">
          <ac:chgData name="Sankalp Gupta" userId="417d6dab-b25c-4956-b49f-2bc20ecd8998" providerId="ADAL" clId="{95DF11B6-C19C-4BFD-AEDA-8FA53BD0C87C}" dt="2024-01-06T05:47:19.843" v="366" actId="20577"/>
          <ac:spMkLst>
            <pc:docMk/>
            <pc:sldMk cId="3191993708" sldId="286"/>
            <ac:spMk id="6" creationId="{FC76D0D9-7E80-2878-8324-F89DCDA461C6}"/>
          </ac:spMkLst>
        </pc:spChg>
      </pc:sldChg>
      <pc:sldChg chg="addSp delSp modSp mod">
        <pc:chgData name="Sankalp Gupta" userId="417d6dab-b25c-4956-b49f-2bc20ecd8998" providerId="ADAL" clId="{95DF11B6-C19C-4BFD-AEDA-8FA53BD0C87C}" dt="2024-01-06T05:47:05.052" v="350" actId="1076"/>
        <pc:sldMkLst>
          <pc:docMk/>
          <pc:sldMk cId="2677150334" sldId="288"/>
        </pc:sldMkLst>
        <pc:spChg chg="add mod">
          <ac:chgData name="Sankalp Gupta" userId="417d6dab-b25c-4956-b49f-2bc20ecd8998" providerId="ADAL" clId="{95DF11B6-C19C-4BFD-AEDA-8FA53BD0C87C}" dt="2024-01-06T05:42:49.714" v="46" actId="1076"/>
          <ac:spMkLst>
            <pc:docMk/>
            <pc:sldMk cId="2677150334" sldId="288"/>
            <ac:spMk id="3" creationId="{06E540A8-F4CE-46CA-D5BF-41C2A39C0BEA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4" creationId="{38A51CCD-AA8A-804A-D086-8D6E7C85F673}"/>
          </ac:spMkLst>
        </pc:spChg>
        <pc:spChg chg="del mod">
          <ac:chgData name="Sankalp Gupta" userId="417d6dab-b25c-4956-b49f-2bc20ecd8998" providerId="ADAL" clId="{95DF11B6-C19C-4BFD-AEDA-8FA53BD0C87C}" dt="2024-01-06T05:43:00.549" v="51" actId="478"/>
          <ac:spMkLst>
            <pc:docMk/>
            <pc:sldMk cId="2677150334" sldId="288"/>
            <ac:spMk id="5" creationId="{955D8788-82B0-759B-1CF6-48CC992CFAB7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6" creationId="{B46B1633-6EC4-D0DB-B2F5-6D2A5BFFC383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7" creationId="{0D088348-FDDC-0274-6E88-1F840244A846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8" creationId="{76933FF4-4654-A3FF-E9C9-DE5307E7562F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9" creationId="{411A4900-9710-56F3-37E6-F21351A16096}"/>
          </ac:spMkLst>
        </pc:spChg>
        <pc:spChg chg="del">
          <ac:chgData name="Sankalp Gupta" userId="417d6dab-b25c-4956-b49f-2bc20ecd8998" providerId="ADAL" clId="{95DF11B6-C19C-4BFD-AEDA-8FA53BD0C87C}" dt="2024-01-06T05:44:37.264" v="111" actId="478"/>
          <ac:spMkLst>
            <pc:docMk/>
            <pc:sldMk cId="2677150334" sldId="288"/>
            <ac:spMk id="10" creationId="{1FA8C1F7-D4F4-FA8F-9E90-D04A1D021A64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11" creationId="{E0DC61BC-16E3-B4C9-79EA-00BF94779248}"/>
          </ac:spMkLst>
        </pc:spChg>
        <pc:spChg chg="del">
          <ac:chgData name="Sankalp Gupta" userId="417d6dab-b25c-4956-b49f-2bc20ecd8998" providerId="ADAL" clId="{95DF11B6-C19C-4BFD-AEDA-8FA53BD0C87C}" dt="2024-01-06T05:45:08.930" v="117" actId="478"/>
          <ac:spMkLst>
            <pc:docMk/>
            <pc:sldMk cId="2677150334" sldId="288"/>
            <ac:spMk id="12" creationId="{E25106B8-FD05-F532-7D37-8641FABA21B4}"/>
          </ac:spMkLst>
        </pc:spChg>
        <pc:spChg chg="del mod">
          <ac:chgData name="Sankalp Gupta" userId="417d6dab-b25c-4956-b49f-2bc20ecd8998" providerId="ADAL" clId="{95DF11B6-C19C-4BFD-AEDA-8FA53BD0C87C}" dt="2024-01-06T05:45:08.930" v="117" actId="478"/>
          <ac:spMkLst>
            <pc:docMk/>
            <pc:sldMk cId="2677150334" sldId="288"/>
            <ac:spMk id="13" creationId="{7FE0851A-2C0C-20E7-B715-9D4475B90385}"/>
          </ac:spMkLst>
        </pc:spChg>
        <pc:spChg chg="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14" creationId="{85D7DE9E-155B-91B1-3C77-689049D07626}"/>
          </ac:spMkLst>
        </pc:spChg>
        <pc:spChg chg="add mod">
          <ac:chgData name="Sankalp Gupta" userId="417d6dab-b25c-4956-b49f-2bc20ecd8998" providerId="ADAL" clId="{95DF11B6-C19C-4BFD-AEDA-8FA53BD0C87C}" dt="2024-01-06T05:42:45.152" v="40" actId="1076"/>
          <ac:spMkLst>
            <pc:docMk/>
            <pc:sldMk cId="2677150334" sldId="288"/>
            <ac:spMk id="23" creationId="{2A13D8FD-5190-5362-83A0-A6A6EB6CE865}"/>
          </ac:spMkLst>
        </pc:spChg>
        <pc:spChg chg="add mod">
          <ac:chgData name="Sankalp Gupta" userId="417d6dab-b25c-4956-b49f-2bc20ecd8998" providerId="ADAL" clId="{95DF11B6-C19C-4BFD-AEDA-8FA53BD0C87C}" dt="2024-01-06T05:47:05.052" v="350" actId="1076"/>
          <ac:spMkLst>
            <pc:docMk/>
            <pc:sldMk cId="2677150334" sldId="288"/>
            <ac:spMk id="31" creationId="{ACA8116A-0ECB-5D6C-D02F-4644986FA345}"/>
          </ac:spMkLst>
        </pc:spChg>
        <pc:cxnChg chg="add mod">
          <ac:chgData name="Sankalp Gupta" userId="417d6dab-b25c-4956-b49f-2bc20ecd8998" providerId="ADAL" clId="{95DF11B6-C19C-4BFD-AEDA-8FA53BD0C87C}" dt="2024-01-06T05:42:48.229" v="45" actId="1076"/>
          <ac:cxnSpMkLst>
            <pc:docMk/>
            <pc:sldMk cId="2677150334" sldId="288"/>
            <ac:cxnSpMk id="15" creationId="{F6EF6373-66F4-088B-4551-0C759735BBF7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16" creationId="{CF83221C-E673-E9B5-BF17-AF23F2FD73E1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18" creationId="{5A069D81-C01E-CFA8-3367-3B53C262D4DA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20" creationId="{CF4C95DE-5168-4161-C4BF-62C17355A9B4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22" creationId="{15E143E1-B9F9-3AF0-3939-797569BB2499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24" creationId="{AC77683C-D9CD-32FE-FA0D-CCA938D0CE21}"/>
          </ac:cxnSpMkLst>
        </pc:cxnChg>
        <pc:cxnChg chg="mod">
          <ac:chgData name="Sankalp Gupta" userId="417d6dab-b25c-4956-b49f-2bc20ecd8998" providerId="ADAL" clId="{95DF11B6-C19C-4BFD-AEDA-8FA53BD0C87C}" dt="2024-01-06T05:47:05.052" v="350" actId="1076"/>
          <ac:cxnSpMkLst>
            <pc:docMk/>
            <pc:sldMk cId="2677150334" sldId="288"/>
            <ac:cxnSpMk id="26" creationId="{0B34E716-F54C-A583-2473-CE7EBB563FBE}"/>
          </ac:cxnSpMkLst>
        </pc:cxnChg>
        <pc:cxnChg chg="del mod">
          <ac:chgData name="Sankalp Gupta" userId="417d6dab-b25c-4956-b49f-2bc20ecd8998" providerId="ADAL" clId="{95DF11B6-C19C-4BFD-AEDA-8FA53BD0C87C}" dt="2024-01-06T05:45:08.930" v="117" actId="478"/>
          <ac:cxnSpMkLst>
            <pc:docMk/>
            <pc:sldMk cId="2677150334" sldId="288"/>
            <ac:cxnSpMk id="28" creationId="{85D86C28-B364-BC46-8A73-2C68E1C7E1AC}"/>
          </ac:cxnSpMkLst>
        </pc:cxnChg>
        <pc:cxnChg chg="del mod">
          <ac:chgData name="Sankalp Gupta" userId="417d6dab-b25c-4956-b49f-2bc20ecd8998" providerId="ADAL" clId="{95DF11B6-C19C-4BFD-AEDA-8FA53BD0C87C}" dt="2024-01-06T05:44:56.940" v="114" actId="478"/>
          <ac:cxnSpMkLst>
            <pc:docMk/>
            <pc:sldMk cId="2677150334" sldId="288"/>
            <ac:cxnSpMk id="30" creationId="{79D39F9C-0CA0-F3BB-943E-4E4AD1E6BFE1}"/>
          </ac:cxnSpMkLst>
        </pc:cxnChg>
      </pc:sldChg>
      <pc:sldChg chg="modSp new mod">
        <pc:chgData name="Sankalp Gupta" userId="417d6dab-b25c-4956-b49f-2bc20ecd8998" providerId="ADAL" clId="{95DF11B6-C19C-4BFD-AEDA-8FA53BD0C87C}" dt="2024-01-06T17:35:21.864" v="774" actId="20577"/>
        <pc:sldMkLst>
          <pc:docMk/>
          <pc:sldMk cId="601736085" sldId="289"/>
        </pc:sldMkLst>
        <pc:spChg chg="mod">
          <ac:chgData name="Sankalp Gupta" userId="417d6dab-b25c-4956-b49f-2bc20ecd8998" providerId="ADAL" clId="{95DF11B6-C19C-4BFD-AEDA-8FA53BD0C87C}" dt="2024-01-06T05:46:03.642" v="175" actId="20577"/>
          <ac:spMkLst>
            <pc:docMk/>
            <pc:sldMk cId="601736085" sldId="289"/>
            <ac:spMk id="2" creationId="{94D7CD8E-7915-2BA8-5902-DEA0E26826A5}"/>
          </ac:spMkLst>
        </pc:spChg>
        <pc:spChg chg="mod">
          <ac:chgData name="Sankalp Gupta" userId="417d6dab-b25c-4956-b49f-2bc20ecd8998" providerId="ADAL" clId="{95DF11B6-C19C-4BFD-AEDA-8FA53BD0C87C}" dt="2024-01-06T17:35:21.864" v="774" actId="20577"/>
          <ac:spMkLst>
            <pc:docMk/>
            <pc:sldMk cId="601736085" sldId="289"/>
            <ac:spMk id="3" creationId="{68F023D1-F060-6F3E-9B58-5828A3F4DFB4}"/>
          </ac:spMkLst>
        </pc:spChg>
      </pc:sldChg>
      <pc:sldChg chg="addSp modSp new mod">
        <pc:chgData name="Sankalp Gupta" userId="417d6dab-b25c-4956-b49f-2bc20ecd8998" providerId="ADAL" clId="{95DF11B6-C19C-4BFD-AEDA-8FA53BD0C87C}" dt="2024-01-06T05:56:21.359" v="741" actId="1076"/>
        <pc:sldMkLst>
          <pc:docMk/>
          <pc:sldMk cId="3365384969" sldId="290"/>
        </pc:sldMkLst>
        <pc:spChg chg="mod">
          <ac:chgData name="Sankalp Gupta" userId="417d6dab-b25c-4956-b49f-2bc20ecd8998" providerId="ADAL" clId="{95DF11B6-C19C-4BFD-AEDA-8FA53BD0C87C}" dt="2024-01-06T05:51:10.291" v="600" actId="20577"/>
          <ac:spMkLst>
            <pc:docMk/>
            <pc:sldMk cId="3365384969" sldId="290"/>
            <ac:spMk id="2" creationId="{AFE0CD02-F65D-6488-04F9-E88C0C9A8557}"/>
          </ac:spMkLst>
        </pc:spChg>
        <pc:spChg chg="mod">
          <ac:chgData name="Sankalp Gupta" userId="417d6dab-b25c-4956-b49f-2bc20ecd8998" providerId="ADAL" clId="{95DF11B6-C19C-4BFD-AEDA-8FA53BD0C87C}" dt="2024-01-06T05:52:34.040" v="698" actId="20577"/>
          <ac:spMkLst>
            <pc:docMk/>
            <pc:sldMk cId="3365384969" sldId="290"/>
            <ac:spMk id="3" creationId="{7544706D-5471-E505-74D0-2E722F5D593D}"/>
          </ac:spMkLst>
        </pc:spChg>
        <pc:spChg chg="add mod">
          <ac:chgData name="Sankalp Gupta" userId="417d6dab-b25c-4956-b49f-2bc20ecd8998" providerId="ADAL" clId="{95DF11B6-C19C-4BFD-AEDA-8FA53BD0C87C}" dt="2024-01-06T05:52:56.063" v="707" actId="20577"/>
          <ac:spMkLst>
            <pc:docMk/>
            <pc:sldMk cId="3365384969" sldId="290"/>
            <ac:spMk id="4" creationId="{1617F806-C78B-BCC1-D7B9-7403B53A4E11}"/>
          </ac:spMkLst>
        </pc:spChg>
        <pc:spChg chg="add mod">
          <ac:chgData name="Sankalp Gupta" userId="417d6dab-b25c-4956-b49f-2bc20ecd8998" providerId="ADAL" clId="{95DF11B6-C19C-4BFD-AEDA-8FA53BD0C87C}" dt="2024-01-06T05:54:57.874" v="729" actId="1076"/>
          <ac:spMkLst>
            <pc:docMk/>
            <pc:sldMk cId="3365384969" sldId="290"/>
            <ac:spMk id="10" creationId="{350CCB61-D35B-2980-1148-FF7EAA792AE1}"/>
          </ac:spMkLst>
        </pc:spChg>
        <pc:spChg chg="add mod">
          <ac:chgData name="Sankalp Gupta" userId="417d6dab-b25c-4956-b49f-2bc20ecd8998" providerId="ADAL" clId="{95DF11B6-C19C-4BFD-AEDA-8FA53BD0C87C}" dt="2024-01-06T05:55:48.103" v="736" actId="1076"/>
          <ac:spMkLst>
            <pc:docMk/>
            <pc:sldMk cId="3365384969" sldId="290"/>
            <ac:spMk id="11" creationId="{06A19159-A8A9-9CEB-7A86-8423DE456151}"/>
          </ac:spMkLst>
        </pc:spChg>
        <pc:spChg chg="add mod">
          <ac:chgData name="Sankalp Gupta" userId="417d6dab-b25c-4956-b49f-2bc20ecd8998" providerId="ADAL" clId="{95DF11B6-C19C-4BFD-AEDA-8FA53BD0C87C}" dt="2024-01-06T05:55:20.695" v="731" actId="1076"/>
          <ac:spMkLst>
            <pc:docMk/>
            <pc:sldMk cId="3365384969" sldId="290"/>
            <ac:spMk id="12" creationId="{870DA415-193A-1793-C5B6-9BDC9580DB96}"/>
          </ac:spMkLst>
        </pc:spChg>
        <pc:spChg chg="add mod">
          <ac:chgData name="Sankalp Gupta" userId="417d6dab-b25c-4956-b49f-2bc20ecd8998" providerId="ADAL" clId="{95DF11B6-C19C-4BFD-AEDA-8FA53BD0C87C}" dt="2024-01-06T05:55:50.785" v="737" actId="1076"/>
          <ac:spMkLst>
            <pc:docMk/>
            <pc:sldMk cId="3365384969" sldId="290"/>
            <ac:spMk id="13" creationId="{30C9DC78-AED2-1744-6875-9727F9770DD0}"/>
          </ac:spMkLst>
        </pc:spChg>
        <pc:cxnChg chg="add mod">
          <ac:chgData name="Sankalp Gupta" userId="417d6dab-b25c-4956-b49f-2bc20ecd8998" providerId="ADAL" clId="{95DF11B6-C19C-4BFD-AEDA-8FA53BD0C87C}" dt="2024-01-06T05:53:17.305" v="710" actId="14100"/>
          <ac:cxnSpMkLst>
            <pc:docMk/>
            <pc:sldMk cId="3365384969" sldId="290"/>
            <ac:cxnSpMk id="5" creationId="{78535490-2F1E-022A-165F-6786914E18EF}"/>
          </ac:cxnSpMkLst>
        </pc:cxnChg>
        <pc:cxnChg chg="add mod">
          <ac:chgData name="Sankalp Gupta" userId="417d6dab-b25c-4956-b49f-2bc20ecd8998" providerId="ADAL" clId="{95DF11B6-C19C-4BFD-AEDA-8FA53BD0C87C}" dt="2024-01-06T05:55:56.695" v="739" actId="14100"/>
          <ac:cxnSpMkLst>
            <pc:docMk/>
            <pc:sldMk cId="3365384969" sldId="290"/>
            <ac:cxnSpMk id="8" creationId="{586B05FC-D452-0A3F-6EDD-5D3FBA83C5C5}"/>
          </ac:cxnSpMkLst>
        </pc:cxnChg>
        <pc:cxnChg chg="add mod">
          <ac:chgData name="Sankalp Gupta" userId="417d6dab-b25c-4956-b49f-2bc20ecd8998" providerId="ADAL" clId="{95DF11B6-C19C-4BFD-AEDA-8FA53BD0C87C}" dt="2024-01-06T05:56:21.359" v="741" actId="1076"/>
          <ac:cxnSpMkLst>
            <pc:docMk/>
            <pc:sldMk cId="3365384969" sldId="290"/>
            <ac:cxnSpMk id="15" creationId="{1A1C7366-B3B0-8B45-E887-24D2B1F09137}"/>
          </ac:cxnSpMkLst>
        </pc:cxnChg>
      </pc:sldChg>
      <pc:sldChg chg="addSp delSp modSp new mod">
        <pc:chgData name="Sankalp Gupta" userId="417d6dab-b25c-4956-b49f-2bc20ecd8998" providerId="ADAL" clId="{95DF11B6-C19C-4BFD-AEDA-8FA53BD0C87C}" dt="2024-01-13T18:28:21.692" v="3219" actId="20577"/>
        <pc:sldMkLst>
          <pc:docMk/>
          <pc:sldMk cId="2831875114" sldId="291"/>
        </pc:sldMkLst>
        <pc:spChg chg="mod">
          <ac:chgData name="Sankalp Gupta" userId="417d6dab-b25c-4956-b49f-2bc20ecd8998" providerId="ADAL" clId="{95DF11B6-C19C-4BFD-AEDA-8FA53BD0C87C}" dt="2024-01-13T03:13:16.125" v="796" actId="20577"/>
          <ac:spMkLst>
            <pc:docMk/>
            <pc:sldMk cId="2831875114" sldId="291"/>
            <ac:spMk id="2" creationId="{BA291457-CC42-D878-6A1C-CE3F7BF9ACFB}"/>
          </ac:spMkLst>
        </pc:spChg>
        <pc:spChg chg="mod">
          <ac:chgData name="Sankalp Gupta" userId="417d6dab-b25c-4956-b49f-2bc20ecd8998" providerId="ADAL" clId="{95DF11B6-C19C-4BFD-AEDA-8FA53BD0C87C}" dt="2024-01-13T18:28:21.692" v="3219" actId="20577"/>
          <ac:spMkLst>
            <pc:docMk/>
            <pc:sldMk cId="2831875114" sldId="291"/>
            <ac:spMk id="3" creationId="{FE968917-BCE2-E007-93F7-99673A2A3762}"/>
          </ac:spMkLst>
        </pc:spChg>
        <pc:grpChg chg="del mod">
          <ac:chgData name="Sankalp Gupta" userId="417d6dab-b25c-4956-b49f-2bc20ecd8998" providerId="ADAL" clId="{95DF11B6-C19C-4BFD-AEDA-8FA53BD0C87C}" dt="2024-01-06T07:29:54.267" v="755"/>
          <ac:grpSpMkLst>
            <pc:docMk/>
            <pc:sldMk cId="2831875114" sldId="291"/>
            <ac:grpSpMk id="6" creationId="{ABA79D76-6477-5E2E-63E9-284A456B7400}"/>
          </ac:grpSpMkLst>
        </pc:grpChg>
        <pc:inkChg chg="add del mod">
          <ac:chgData name="Sankalp Gupta" userId="417d6dab-b25c-4956-b49f-2bc20ecd8998" providerId="ADAL" clId="{95DF11B6-C19C-4BFD-AEDA-8FA53BD0C87C}" dt="2024-01-06T07:29:54.267" v="757"/>
          <ac:inkMkLst>
            <pc:docMk/>
            <pc:sldMk cId="2831875114" sldId="291"/>
            <ac:inkMk id="4" creationId="{17BF0036-6548-F1AE-90FA-8A51EFDA5A4D}"/>
          </ac:inkMkLst>
        </pc:inkChg>
        <pc:inkChg chg="add del mod">
          <ac:chgData name="Sankalp Gupta" userId="417d6dab-b25c-4956-b49f-2bc20ecd8998" providerId="ADAL" clId="{95DF11B6-C19C-4BFD-AEDA-8FA53BD0C87C}" dt="2024-01-06T07:29:54.267" v="755"/>
          <ac:inkMkLst>
            <pc:docMk/>
            <pc:sldMk cId="2831875114" sldId="291"/>
            <ac:inkMk id="5" creationId="{CAEF9DFB-609A-EF76-579F-3460FE45E968}"/>
          </ac:inkMkLst>
        </pc:inkChg>
        <pc:inkChg chg="add del">
          <ac:chgData name="Sankalp Gupta" userId="417d6dab-b25c-4956-b49f-2bc20ecd8998" providerId="ADAL" clId="{95DF11B6-C19C-4BFD-AEDA-8FA53BD0C87C}" dt="2024-01-06T07:29:54.267" v="754"/>
          <ac:inkMkLst>
            <pc:docMk/>
            <pc:sldMk cId="2831875114" sldId="291"/>
            <ac:inkMk id="7" creationId="{02B43722-6B34-1EE8-E07B-B49EE4FCAAE0}"/>
          </ac:inkMkLst>
        </pc:inkChg>
        <pc:inkChg chg="add del">
          <ac:chgData name="Sankalp Gupta" userId="417d6dab-b25c-4956-b49f-2bc20ecd8998" providerId="ADAL" clId="{95DF11B6-C19C-4BFD-AEDA-8FA53BD0C87C}" dt="2024-01-06T07:29:54.265" v="752"/>
          <ac:inkMkLst>
            <pc:docMk/>
            <pc:sldMk cId="2831875114" sldId="291"/>
            <ac:inkMk id="8" creationId="{4D8C6E8A-50AA-E5A4-A81E-98F0C24317A8}"/>
          </ac:inkMkLst>
        </pc:inkChg>
        <pc:inkChg chg="add del">
          <ac:chgData name="Sankalp Gupta" userId="417d6dab-b25c-4956-b49f-2bc20ecd8998" providerId="ADAL" clId="{95DF11B6-C19C-4BFD-AEDA-8FA53BD0C87C}" dt="2024-01-06T07:29:54.267" v="756"/>
          <ac:inkMkLst>
            <pc:docMk/>
            <pc:sldMk cId="2831875114" sldId="291"/>
            <ac:inkMk id="9" creationId="{85BE3E76-89D6-2430-5FE1-51EE0EF30497}"/>
          </ac:inkMkLst>
        </pc:inkChg>
        <pc:inkChg chg="add del">
          <ac:chgData name="Sankalp Gupta" userId="417d6dab-b25c-4956-b49f-2bc20ecd8998" providerId="ADAL" clId="{95DF11B6-C19C-4BFD-AEDA-8FA53BD0C87C}" dt="2024-01-06T07:29:54.260" v="751"/>
          <ac:inkMkLst>
            <pc:docMk/>
            <pc:sldMk cId="2831875114" sldId="291"/>
            <ac:inkMk id="10" creationId="{08BB2163-1676-3E13-B676-EFA07C23C537}"/>
          </ac:inkMkLst>
        </pc:inkChg>
        <pc:inkChg chg="add del">
          <ac:chgData name="Sankalp Gupta" userId="417d6dab-b25c-4956-b49f-2bc20ecd8998" providerId="ADAL" clId="{95DF11B6-C19C-4BFD-AEDA-8FA53BD0C87C}" dt="2024-01-06T07:29:54.267" v="753"/>
          <ac:inkMkLst>
            <pc:docMk/>
            <pc:sldMk cId="2831875114" sldId="291"/>
            <ac:inkMk id="11" creationId="{20CA4EC6-F0E9-280F-5F1F-85B313B61985}"/>
          </ac:inkMkLst>
        </pc:inkChg>
        <pc:inkChg chg="add del">
          <ac:chgData name="Sankalp Gupta" userId="417d6dab-b25c-4956-b49f-2bc20ecd8998" providerId="ADAL" clId="{95DF11B6-C19C-4BFD-AEDA-8FA53BD0C87C}" dt="2024-01-06T07:30:02.887" v="759" actId="9405"/>
          <ac:inkMkLst>
            <pc:docMk/>
            <pc:sldMk cId="2831875114" sldId="291"/>
            <ac:inkMk id="12" creationId="{E157983A-D69D-AD5D-1B6D-0B403DFA9D61}"/>
          </ac:inkMkLst>
        </pc:inkChg>
      </pc:sldChg>
      <pc:sldChg chg="modSp new mod">
        <pc:chgData name="Sankalp Gupta" userId="417d6dab-b25c-4956-b49f-2bc20ecd8998" providerId="ADAL" clId="{95DF11B6-C19C-4BFD-AEDA-8FA53BD0C87C}" dt="2024-01-13T18:36:23.105" v="3226" actId="20577"/>
        <pc:sldMkLst>
          <pc:docMk/>
          <pc:sldMk cId="1743233209" sldId="292"/>
        </pc:sldMkLst>
        <pc:spChg chg="mod">
          <ac:chgData name="Sankalp Gupta" userId="417d6dab-b25c-4956-b49f-2bc20ecd8998" providerId="ADAL" clId="{95DF11B6-C19C-4BFD-AEDA-8FA53BD0C87C}" dt="2024-01-13T09:00:52.879" v="1527" actId="20577"/>
          <ac:spMkLst>
            <pc:docMk/>
            <pc:sldMk cId="1743233209" sldId="292"/>
            <ac:spMk id="2" creationId="{FD25AAD3-0204-5EDB-79CE-F95B0048BADC}"/>
          </ac:spMkLst>
        </pc:spChg>
        <pc:spChg chg="mod">
          <ac:chgData name="Sankalp Gupta" userId="417d6dab-b25c-4956-b49f-2bc20ecd8998" providerId="ADAL" clId="{95DF11B6-C19C-4BFD-AEDA-8FA53BD0C87C}" dt="2024-01-13T18:36:23.105" v="3226" actId="20577"/>
          <ac:spMkLst>
            <pc:docMk/>
            <pc:sldMk cId="1743233209" sldId="292"/>
            <ac:spMk id="3" creationId="{513C960B-C5B6-A5E8-B137-62FF861860CC}"/>
          </ac:spMkLst>
        </pc:spChg>
      </pc:sldChg>
      <pc:sldChg chg="modSp new del mod">
        <pc:chgData name="Sankalp Gupta" userId="417d6dab-b25c-4956-b49f-2bc20ecd8998" providerId="ADAL" clId="{95DF11B6-C19C-4BFD-AEDA-8FA53BD0C87C}" dt="2024-01-13T19:22:26.896" v="3308" actId="47"/>
        <pc:sldMkLst>
          <pc:docMk/>
          <pc:sldMk cId="368804057" sldId="293"/>
        </pc:sldMkLst>
        <pc:spChg chg="mod">
          <ac:chgData name="Sankalp Gupta" userId="417d6dab-b25c-4956-b49f-2bc20ecd8998" providerId="ADAL" clId="{95DF11B6-C19C-4BFD-AEDA-8FA53BD0C87C}" dt="2024-01-13T09:01:00.523" v="1543" actId="20577"/>
          <ac:spMkLst>
            <pc:docMk/>
            <pc:sldMk cId="368804057" sldId="293"/>
            <ac:spMk id="2" creationId="{9AB88C79-7EB1-9486-680E-E1AE95A196D0}"/>
          </ac:spMkLst>
        </pc:spChg>
        <pc:spChg chg="mod">
          <ac:chgData name="Sankalp Gupta" userId="417d6dab-b25c-4956-b49f-2bc20ecd8998" providerId="ADAL" clId="{95DF11B6-C19C-4BFD-AEDA-8FA53BD0C87C}" dt="2024-01-13T19:17:01.005" v="3233" actId="20577"/>
          <ac:spMkLst>
            <pc:docMk/>
            <pc:sldMk cId="368804057" sldId="293"/>
            <ac:spMk id="3" creationId="{11F28276-E8E5-284A-95FD-C2BFD048EEB4}"/>
          </ac:spMkLst>
        </pc:spChg>
      </pc:sldChg>
      <pc:sldChg chg="modSp new mod ord">
        <pc:chgData name="Sankalp Gupta" userId="417d6dab-b25c-4956-b49f-2bc20ecd8998" providerId="ADAL" clId="{95DF11B6-C19C-4BFD-AEDA-8FA53BD0C87C}" dt="2024-01-13T19:45:19.604" v="3319" actId="20577"/>
        <pc:sldMkLst>
          <pc:docMk/>
          <pc:sldMk cId="3641866626" sldId="294"/>
        </pc:sldMkLst>
        <pc:spChg chg="mod">
          <ac:chgData name="Sankalp Gupta" userId="417d6dab-b25c-4956-b49f-2bc20ecd8998" providerId="ADAL" clId="{95DF11B6-C19C-4BFD-AEDA-8FA53BD0C87C}" dt="2024-01-13T09:03:59.903" v="1948" actId="5793"/>
          <ac:spMkLst>
            <pc:docMk/>
            <pc:sldMk cId="3641866626" sldId="294"/>
            <ac:spMk id="2" creationId="{D33FEE51-C1B0-6092-E4FA-62B3ACE335FD}"/>
          </ac:spMkLst>
        </pc:spChg>
        <pc:spChg chg="mod">
          <ac:chgData name="Sankalp Gupta" userId="417d6dab-b25c-4956-b49f-2bc20ecd8998" providerId="ADAL" clId="{95DF11B6-C19C-4BFD-AEDA-8FA53BD0C87C}" dt="2024-01-13T19:45:19.604" v="3319" actId="20577"/>
          <ac:spMkLst>
            <pc:docMk/>
            <pc:sldMk cId="3641866626" sldId="294"/>
            <ac:spMk id="3" creationId="{4DEED50E-DCD2-9185-F269-6281A42B63C3}"/>
          </ac:spMkLst>
        </pc:spChg>
      </pc:sldChg>
      <pc:sldChg chg="modSp new mod">
        <pc:chgData name="Sankalp Gupta" userId="417d6dab-b25c-4956-b49f-2bc20ecd8998" providerId="ADAL" clId="{95DF11B6-C19C-4BFD-AEDA-8FA53BD0C87C}" dt="2024-01-13T09:07:07.974" v="2240" actId="20577"/>
        <pc:sldMkLst>
          <pc:docMk/>
          <pc:sldMk cId="3757641816" sldId="295"/>
        </pc:sldMkLst>
        <pc:spChg chg="mod">
          <ac:chgData name="Sankalp Gupta" userId="417d6dab-b25c-4956-b49f-2bc20ecd8998" providerId="ADAL" clId="{95DF11B6-C19C-4BFD-AEDA-8FA53BD0C87C}" dt="2024-01-13T09:05:35.675" v="1974" actId="20577"/>
          <ac:spMkLst>
            <pc:docMk/>
            <pc:sldMk cId="3757641816" sldId="295"/>
            <ac:spMk id="2" creationId="{E654C98E-F6B9-0187-2D79-F1BD23074148}"/>
          </ac:spMkLst>
        </pc:spChg>
        <pc:spChg chg="mod">
          <ac:chgData name="Sankalp Gupta" userId="417d6dab-b25c-4956-b49f-2bc20ecd8998" providerId="ADAL" clId="{95DF11B6-C19C-4BFD-AEDA-8FA53BD0C87C}" dt="2024-01-13T09:07:07.974" v="2240" actId="20577"/>
          <ac:spMkLst>
            <pc:docMk/>
            <pc:sldMk cId="3757641816" sldId="295"/>
            <ac:spMk id="3" creationId="{2E893426-3F06-5A43-BB8E-9718E806163F}"/>
          </ac:spMkLst>
        </pc:spChg>
      </pc:sldChg>
      <pc:sldChg chg="modSp new mod">
        <pc:chgData name="Sankalp Gupta" userId="417d6dab-b25c-4956-b49f-2bc20ecd8998" providerId="ADAL" clId="{95DF11B6-C19C-4BFD-AEDA-8FA53BD0C87C}" dt="2024-01-13T09:10:25.824" v="2585" actId="5793"/>
        <pc:sldMkLst>
          <pc:docMk/>
          <pc:sldMk cId="1804354747" sldId="296"/>
        </pc:sldMkLst>
        <pc:spChg chg="mod">
          <ac:chgData name="Sankalp Gupta" userId="417d6dab-b25c-4956-b49f-2bc20ecd8998" providerId="ADAL" clId="{95DF11B6-C19C-4BFD-AEDA-8FA53BD0C87C}" dt="2024-01-13T09:07:19.448" v="2246" actId="20577"/>
          <ac:spMkLst>
            <pc:docMk/>
            <pc:sldMk cId="1804354747" sldId="296"/>
            <ac:spMk id="2" creationId="{AA8EDB93-47F1-B055-2870-E00ACE28ECE1}"/>
          </ac:spMkLst>
        </pc:spChg>
        <pc:spChg chg="mod">
          <ac:chgData name="Sankalp Gupta" userId="417d6dab-b25c-4956-b49f-2bc20ecd8998" providerId="ADAL" clId="{95DF11B6-C19C-4BFD-AEDA-8FA53BD0C87C}" dt="2024-01-13T09:10:25.824" v="2585" actId="5793"/>
          <ac:spMkLst>
            <pc:docMk/>
            <pc:sldMk cId="1804354747" sldId="296"/>
            <ac:spMk id="3" creationId="{6C73CB27-CBDD-C6F3-FEE1-3B0B7CFFF19B}"/>
          </ac:spMkLst>
        </pc:spChg>
      </pc:sldChg>
      <pc:sldChg chg="modSp new mod">
        <pc:chgData name="Sankalp Gupta" userId="417d6dab-b25c-4956-b49f-2bc20ecd8998" providerId="ADAL" clId="{95DF11B6-C19C-4BFD-AEDA-8FA53BD0C87C}" dt="2024-01-13T19:18:53.549" v="3307" actId="20577"/>
        <pc:sldMkLst>
          <pc:docMk/>
          <pc:sldMk cId="2261413550" sldId="297"/>
        </pc:sldMkLst>
        <pc:spChg chg="mod">
          <ac:chgData name="Sankalp Gupta" userId="417d6dab-b25c-4956-b49f-2bc20ecd8998" providerId="ADAL" clId="{95DF11B6-C19C-4BFD-AEDA-8FA53BD0C87C}" dt="2024-01-13T09:10:58.756" v="2642" actId="5793"/>
          <ac:spMkLst>
            <pc:docMk/>
            <pc:sldMk cId="2261413550" sldId="297"/>
            <ac:spMk id="2" creationId="{F29F7746-F59F-5AFA-C5B4-55CA2C3D3266}"/>
          </ac:spMkLst>
        </pc:spChg>
        <pc:spChg chg="mod">
          <ac:chgData name="Sankalp Gupta" userId="417d6dab-b25c-4956-b49f-2bc20ecd8998" providerId="ADAL" clId="{95DF11B6-C19C-4BFD-AEDA-8FA53BD0C87C}" dt="2024-01-13T19:18:53.549" v="3307" actId="20577"/>
          <ac:spMkLst>
            <pc:docMk/>
            <pc:sldMk cId="2261413550" sldId="297"/>
            <ac:spMk id="3" creationId="{0CD19F00-0894-3B3E-14F4-D6AB42196207}"/>
          </ac:spMkLst>
        </pc:spChg>
      </pc:sldChg>
      <pc:sldChg chg="modSp new mod">
        <pc:chgData name="Sankalp Gupta" userId="417d6dab-b25c-4956-b49f-2bc20ecd8998" providerId="ADAL" clId="{95DF11B6-C19C-4BFD-AEDA-8FA53BD0C87C}" dt="2024-01-13T09:16:39.740" v="2835" actId="20577"/>
        <pc:sldMkLst>
          <pc:docMk/>
          <pc:sldMk cId="2255006673" sldId="298"/>
        </pc:sldMkLst>
        <pc:spChg chg="mod">
          <ac:chgData name="Sankalp Gupta" userId="417d6dab-b25c-4956-b49f-2bc20ecd8998" providerId="ADAL" clId="{95DF11B6-C19C-4BFD-AEDA-8FA53BD0C87C}" dt="2024-01-13T09:13:20.891" v="2673" actId="20577"/>
          <ac:spMkLst>
            <pc:docMk/>
            <pc:sldMk cId="2255006673" sldId="298"/>
            <ac:spMk id="2" creationId="{AC031B6E-0717-6C96-0303-4D15293BE278}"/>
          </ac:spMkLst>
        </pc:spChg>
        <pc:spChg chg="mod">
          <ac:chgData name="Sankalp Gupta" userId="417d6dab-b25c-4956-b49f-2bc20ecd8998" providerId="ADAL" clId="{95DF11B6-C19C-4BFD-AEDA-8FA53BD0C87C}" dt="2024-01-13T09:16:39.740" v="2835" actId="20577"/>
          <ac:spMkLst>
            <pc:docMk/>
            <pc:sldMk cId="2255006673" sldId="298"/>
            <ac:spMk id="3" creationId="{878F95E2-6124-D116-6661-B7E506264951}"/>
          </ac:spMkLst>
        </pc:spChg>
      </pc:sldChg>
      <pc:sldChg chg="modSp new mod">
        <pc:chgData name="Sankalp Gupta" userId="417d6dab-b25c-4956-b49f-2bc20ecd8998" providerId="ADAL" clId="{95DF11B6-C19C-4BFD-AEDA-8FA53BD0C87C}" dt="2024-01-13T09:21:20.578" v="3196" actId="15"/>
        <pc:sldMkLst>
          <pc:docMk/>
          <pc:sldMk cId="2221132254" sldId="299"/>
        </pc:sldMkLst>
        <pc:spChg chg="mod">
          <ac:chgData name="Sankalp Gupta" userId="417d6dab-b25c-4956-b49f-2bc20ecd8998" providerId="ADAL" clId="{95DF11B6-C19C-4BFD-AEDA-8FA53BD0C87C}" dt="2024-01-13T09:18:15.019" v="2920" actId="20577"/>
          <ac:spMkLst>
            <pc:docMk/>
            <pc:sldMk cId="2221132254" sldId="299"/>
            <ac:spMk id="2" creationId="{32875E40-D1E0-6B1D-0ECB-040701780415}"/>
          </ac:spMkLst>
        </pc:spChg>
        <pc:spChg chg="mod">
          <ac:chgData name="Sankalp Gupta" userId="417d6dab-b25c-4956-b49f-2bc20ecd8998" providerId="ADAL" clId="{95DF11B6-C19C-4BFD-AEDA-8FA53BD0C87C}" dt="2024-01-13T09:21:20.578" v="3196" actId="15"/>
          <ac:spMkLst>
            <pc:docMk/>
            <pc:sldMk cId="2221132254" sldId="299"/>
            <ac:spMk id="3" creationId="{1660C702-D04F-7E04-30DD-117129E5630E}"/>
          </ac:spMkLst>
        </pc:spChg>
      </pc:sldChg>
      <pc:sldChg chg="modSp new mod">
        <pc:chgData name="Sankalp Gupta" userId="417d6dab-b25c-4956-b49f-2bc20ecd8998" providerId="ADAL" clId="{95DF11B6-C19C-4BFD-AEDA-8FA53BD0C87C}" dt="2024-01-14T01:26:50.898" v="3843" actId="20577"/>
        <pc:sldMkLst>
          <pc:docMk/>
          <pc:sldMk cId="2720299187" sldId="300"/>
        </pc:sldMkLst>
        <pc:spChg chg="mod">
          <ac:chgData name="Sankalp Gupta" userId="417d6dab-b25c-4956-b49f-2bc20ecd8998" providerId="ADAL" clId="{95DF11B6-C19C-4BFD-AEDA-8FA53BD0C87C}" dt="2024-01-14T01:22:32.533" v="3355" actId="20577"/>
          <ac:spMkLst>
            <pc:docMk/>
            <pc:sldMk cId="2720299187" sldId="300"/>
            <ac:spMk id="2" creationId="{C3BB8D1D-9F9A-D27C-E630-12C77A5F3FC4}"/>
          </ac:spMkLst>
        </pc:spChg>
        <pc:spChg chg="mod">
          <ac:chgData name="Sankalp Gupta" userId="417d6dab-b25c-4956-b49f-2bc20ecd8998" providerId="ADAL" clId="{95DF11B6-C19C-4BFD-AEDA-8FA53BD0C87C}" dt="2024-01-14T01:26:50.898" v="3843" actId="20577"/>
          <ac:spMkLst>
            <pc:docMk/>
            <pc:sldMk cId="2720299187" sldId="300"/>
            <ac:spMk id="3" creationId="{360FF6C0-A964-7C3C-1FDF-88B3A363CD5C}"/>
          </ac:spMkLst>
        </pc:spChg>
      </pc:sldChg>
      <pc:sldChg chg="new del">
        <pc:chgData name="Sankalp Gupta" userId="417d6dab-b25c-4956-b49f-2bc20ecd8998" providerId="ADAL" clId="{95DF11B6-C19C-4BFD-AEDA-8FA53BD0C87C}" dt="2024-01-14T01:36:52.886" v="3846" actId="47"/>
        <pc:sldMkLst>
          <pc:docMk/>
          <pc:sldMk cId="2364731178" sldId="301"/>
        </pc:sldMkLst>
      </pc:sldChg>
      <pc:sldChg chg="modSp add mod">
        <pc:chgData name="Sankalp Gupta" userId="417d6dab-b25c-4956-b49f-2bc20ecd8998" providerId="ADAL" clId="{95DF11B6-C19C-4BFD-AEDA-8FA53BD0C87C}" dt="2024-01-14T01:37:59.857" v="4026" actId="114"/>
        <pc:sldMkLst>
          <pc:docMk/>
          <pc:sldMk cId="3876465092" sldId="302"/>
        </pc:sldMkLst>
        <pc:spChg chg="mod">
          <ac:chgData name="Sankalp Gupta" userId="417d6dab-b25c-4956-b49f-2bc20ecd8998" providerId="ADAL" clId="{95DF11B6-C19C-4BFD-AEDA-8FA53BD0C87C}" dt="2024-01-14T01:36:59.032" v="3848" actId="20577"/>
          <ac:spMkLst>
            <pc:docMk/>
            <pc:sldMk cId="3876465092" sldId="302"/>
            <ac:spMk id="2" creationId="{411AA276-483B-6829-16AF-89E12F051F67}"/>
          </ac:spMkLst>
        </pc:spChg>
        <pc:spChg chg="mod">
          <ac:chgData name="Sankalp Gupta" userId="417d6dab-b25c-4956-b49f-2bc20ecd8998" providerId="ADAL" clId="{95DF11B6-C19C-4BFD-AEDA-8FA53BD0C87C}" dt="2024-01-14T01:37:59.857" v="4026" actId="114"/>
          <ac:spMkLst>
            <pc:docMk/>
            <pc:sldMk cId="3876465092" sldId="302"/>
            <ac:spMk id="3" creationId="{AFCA025B-48DD-EC6D-A46B-4C0398F07F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419D-6DB5-0AEE-E97E-72CF8F118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747A8-DE5D-6AF9-44CB-61554F728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DDE3-1CBC-BE44-AD96-35D674EA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CB61-C534-2D11-8511-8343D5E5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E7C3-F47C-1632-8F5C-50879A3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B6B-7F6E-125C-DC00-9A6C73C7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7CCE-E0BF-3C58-AE8A-98623B78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0ED4-3918-BA7B-D900-089FB776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99EE-8F5B-1D4F-4A46-A240E77B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6528-A686-6F00-76E4-F90B35AF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4A1B-2468-413A-5209-54631E9C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45555-9E0F-72FB-4DD7-4C91D1B7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A059-3757-BE7D-8F6D-CE3B7A25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D842-1539-222C-C137-00CFE134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7CFB-9B8B-F538-7FD3-D561B5C6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963C-3ECC-E4FB-6616-5EFCC61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E073-13CD-9755-2B89-3D0EFF44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DF57-1696-3A1E-ED95-40947AA0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75AA-929D-5941-C771-3A39D1FB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8FB1-A717-AE55-6157-14DCF66D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5767-A7AD-418F-3E44-AEF5428B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5207-EC7E-4E28-6F62-6A48E857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FC96-5159-8E8E-F69D-3165709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F757-7F33-A4F9-4B76-A2C3E28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E692-607F-85D3-96A5-FE5C1E32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A0E9-4245-1F15-1E12-32F20D7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515B-21EE-5DE4-351D-71447AC2C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228F-5A91-9AEC-E330-E5A1EA9A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279D-14C5-D6F8-6BC0-C8B6F27E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A7F9-262D-0BA4-B69F-5BC648A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A5CE-364E-8B13-4688-F00B3DD8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21A9-D56C-98B3-C0B6-2812DF27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C0ED-3C81-47FE-67F7-11B365A9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5BDA-38DC-7D27-6C6F-0403CDE8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0F6E2-9DB0-FA66-DA2B-A5F92BDAD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88C6F-A7BD-BDA5-E31A-EEBEFBDB4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ADB97-0468-C14C-FAA0-3F116EBE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70A62-A3CB-1A8B-E018-9E249BAC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001EC-9F76-E09C-26DB-DEFCFBF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DBAF-08F3-DC4E-84E7-17A962A3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BF208-0A23-4C09-07CF-1A9B164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086CF-6A3E-D83D-4065-8F99BAD3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A02D-193E-467A-83F3-DAC3D315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BC334-8E9B-62BB-369E-4CE78DE5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B085F-3624-BC35-3692-1CBC330E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81CC4-FD08-49E3-0488-B6952BA5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88C-0343-151E-CAEA-0F193510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D059-275C-E78D-9664-9891517F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0873E-BD82-682A-B51B-A2226BF3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2AFE-EFFE-1092-8DEA-5891B26C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6075B-8E9A-9B79-4352-004F19DE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7C978-315B-96D5-42FD-896BD3A3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95DF-A625-171A-981C-5259489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C0B-2797-C143-8A52-022DF3B4E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C746-5472-3F12-AB2D-9B3927F4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CF745-1AD3-B779-60C1-EECF8B4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CEAC-2FA4-3EA1-34C8-9927D12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7E6A-CD56-1AFA-2AF7-DABBCB9E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B0AB7-42A8-AFCB-1BF8-4C5BC5C0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6B62-A6B7-4286-CD29-9A4E0493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C13E-AE89-745F-503E-3EF51E82A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F3C27-C310-4D34-B9C4-C87564F7F44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EA9B-1A8C-AABE-525D-C11BBE37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832E-C7F3-ED51-4E91-2C001D9D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03749-86CC-4059-BE5A-244E017B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2314-AED1-2C42-6094-37ABC64A3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652"/>
            <a:ext cx="9144000" cy="2387600"/>
          </a:xfrm>
        </p:spPr>
        <p:txBody>
          <a:bodyPr/>
          <a:lstStyle/>
          <a:p>
            <a:r>
              <a:rPr lang="en-US" dirty="0"/>
              <a:t>Let us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98D0-FDFF-22D6-4674-FD572C3E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6327"/>
            <a:ext cx="9144000" cy="1655762"/>
          </a:xfrm>
        </p:spPr>
        <p:txBody>
          <a:bodyPr/>
          <a:lstStyle/>
          <a:p>
            <a:r>
              <a:rPr lang="en-US" dirty="0"/>
              <a:t>Introduction to programming with C</a:t>
            </a:r>
          </a:p>
        </p:txBody>
      </p:sp>
    </p:spTree>
    <p:extLst>
      <p:ext uri="{BB962C8B-B14F-4D97-AF65-F5344CB8AC3E}">
        <p14:creationId xmlns:p14="http://schemas.microsoft.com/office/powerpoint/2010/main" val="32227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026D-C238-EE77-2B70-A800FBE7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3475-08F3-1C36-B9F7-E698445E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bits make a byte</a:t>
            </a:r>
          </a:p>
          <a:p>
            <a:r>
              <a:rPr lang="en-US" dirty="0"/>
              <a:t>1010 0101</a:t>
            </a:r>
          </a:p>
          <a:p>
            <a:r>
              <a:rPr lang="en-US" dirty="0"/>
              <a:t>0101 0001</a:t>
            </a:r>
          </a:p>
          <a:p>
            <a:r>
              <a:rPr lang="en-US" dirty="0"/>
              <a:t>Lets find out how many unique value can a byte represent</a:t>
            </a:r>
          </a:p>
        </p:txBody>
      </p:sp>
    </p:spTree>
    <p:extLst>
      <p:ext uri="{BB962C8B-B14F-4D97-AF65-F5344CB8AC3E}">
        <p14:creationId xmlns:p14="http://schemas.microsoft.com/office/powerpoint/2010/main" val="390149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528E-150C-9028-5020-0653159D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and revisit </a:t>
            </a:r>
            <a:r>
              <a:rPr lang="en-US" sz="2000" dirty="0"/>
              <a:t>from class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81F0-C8F1-69C5-7947-B683A0AD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, byte , nibble</a:t>
            </a:r>
          </a:p>
          <a:p>
            <a:r>
              <a:rPr lang="en-US" dirty="0"/>
              <a:t>Hello world using VS/C++</a:t>
            </a:r>
          </a:p>
          <a:p>
            <a:r>
              <a:rPr lang="en-US" dirty="0"/>
              <a:t>Key takeaways </a:t>
            </a:r>
          </a:p>
          <a:p>
            <a:pPr lvl="1"/>
            <a:r>
              <a:rPr lang="en-US" dirty="0"/>
              <a:t>Range for bits, powers of 2s</a:t>
            </a:r>
          </a:p>
          <a:p>
            <a:pPr lvl="1"/>
            <a:r>
              <a:rPr lang="en-US" dirty="0"/>
              <a:t>Why Visual studio , why C++ ( and not C)</a:t>
            </a:r>
          </a:p>
          <a:p>
            <a:pPr lvl="1"/>
            <a:r>
              <a:rPr lang="en-US" dirty="0"/>
              <a:t>And why C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7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AFE6-7AAB-1A1B-D440-CB25F20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project :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397F-FEC8-8D2B-A72C-DF7C7D8E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add/subtract/multiply/divide two numbers</a:t>
            </a:r>
          </a:p>
          <a:p>
            <a:r>
              <a:rPr lang="en-US" dirty="0"/>
              <a:t>Be able to get numbers from user </a:t>
            </a:r>
          </a:p>
          <a:p>
            <a:r>
              <a:rPr lang="en-US" dirty="0"/>
              <a:t>Print the result on screen </a:t>
            </a:r>
          </a:p>
          <a:p>
            <a:r>
              <a:rPr lang="en-US" dirty="0"/>
              <a:t>Go again.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F784-5683-A910-9154-4DD931E9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E542-2A5A-E846-4E82-39E77A27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char : 1 byte: 8 bits :character : 256 unique values</a:t>
            </a:r>
          </a:p>
          <a:p>
            <a:r>
              <a:rPr lang="en-US" dirty="0"/>
              <a:t>int : </a:t>
            </a:r>
          </a:p>
          <a:p>
            <a:pPr lvl="1"/>
            <a:r>
              <a:rPr lang="en-US" dirty="0"/>
              <a:t>4 bytes : can vary on different computers</a:t>
            </a:r>
          </a:p>
          <a:p>
            <a:pPr lvl="1"/>
            <a:r>
              <a:rPr lang="en-US" dirty="0"/>
              <a:t>Bits ? 32 </a:t>
            </a:r>
          </a:p>
          <a:p>
            <a:pPr lvl="1"/>
            <a:r>
              <a:rPr lang="en-US" dirty="0"/>
              <a:t>Value range ? 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-1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12344555133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086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584B-59BD-A653-FDB4-23E749DA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E5DC-321A-ABA1-23DC-9A8FD861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</p:spPr>
        <p:txBody>
          <a:bodyPr/>
          <a:lstStyle/>
          <a:p>
            <a:r>
              <a:rPr lang="en-US" dirty="0"/>
              <a:t>Range </a:t>
            </a:r>
          </a:p>
          <a:p>
            <a:pPr lvl="1"/>
            <a:r>
              <a:rPr lang="en-US" dirty="0"/>
              <a:t>Low : -2147483648</a:t>
            </a:r>
          </a:p>
          <a:p>
            <a:pPr lvl="1"/>
            <a:r>
              <a:rPr lang="en-US" dirty="0"/>
              <a:t>High : 2147483647</a:t>
            </a:r>
          </a:p>
        </p:txBody>
      </p:sp>
    </p:spTree>
    <p:extLst>
      <p:ext uri="{BB962C8B-B14F-4D97-AF65-F5344CB8AC3E}">
        <p14:creationId xmlns:p14="http://schemas.microsoft.com/office/powerpoint/2010/main" val="4922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3244-437A-1050-BD20-2ACBFE12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A046-F29E-DD49-8E09-BAE4A7D4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 </a:t>
            </a:r>
          </a:p>
          <a:p>
            <a:r>
              <a:rPr lang="en-US" dirty="0"/>
              <a:t>Numbers with decimals </a:t>
            </a:r>
          </a:p>
          <a:p>
            <a:pPr lvl="1"/>
            <a:r>
              <a:rPr lang="en-US" dirty="0"/>
              <a:t>1.01</a:t>
            </a:r>
          </a:p>
          <a:p>
            <a:pPr lvl="1"/>
            <a:r>
              <a:rPr lang="en-US" dirty="0"/>
              <a:t>-2.01</a:t>
            </a:r>
          </a:p>
          <a:p>
            <a:pPr lvl="1"/>
            <a:r>
              <a:rPr lang="en-US" dirty="0"/>
              <a:t>567.789</a:t>
            </a:r>
          </a:p>
          <a:p>
            <a:r>
              <a:rPr lang="en-US" dirty="0"/>
              <a:t>Size : 4 bytes</a:t>
            </a:r>
          </a:p>
          <a:p>
            <a:r>
              <a:rPr lang="en-US" dirty="0"/>
              <a:t>Range </a:t>
            </a:r>
          </a:p>
          <a:p>
            <a:pPr lvl="1"/>
            <a:r>
              <a:rPr lang="en-US" dirty="0"/>
              <a:t>Very large .. With </a:t>
            </a:r>
            <a:r>
              <a:rPr lang="en-US" dirty="0" err="1"/>
              <a:t>upto</a:t>
            </a:r>
            <a:r>
              <a:rPr lang="en-US" dirty="0"/>
              <a:t> 38 decimal numbers</a:t>
            </a:r>
          </a:p>
          <a:p>
            <a:pPr lvl="1"/>
            <a:r>
              <a:rPr lang="en-US" dirty="0"/>
              <a:t>For curious : ±1.18 x 10</a:t>
            </a:r>
            <a:r>
              <a:rPr lang="en-US" baseline="30000" dirty="0"/>
              <a:t>-38</a:t>
            </a:r>
            <a:r>
              <a:rPr lang="en-US" dirty="0"/>
              <a:t> to ±3.4 x 10</a:t>
            </a:r>
            <a:r>
              <a:rPr lang="en-US" baseline="30000" dirty="0"/>
              <a:t>38</a:t>
            </a:r>
            <a:r>
              <a:rPr lang="en-US" dirty="0"/>
              <a:t> and 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4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1845-9FD7-3D9B-EADF-7E9B521F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: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1449-1E9F-CAAA-FF44-3AF463CE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code together</a:t>
            </a:r>
          </a:p>
          <a:p>
            <a:pPr marL="514350" indent="-514350">
              <a:buAutoNum type="arabicPeriod"/>
            </a:pPr>
            <a:r>
              <a:rPr lang="en-US" dirty="0"/>
              <a:t>Define 2 integers</a:t>
            </a:r>
          </a:p>
          <a:p>
            <a:pPr marL="514350" indent="-514350">
              <a:buAutoNum type="arabicPeriod"/>
            </a:pPr>
            <a:r>
              <a:rPr lang="en-US" dirty="0"/>
              <a:t>Add them </a:t>
            </a:r>
          </a:p>
          <a:p>
            <a:pPr marL="514350" indent="-514350">
              <a:buAutoNum type="arabicPeriod"/>
            </a:pPr>
            <a:r>
              <a:rPr lang="en-US" dirty="0"/>
              <a:t>Print the result</a:t>
            </a:r>
          </a:p>
        </p:txBody>
      </p:sp>
    </p:spTree>
    <p:extLst>
      <p:ext uri="{BB962C8B-B14F-4D97-AF65-F5344CB8AC3E}">
        <p14:creationId xmlns:p14="http://schemas.microsoft.com/office/powerpoint/2010/main" val="228560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B05-1292-7FED-A6F7-F93715E3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A304-1218-9839-DC6D-235CED4D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number for users</a:t>
            </a:r>
          </a:p>
          <a:p>
            <a:r>
              <a:rPr lang="en-US" dirty="0"/>
              <a:t>Use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8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D0A-3864-5DC1-401E-C47BAE0D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</a:t>
            </a:r>
            <a:r>
              <a:rPr lang="en-US" sz="2000" dirty="0"/>
              <a:t>(final)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748-10E2-FFB6-B1A3-4E699C72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num1;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num2;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num1 / 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num2;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457B-B63D-4D8D-1422-32D903FD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and Reflect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50D1-E005-B8E8-D43D-1BDEE582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C/C++ ?</a:t>
            </a:r>
          </a:p>
          <a:p>
            <a:r>
              <a:rPr lang="en-US" dirty="0"/>
              <a:t>Who created C</a:t>
            </a:r>
          </a:p>
          <a:p>
            <a:pPr lvl="1"/>
            <a:r>
              <a:rPr lang="en-US" dirty="0"/>
              <a:t>And who created C++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625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453D-A962-BDBE-8F22-242E31E7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Why(and why not) to learn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95DE-33D4-CAA4-5B85-58DB7284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One of the most popular languages.</a:t>
            </a:r>
          </a:p>
          <a:p>
            <a:pPr lvl="1"/>
            <a:r>
              <a:rPr lang="en-US" dirty="0"/>
              <a:t>Very efficient and </a:t>
            </a:r>
            <a:r>
              <a:rPr lang="en-US" b="1" dirty="0"/>
              <a:t>fast.</a:t>
            </a:r>
          </a:p>
          <a:p>
            <a:pPr lvl="1"/>
            <a:r>
              <a:rPr lang="en-US" dirty="0"/>
              <a:t>Used everywhere</a:t>
            </a:r>
          </a:p>
          <a:p>
            <a:pPr lvl="2"/>
            <a:r>
              <a:rPr lang="en-US" dirty="0"/>
              <a:t>computers, supercomputers, routers, phone, cars, robots , ….</a:t>
            </a:r>
          </a:p>
          <a:p>
            <a:pPr lvl="1"/>
            <a:r>
              <a:rPr lang="en-US" dirty="0"/>
              <a:t>Can program in most languages if you already know C</a:t>
            </a:r>
          </a:p>
          <a:p>
            <a:pPr lvl="1"/>
            <a:r>
              <a:rPr lang="en-US" dirty="0"/>
              <a:t>Very </a:t>
            </a:r>
            <a:r>
              <a:rPr lang="en-US" b="1" dirty="0"/>
              <a:t>small</a:t>
            </a:r>
            <a:r>
              <a:rPr lang="en-US" dirty="0"/>
              <a:t> in size: </a:t>
            </a:r>
            <a:r>
              <a:rPr lang="en-US" i="1" dirty="0"/>
              <a:t>just </a:t>
            </a:r>
            <a:r>
              <a:rPr lang="en-US" b="1" i="1" dirty="0"/>
              <a:t>32</a:t>
            </a:r>
            <a:r>
              <a:rPr lang="en-US" i="1" dirty="0"/>
              <a:t> keywords</a:t>
            </a:r>
          </a:p>
          <a:p>
            <a:r>
              <a:rPr lang="en-US" dirty="0"/>
              <a:t>And why not ?</a:t>
            </a:r>
          </a:p>
          <a:p>
            <a:pPr lvl="1"/>
            <a:r>
              <a:rPr lang="en-US" dirty="0"/>
              <a:t>Harder to learn than some languages</a:t>
            </a:r>
          </a:p>
          <a:p>
            <a:pPr lvl="1"/>
            <a:r>
              <a:rPr lang="en-US" dirty="0"/>
              <a:t>Less readable code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4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822-E5AF-6F73-89E8-896E106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and Reflect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638-4665-859E-C256-561AA398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C/C++ ?</a:t>
            </a:r>
          </a:p>
          <a:p>
            <a:pPr lvl="1"/>
            <a:r>
              <a:rPr lang="en-US" dirty="0"/>
              <a:t>Simple, fast, universal</a:t>
            </a:r>
          </a:p>
          <a:p>
            <a:r>
              <a:rPr lang="en-US" dirty="0"/>
              <a:t>Who created C : Dennis Ritchie</a:t>
            </a:r>
          </a:p>
          <a:p>
            <a:pPr lvl="1"/>
            <a:r>
              <a:rPr lang="en-US" dirty="0"/>
              <a:t>And who created C++ : Bjarne </a:t>
            </a:r>
            <a:r>
              <a:rPr lang="en-US" dirty="0" err="1"/>
              <a:t>Stroustroup</a:t>
            </a:r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Integer </a:t>
            </a:r>
          </a:p>
          <a:p>
            <a:pPr lvl="2"/>
            <a:r>
              <a:rPr lang="en-US" dirty="0"/>
              <a:t>Has limits</a:t>
            </a:r>
          </a:p>
          <a:p>
            <a:pPr lvl="1"/>
            <a:r>
              <a:rPr lang="en-US" dirty="0"/>
              <a:t>Float</a:t>
            </a:r>
          </a:p>
          <a:p>
            <a:pPr lvl="2"/>
            <a:r>
              <a:rPr lang="en-US" dirty="0"/>
              <a:t>Larger than integer but still has limits</a:t>
            </a:r>
          </a:p>
          <a:p>
            <a:r>
              <a:rPr lang="en-US" dirty="0"/>
              <a:t>Re-run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2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5386-D1EB-0ECB-DAED-4E6690C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6318-2E74-B967-3597-4BE3D92B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</a:t>
            </a:r>
          </a:p>
          <a:p>
            <a:pPr lvl="1"/>
            <a:r>
              <a:rPr lang="en-US" dirty="0"/>
              <a:t>How to get 2 numbers </a:t>
            </a:r>
          </a:p>
          <a:p>
            <a:pPr lvl="1"/>
            <a:r>
              <a:rPr lang="en-US" dirty="0"/>
              <a:t>How to operate on them ( +, -, *, /)</a:t>
            </a:r>
          </a:p>
          <a:p>
            <a:r>
              <a:rPr lang="en-US" dirty="0"/>
              <a:t>We will learn</a:t>
            </a:r>
          </a:p>
          <a:p>
            <a:pPr lvl="1"/>
            <a:r>
              <a:rPr lang="en-US" dirty="0"/>
              <a:t>how get operations from the user</a:t>
            </a:r>
          </a:p>
          <a:p>
            <a:r>
              <a:rPr lang="en-US" dirty="0"/>
              <a:t>Use if/else</a:t>
            </a:r>
          </a:p>
        </p:txBody>
      </p:sp>
    </p:spTree>
    <p:extLst>
      <p:ext uri="{BB962C8B-B14F-4D97-AF65-F5344CB8AC3E}">
        <p14:creationId xmlns:p14="http://schemas.microsoft.com/office/powerpoint/2010/main" val="144683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F329-4B5D-5E85-5294-C9E0B1D2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 : char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515E-C2E9-8011-6FB8-4BC76B70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Data type : char</a:t>
            </a:r>
          </a:p>
          <a:p>
            <a:pPr lvl="1"/>
            <a:r>
              <a:rPr lang="en-US" dirty="0"/>
              <a:t>Short for character</a:t>
            </a:r>
          </a:p>
          <a:p>
            <a:pPr lvl="1"/>
            <a:r>
              <a:rPr lang="en-US" dirty="0"/>
              <a:t>Single character of alphabet </a:t>
            </a:r>
          </a:p>
          <a:p>
            <a:pPr lvl="2"/>
            <a:r>
              <a:rPr lang="en-US" dirty="0"/>
              <a:t>‘a’,</a:t>
            </a:r>
          </a:p>
          <a:p>
            <a:pPr lvl="2"/>
            <a:r>
              <a:rPr lang="en-US" dirty="0"/>
              <a:t>’b’,</a:t>
            </a:r>
          </a:p>
          <a:p>
            <a:pPr lvl="2"/>
            <a:r>
              <a:rPr lang="en-US" dirty="0"/>
              <a:t>‘0’</a:t>
            </a:r>
          </a:p>
          <a:p>
            <a:pPr lvl="2"/>
            <a:r>
              <a:rPr lang="en-US" dirty="0"/>
              <a:t>‘1’</a:t>
            </a:r>
          </a:p>
          <a:p>
            <a:pPr lvl="2"/>
            <a:r>
              <a:rPr lang="en-US" dirty="0"/>
              <a:t>‘+’</a:t>
            </a:r>
          </a:p>
          <a:p>
            <a:pPr lvl="1"/>
            <a:r>
              <a:rPr lang="en-US" dirty="0"/>
              <a:t>Denoted by single quotes</a:t>
            </a:r>
          </a:p>
          <a:p>
            <a:pPr lvl="1"/>
            <a:r>
              <a:rPr lang="en-US" dirty="0"/>
              <a:t>Uses 1 byte on most systems </a:t>
            </a:r>
          </a:p>
          <a:p>
            <a:pPr lvl="1"/>
            <a:endParaRPr lang="en-US" dirty="0"/>
          </a:p>
          <a:p>
            <a:pPr lvl="1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operation;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5EBE-3456-3BA4-A5DD-079A802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: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5588-D2E0-23F1-0D0E-566A5370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1&lt; 2 : true</a:t>
            </a:r>
          </a:p>
          <a:p>
            <a:r>
              <a:rPr lang="en-US" dirty="0"/>
              <a:t>2&gt;10 : false</a:t>
            </a:r>
          </a:p>
          <a:p>
            <a:r>
              <a:rPr lang="en-US" dirty="0"/>
              <a:t>2 == 2 : true</a:t>
            </a:r>
          </a:p>
          <a:p>
            <a:r>
              <a:rPr lang="en-US" dirty="0"/>
              <a:t>2 == 3 : false</a:t>
            </a:r>
          </a:p>
          <a:p>
            <a:r>
              <a:rPr lang="en-US" dirty="0"/>
              <a:t>2 != 2 : false </a:t>
            </a:r>
          </a:p>
          <a:p>
            <a:r>
              <a:rPr lang="en-US" dirty="0"/>
              <a:t>2 != 3 :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7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92E-DAA3-1E65-2AE0-DBE8F09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2: 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4EF0-2E23-DDED-D31A-2D5A07BA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(operation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'+’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8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D9B-68BF-5CAD-EB8B-DD347EBC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 :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928-EDAD-18C4-4B14-4D06FCB1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(operation ==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‘-’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1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A04E-D77C-497D-9284-EF84E08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 : if() else if()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4036-6C38-4218-BE30-12B77E33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‘+’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‘-’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2DC2-0E3C-8C8F-D7FE-ED50DB67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2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714B-B828-CE1E-0F17-E13FEA87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2 numbers from user</a:t>
            </a:r>
          </a:p>
          <a:p>
            <a:r>
              <a:rPr lang="en-US" dirty="0"/>
              <a:t>Take 1 operation from user ( +, - , / ,*)</a:t>
            </a:r>
          </a:p>
          <a:p>
            <a:r>
              <a:rPr lang="en-US" dirty="0"/>
              <a:t>Perform the operation and print the result</a:t>
            </a:r>
          </a:p>
          <a:p>
            <a:r>
              <a:rPr lang="en-US" dirty="0"/>
              <a:t>If operation does not exist : print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1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1FE2-ED53-DF29-F142-16982CA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Calculator </a:t>
            </a:r>
            <a:r>
              <a:rPr lang="en-US" dirty="0"/>
              <a:t>2 : Full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1030-52C5-D31E-1BED-505653E8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operation;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Provide 2 numbers \n"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num2;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 Provide the operation \n"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operation;</a:t>
            </a:r>
          </a:p>
          <a:p>
            <a:pPr lvl="1"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'+’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 + num2;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'-’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num1 - num2;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'*’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 * num2;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(operation ==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'/’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num1 / num2;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"Error : not a valid operation"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4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822-E5AF-6F73-89E8-896E106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638-4665-859E-C256-561AA398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flowcharts for?</a:t>
            </a:r>
          </a:p>
          <a:p>
            <a:pPr lvl="1"/>
            <a:r>
              <a:rPr lang="en-US" dirty="0"/>
              <a:t>a graphical representation of a computer program’s sequence of functions (as distinct from the data it processes).</a:t>
            </a:r>
          </a:p>
          <a:p>
            <a:pPr lvl="1"/>
            <a:endParaRPr lang="en-US" dirty="0"/>
          </a:p>
          <a:p>
            <a:r>
              <a:rPr lang="en-US" dirty="0"/>
              <a:t>Why use flowcharts?</a:t>
            </a:r>
          </a:p>
          <a:p>
            <a:pPr lvl="1"/>
            <a:r>
              <a:rPr lang="en-US" sz="2200" dirty="0"/>
              <a:t>Flowcharts show the relationship between input, processes and output in a visual form.</a:t>
            </a:r>
          </a:p>
        </p:txBody>
      </p:sp>
    </p:spTree>
    <p:extLst>
      <p:ext uri="{BB962C8B-B14F-4D97-AF65-F5344CB8AC3E}">
        <p14:creationId xmlns:p14="http://schemas.microsoft.com/office/powerpoint/2010/main" val="45816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E138-470B-E527-CB33-6EFB478F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EDE-2E68-D26E-CD0D-9C922FC6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1970 by Dennis Ritchie</a:t>
            </a:r>
          </a:p>
          <a:p>
            <a:r>
              <a:rPr lang="en-US" dirty="0"/>
              <a:t>Successor of language “B” created at bell labs</a:t>
            </a:r>
          </a:p>
          <a:p>
            <a:r>
              <a:rPr lang="en-US" dirty="0"/>
              <a:t>C is imperative , procedural , compiled language</a:t>
            </a:r>
          </a:p>
          <a:p>
            <a:pPr lvl="1"/>
            <a:r>
              <a:rPr lang="en-US" dirty="0"/>
              <a:t>Imperative : commands run one by one</a:t>
            </a:r>
          </a:p>
          <a:p>
            <a:pPr lvl="1"/>
            <a:r>
              <a:rPr lang="en-US" dirty="0"/>
              <a:t>Procedural : made up of functions of different types</a:t>
            </a:r>
          </a:p>
          <a:p>
            <a:pPr lvl="1"/>
            <a:r>
              <a:rPr lang="en-US" dirty="0"/>
              <a:t>Compiled : program converted from C to machine code before execution.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2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822-E5AF-6F73-89E8-896E106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638-4665-859E-C256-561AA39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Different symbols –</a:t>
            </a:r>
            <a:r>
              <a:rPr lang="en-US" dirty="0"/>
              <a:t> </a:t>
            </a:r>
          </a:p>
          <a:p>
            <a:endParaRPr lang="en-US" sz="2200" dirty="0"/>
          </a:p>
          <a:p>
            <a:r>
              <a:rPr lang="en-US" sz="1800" dirty="0"/>
              <a:t>Start/end -&gt;  </a:t>
            </a:r>
          </a:p>
          <a:p>
            <a:endParaRPr lang="en-US" sz="1800" dirty="0"/>
          </a:p>
          <a:p>
            <a:r>
              <a:rPr lang="en-US" sz="1800" dirty="0"/>
              <a:t>Arrows – shows relationship between shapes</a:t>
            </a:r>
          </a:p>
          <a:p>
            <a:endParaRPr lang="en-US" sz="1800" dirty="0"/>
          </a:p>
          <a:p>
            <a:r>
              <a:rPr lang="en-US" sz="1800" dirty="0"/>
              <a:t>Input/output -&gt; </a:t>
            </a:r>
          </a:p>
          <a:p>
            <a:endParaRPr lang="en-US" sz="1800" dirty="0"/>
          </a:p>
          <a:p>
            <a:r>
              <a:rPr lang="en-US" sz="1800" dirty="0"/>
              <a:t>Process -&gt; </a:t>
            </a:r>
          </a:p>
          <a:p>
            <a:endParaRPr lang="en-US" sz="1800" dirty="0"/>
          </a:p>
          <a:p>
            <a:r>
              <a:rPr lang="en-US" sz="1800" dirty="0"/>
              <a:t>Decision -&gt; </a:t>
            </a:r>
          </a:p>
          <a:p>
            <a:endParaRPr lang="en-US" sz="1800" dirty="0"/>
          </a:p>
          <a:p>
            <a:r>
              <a:rPr lang="en-US" sz="1800" dirty="0"/>
              <a:t>Connector – represents the continuation of the flow of the chart, usually used for charts going over multiple pages -&gt;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518CE0-6974-F872-6361-B702151F355C}"/>
              </a:ext>
            </a:extLst>
          </p:cNvPr>
          <p:cNvSpPr/>
          <p:nvPr/>
        </p:nvSpPr>
        <p:spPr>
          <a:xfrm>
            <a:off x="2367686" y="2457461"/>
            <a:ext cx="783138" cy="3871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174DF4-C0BA-B884-4B1B-D800AA604A25}"/>
              </a:ext>
            </a:extLst>
          </p:cNvPr>
          <p:cNvCxnSpPr/>
          <p:nvPr/>
        </p:nvCxnSpPr>
        <p:spPr>
          <a:xfrm>
            <a:off x="5647218" y="3429000"/>
            <a:ext cx="18288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E76ECD16-2D4B-1BBA-BACA-4BC67C95BE6E}"/>
              </a:ext>
            </a:extLst>
          </p:cNvPr>
          <p:cNvSpPr/>
          <p:nvPr/>
        </p:nvSpPr>
        <p:spPr>
          <a:xfrm>
            <a:off x="2746962" y="3848515"/>
            <a:ext cx="752072" cy="313389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FF3A2D-801D-4115-483F-783F6E026E0F}"/>
              </a:ext>
            </a:extLst>
          </p:cNvPr>
          <p:cNvSpPr/>
          <p:nvPr/>
        </p:nvSpPr>
        <p:spPr>
          <a:xfrm>
            <a:off x="2398753" y="4494139"/>
            <a:ext cx="752072" cy="38719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55F566B-AEA4-FF3F-A57D-61E458941083}"/>
              </a:ext>
            </a:extLst>
          </p:cNvPr>
          <p:cNvSpPr/>
          <p:nvPr/>
        </p:nvSpPr>
        <p:spPr>
          <a:xfrm>
            <a:off x="2413028" y="5213565"/>
            <a:ext cx="737796" cy="3871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754F8-08D7-7646-4343-7AC03169FC88}"/>
              </a:ext>
            </a:extLst>
          </p:cNvPr>
          <p:cNvSpPr/>
          <p:nvPr/>
        </p:nvSpPr>
        <p:spPr>
          <a:xfrm>
            <a:off x="2071506" y="6079156"/>
            <a:ext cx="341522" cy="334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822-E5AF-6F73-89E8-896E106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638-4665-859E-C256-561AA39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44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NOTICE –</a:t>
            </a:r>
          </a:p>
          <a:p>
            <a:r>
              <a:rPr lang="en-US" sz="2200" dirty="0"/>
              <a:t>Different shapes</a:t>
            </a:r>
            <a:endParaRPr lang="en-US" sz="1800" dirty="0"/>
          </a:p>
          <a:p>
            <a:r>
              <a:rPr lang="en-US" sz="2200" dirty="0"/>
              <a:t>Arrows indicating the order processes are happening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76D0D9-7E80-2878-8324-F89DCDA461C6}"/>
              </a:ext>
            </a:extLst>
          </p:cNvPr>
          <p:cNvSpPr/>
          <p:nvPr/>
        </p:nvSpPr>
        <p:spPr>
          <a:xfrm>
            <a:off x="6041169" y="433195"/>
            <a:ext cx="1979344" cy="8714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92EA4B-DABC-1A2C-3D3B-FBDD87D064A4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030841" y="1304693"/>
            <a:ext cx="2" cy="330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D135D6A-1562-DB9E-A04C-15CDBF9DC5BB}"/>
              </a:ext>
            </a:extLst>
          </p:cNvPr>
          <p:cNvSpPr/>
          <p:nvPr/>
        </p:nvSpPr>
        <p:spPr>
          <a:xfrm>
            <a:off x="6384072" y="1634931"/>
            <a:ext cx="1293541" cy="8322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distance sensor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B3863EA-35E8-791D-A266-3A8F4D2D04F1}"/>
              </a:ext>
            </a:extLst>
          </p:cNvPr>
          <p:cNvSpPr/>
          <p:nvPr/>
        </p:nvSpPr>
        <p:spPr>
          <a:xfrm>
            <a:off x="6384071" y="2892425"/>
            <a:ext cx="1293541" cy="88795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 distance variables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FE01D-B877-2C37-24C1-78EA6ADF862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7030842" y="2467131"/>
            <a:ext cx="1" cy="42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EC6BF-34E5-06F1-1084-4044A03CC916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6818195" y="3993028"/>
            <a:ext cx="4252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E528C8-9F17-72C1-1620-1C058038F516}"/>
              </a:ext>
            </a:extLst>
          </p:cNvPr>
          <p:cNvSpPr/>
          <p:nvPr/>
        </p:nvSpPr>
        <p:spPr>
          <a:xfrm>
            <a:off x="6041169" y="4205675"/>
            <a:ext cx="1979344" cy="97592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 from object before stopping = 1 inch</a:t>
            </a:r>
          </a:p>
        </p:txBody>
      </p:sp>
      <p:cxnSp>
        <p:nvCxnSpPr>
          <p:cNvPr id="39" name="Straight Arrow Connector 25">
            <a:extLst>
              <a:ext uri="{FF2B5EF4-FFF2-40B4-BE49-F238E27FC236}">
                <a16:creationId xmlns:a16="http://schemas.microsoft.com/office/drawing/2014/main" id="{E40C0515-6C33-E790-DE53-F83F421EF51E}"/>
              </a:ext>
            </a:extLst>
          </p:cNvPr>
          <p:cNvCxnSpPr>
            <a:cxnSpLocks/>
            <a:stCxn id="31" idx="2"/>
            <a:endCxn id="50" idx="2"/>
          </p:cNvCxnSpPr>
          <p:nvPr/>
        </p:nvCxnSpPr>
        <p:spPr>
          <a:xfrm rot="16200000" flipH="1">
            <a:off x="7432860" y="4779581"/>
            <a:ext cx="583174" cy="13872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993518AA-54C0-F4E3-B18E-B5DD382178F1}"/>
              </a:ext>
            </a:extLst>
          </p:cNvPr>
          <p:cNvSpPr/>
          <p:nvPr/>
        </p:nvSpPr>
        <p:spPr>
          <a:xfrm>
            <a:off x="8196145" y="5352585"/>
            <a:ext cx="2219094" cy="824379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distance with sensor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0ED2410C-D559-42CC-607C-8DC7ACEDE78F}"/>
              </a:ext>
            </a:extLst>
          </p:cNvPr>
          <p:cNvSpPr/>
          <p:nvPr/>
        </p:nvSpPr>
        <p:spPr>
          <a:xfrm>
            <a:off x="8010065" y="3091019"/>
            <a:ext cx="2918122" cy="132556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Distance less or equal to1 in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40ED62FF-635B-387C-3959-989D3EF2A33B}"/>
              </a:ext>
            </a:extLst>
          </p:cNvPr>
          <p:cNvCxnSpPr>
            <a:cxnSpLocks/>
            <a:stCxn id="50" idx="1"/>
            <a:endCxn id="62" idx="2"/>
          </p:cNvCxnSpPr>
          <p:nvPr/>
        </p:nvCxnSpPr>
        <p:spPr>
          <a:xfrm flipV="1">
            <a:off x="9305692" y="4416582"/>
            <a:ext cx="163434" cy="936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25">
            <a:extLst>
              <a:ext uri="{FF2B5EF4-FFF2-40B4-BE49-F238E27FC236}">
                <a16:creationId xmlns:a16="http://schemas.microsoft.com/office/drawing/2014/main" id="{00C0FB0F-AAC6-DF91-0B5D-88FF01C6EA54}"/>
              </a:ext>
            </a:extLst>
          </p:cNvPr>
          <p:cNvCxnSpPr>
            <a:cxnSpLocks/>
            <a:stCxn id="62" idx="0"/>
            <a:endCxn id="50" idx="5"/>
          </p:cNvCxnSpPr>
          <p:nvPr/>
        </p:nvCxnSpPr>
        <p:spPr>
          <a:xfrm rot="16200000" flipH="1">
            <a:off x="8494350" y="4065795"/>
            <a:ext cx="2673756" cy="724204"/>
          </a:xfrm>
          <a:prstGeom prst="bentConnector4">
            <a:avLst>
              <a:gd name="adj1" fmla="val -8550"/>
              <a:gd name="adj2" fmla="val 2330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25">
            <a:extLst>
              <a:ext uri="{FF2B5EF4-FFF2-40B4-BE49-F238E27FC236}">
                <a16:creationId xmlns:a16="http://schemas.microsoft.com/office/drawing/2014/main" id="{80FA04E2-50FD-E685-9DD6-E5570102A24A}"/>
              </a:ext>
            </a:extLst>
          </p:cNvPr>
          <p:cNvCxnSpPr>
            <a:cxnSpLocks/>
            <a:stCxn id="62" idx="0"/>
            <a:endCxn id="5" idx="4"/>
          </p:cNvCxnSpPr>
          <p:nvPr/>
        </p:nvCxnSpPr>
        <p:spPr>
          <a:xfrm rot="16200000" flipV="1">
            <a:off x="8532386" y="2154279"/>
            <a:ext cx="1710047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FFE206C-C245-0E1F-D066-0437169C51A1}"/>
              </a:ext>
            </a:extLst>
          </p:cNvPr>
          <p:cNvSpPr txBox="1"/>
          <p:nvPr/>
        </p:nvSpPr>
        <p:spPr>
          <a:xfrm>
            <a:off x="8651600" y="1506023"/>
            <a:ext cx="6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5202F87-D905-66D7-DA86-7B1805F64044}"/>
              </a:ext>
            </a:extLst>
          </p:cNvPr>
          <p:cNvSpPr txBox="1"/>
          <p:nvPr/>
        </p:nvSpPr>
        <p:spPr>
          <a:xfrm>
            <a:off x="10049063" y="2523093"/>
            <a:ext cx="73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74B4C-ADED-F5E4-76C7-9B8E167F1A8E}"/>
              </a:ext>
            </a:extLst>
          </p:cNvPr>
          <p:cNvSpPr/>
          <p:nvPr/>
        </p:nvSpPr>
        <p:spPr>
          <a:xfrm>
            <a:off x="8316020" y="509474"/>
            <a:ext cx="1979344" cy="8714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9199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822-E5AF-6F73-89E8-896E106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Flowcharts: example with a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7638-4665-859E-C256-561AA39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38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NOTICE –</a:t>
            </a:r>
          </a:p>
          <a:p>
            <a:r>
              <a:rPr lang="en-US" sz="2200" dirty="0"/>
              <a:t>Notice how the connector acts like a place holder.</a:t>
            </a:r>
          </a:p>
        </p:txBody>
      </p:sp>
      <p:pic>
        <p:nvPicPr>
          <p:cNvPr id="1026" name="Picture 2" descr="Flowchart Connector - Explanation &amp; Guide">
            <a:extLst>
              <a:ext uri="{FF2B5EF4-FFF2-40B4-BE49-F238E27FC236}">
                <a16:creationId xmlns:a16="http://schemas.microsoft.com/office/drawing/2014/main" id="{F75DFD4B-EC62-8694-052B-31624F36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30" y="1690688"/>
            <a:ext cx="65333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19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CD02-F65D-6488-04F9-E88C0C9A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706D-5471-E505-74D0-2E722F5D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at least one entry</a:t>
            </a:r>
          </a:p>
          <a:p>
            <a:r>
              <a:rPr lang="en-US" dirty="0"/>
              <a:t>And 2 (or more exits) 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617F806-C78B-BCC1-D7B9-7403B53A4E11}"/>
              </a:ext>
            </a:extLst>
          </p:cNvPr>
          <p:cNvSpPr/>
          <p:nvPr/>
        </p:nvSpPr>
        <p:spPr>
          <a:xfrm>
            <a:off x="3851951" y="3500093"/>
            <a:ext cx="2918122" cy="132556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A&gt;B</a:t>
            </a:r>
          </a:p>
        </p:txBody>
      </p:sp>
      <p:cxnSp>
        <p:nvCxnSpPr>
          <p:cNvPr id="5" name="Straight Arrow Connector 25">
            <a:extLst>
              <a:ext uri="{FF2B5EF4-FFF2-40B4-BE49-F238E27FC236}">
                <a16:creationId xmlns:a16="http://schemas.microsoft.com/office/drawing/2014/main" id="{78535490-2F1E-022A-165F-6786914E18EF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315903" y="4162875"/>
            <a:ext cx="536048" cy="1573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25">
            <a:extLst>
              <a:ext uri="{FF2B5EF4-FFF2-40B4-BE49-F238E27FC236}">
                <a16:creationId xmlns:a16="http://schemas.microsoft.com/office/drawing/2014/main" id="{586B05FC-D452-0A3F-6EDD-5D3FBA83C5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70073" y="4162875"/>
            <a:ext cx="689143" cy="1596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0CCB61-D35B-2980-1148-FF7EAA792AE1}"/>
              </a:ext>
            </a:extLst>
          </p:cNvPr>
          <p:cNvSpPr txBox="1"/>
          <p:nvPr/>
        </p:nvSpPr>
        <p:spPr>
          <a:xfrm>
            <a:off x="2699178" y="4949765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19159-A8A9-9CEB-7A86-8423DE456151}"/>
              </a:ext>
            </a:extLst>
          </p:cNvPr>
          <p:cNvSpPr txBox="1"/>
          <p:nvPr/>
        </p:nvSpPr>
        <p:spPr>
          <a:xfrm>
            <a:off x="7533839" y="4825656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0DA415-193A-1793-C5B6-9BDC9580DB96}"/>
              </a:ext>
            </a:extLst>
          </p:cNvPr>
          <p:cNvSpPr/>
          <p:nvPr/>
        </p:nvSpPr>
        <p:spPr>
          <a:xfrm>
            <a:off x="3112089" y="5736656"/>
            <a:ext cx="407626" cy="394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C9DC78-AED2-1744-6875-9727F9770DD0}"/>
              </a:ext>
            </a:extLst>
          </p:cNvPr>
          <p:cNvSpPr/>
          <p:nvPr/>
        </p:nvSpPr>
        <p:spPr>
          <a:xfrm>
            <a:off x="7232944" y="5759783"/>
            <a:ext cx="407626" cy="394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C7366-B3B0-8B45-E887-24D2B1F09137}"/>
              </a:ext>
            </a:extLst>
          </p:cNvPr>
          <p:cNvCxnSpPr>
            <a:cxnSpLocks/>
          </p:cNvCxnSpPr>
          <p:nvPr/>
        </p:nvCxnSpPr>
        <p:spPr>
          <a:xfrm>
            <a:off x="5311010" y="3169855"/>
            <a:ext cx="2" cy="330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8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266-395B-8CB4-CF61-145129D3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Flowchart: Calculator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51CCD-AA8A-804A-D086-8D6E7C85F673}"/>
              </a:ext>
            </a:extLst>
          </p:cNvPr>
          <p:cNvSpPr/>
          <p:nvPr/>
        </p:nvSpPr>
        <p:spPr>
          <a:xfrm>
            <a:off x="2642715" y="1592456"/>
            <a:ext cx="1531344" cy="83728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Program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46B1633-6EC4-D0DB-B2F5-6D2A5BFFC383}"/>
              </a:ext>
            </a:extLst>
          </p:cNvPr>
          <p:cNvSpPr/>
          <p:nvPr/>
        </p:nvSpPr>
        <p:spPr>
          <a:xfrm>
            <a:off x="6814686" y="2395410"/>
            <a:ext cx="2389485" cy="11457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= num1 + num2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D088348-FDDC-0274-6E88-1F840244A846}"/>
              </a:ext>
            </a:extLst>
          </p:cNvPr>
          <p:cNvSpPr/>
          <p:nvPr/>
        </p:nvSpPr>
        <p:spPr>
          <a:xfrm>
            <a:off x="2236550" y="4527511"/>
            <a:ext cx="2343671" cy="73301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num2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933FF4-4654-A3FF-E9C9-DE5307E7562F}"/>
              </a:ext>
            </a:extLst>
          </p:cNvPr>
          <p:cNvSpPr/>
          <p:nvPr/>
        </p:nvSpPr>
        <p:spPr>
          <a:xfrm>
            <a:off x="7810538" y="1617044"/>
            <a:ext cx="407626" cy="394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1A4900-9710-56F3-37E6-F21351A16096}"/>
              </a:ext>
            </a:extLst>
          </p:cNvPr>
          <p:cNvSpPr/>
          <p:nvPr/>
        </p:nvSpPr>
        <p:spPr>
          <a:xfrm>
            <a:off x="3204574" y="5884249"/>
            <a:ext cx="407626" cy="394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61BC-16E3-B4C9-79EA-00BF94779248}"/>
              </a:ext>
            </a:extLst>
          </p:cNvPr>
          <p:cNvSpPr/>
          <p:nvPr/>
        </p:nvSpPr>
        <p:spPr>
          <a:xfrm>
            <a:off x="7810538" y="5873231"/>
            <a:ext cx="407626" cy="394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85D7DE9E-155B-91B1-3C77-689049D07626}"/>
              </a:ext>
            </a:extLst>
          </p:cNvPr>
          <p:cNvSpPr/>
          <p:nvPr/>
        </p:nvSpPr>
        <p:spPr>
          <a:xfrm>
            <a:off x="6730482" y="4236259"/>
            <a:ext cx="2553084" cy="73301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3221C-E673-E9B5-BF17-AF23F2FD73E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408387" y="2429738"/>
            <a:ext cx="0" cy="59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069D81-C01E-CFA8-3367-3B53C262D4DA}"/>
              </a:ext>
            </a:extLst>
          </p:cNvPr>
          <p:cNvCxnSpPr>
            <a:cxnSpLocks/>
            <a:stCxn id="31" idx="4"/>
            <a:endCxn id="7" idx="1"/>
          </p:cNvCxnSpPr>
          <p:nvPr/>
        </p:nvCxnSpPr>
        <p:spPr>
          <a:xfrm flipH="1">
            <a:off x="3408386" y="3651038"/>
            <a:ext cx="1" cy="876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4C95DE-5168-4161-C4BF-62C17355A9B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3408386" y="5260530"/>
            <a:ext cx="1" cy="62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143E1-B9F9-3AF0-3939-797569BB2499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8009429" y="2011097"/>
            <a:ext cx="4922" cy="384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77683C-D9CD-32FE-FA0D-CCA938D0CE21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flipH="1">
            <a:off x="8007024" y="3541163"/>
            <a:ext cx="2405" cy="695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34E716-F54C-A583-2473-CE7EBB563FBE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8007024" y="4969278"/>
            <a:ext cx="7327" cy="90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ACA8116A-0ECB-5D6C-D02F-4644986FA345}"/>
              </a:ext>
            </a:extLst>
          </p:cNvPr>
          <p:cNvSpPr/>
          <p:nvPr/>
        </p:nvSpPr>
        <p:spPr>
          <a:xfrm>
            <a:off x="2236551" y="2918019"/>
            <a:ext cx="2343671" cy="73301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num1</a:t>
            </a:r>
          </a:p>
        </p:txBody>
      </p:sp>
    </p:spTree>
    <p:extLst>
      <p:ext uri="{BB962C8B-B14F-4D97-AF65-F5344CB8AC3E}">
        <p14:creationId xmlns:p14="http://schemas.microsoft.com/office/powerpoint/2010/main" val="2677150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CD8E-7915-2BA8-5902-DEA0E26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Calculator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23D1-F060-6F3E-9B58-5828A3F4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2 numbers from user</a:t>
            </a:r>
          </a:p>
          <a:p>
            <a:r>
              <a:rPr lang="en-US" dirty="0"/>
              <a:t>Take 1 operation for user( *,/,+,-)</a:t>
            </a:r>
          </a:p>
          <a:p>
            <a:r>
              <a:rPr lang="en-US" dirty="0"/>
              <a:t>Based on the operation decide how to calculate result</a:t>
            </a:r>
          </a:p>
          <a:p>
            <a:r>
              <a:rPr lang="en-US" dirty="0"/>
              <a:t>Print the result </a:t>
            </a:r>
          </a:p>
          <a:p>
            <a:r>
              <a:rPr lang="en-US" dirty="0"/>
              <a:t>If operation is invalid print error</a:t>
            </a:r>
          </a:p>
          <a:p>
            <a:r>
              <a:rPr lang="en-US" dirty="0"/>
              <a:t>Hint (you would need)</a:t>
            </a:r>
          </a:p>
          <a:p>
            <a:pPr lvl="1"/>
            <a:r>
              <a:rPr lang="en-US" dirty="0"/>
              <a:t>3 input boxes</a:t>
            </a:r>
          </a:p>
          <a:p>
            <a:pPr lvl="1"/>
            <a:r>
              <a:rPr lang="en-US" dirty="0"/>
              <a:t>4 decision checks</a:t>
            </a:r>
          </a:p>
          <a:p>
            <a:pPr lvl="1"/>
            <a:r>
              <a:rPr lang="en-US" dirty="0"/>
              <a:t>2 output boxes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0173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1457-CC42-D878-6A1C-CE3F7BF9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8917-BCE2-E007-93F7-99673A2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creator of ..?</a:t>
            </a:r>
          </a:p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C++</a:t>
            </a:r>
          </a:p>
          <a:p>
            <a:r>
              <a:rPr lang="en-US" dirty="0"/>
              <a:t>What is the smallest unit of computer memory ? BIT</a:t>
            </a:r>
          </a:p>
          <a:p>
            <a:r>
              <a:rPr lang="en-US" dirty="0"/>
              <a:t>How much is </a:t>
            </a:r>
            <a:r>
              <a:rPr lang="en-US" b="1" dirty="0"/>
              <a:t>int</a:t>
            </a:r>
            <a:r>
              <a:rPr lang="en-US" dirty="0"/>
              <a:t> in bytes (on modern computers)?</a:t>
            </a:r>
          </a:p>
          <a:p>
            <a:r>
              <a:rPr lang="en-US" dirty="0"/>
              <a:t>What is the range of </a:t>
            </a:r>
            <a:r>
              <a:rPr lang="en-US" b="1" dirty="0"/>
              <a:t>int?</a:t>
            </a:r>
          </a:p>
          <a:p>
            <a:r>
              <a:rPr lang="en-US" dirty="0"/>
              <a:t>What is </a:t>
            </a:r>
            <a:r>
              <a:rPr lang="en-US" b="1" dirty="0"/>
              <a:t>char?</a:t>
            </a:r>
          </a:p>
          <a:p>
            <a:r>
              <a:rPr lang="en-US" dirty="0"/>
              <a:t>And why are we learning C/C++ ?</a:t>
            </a:r>
          </a:p>
        </p:txBody>
      </p:sp>
    </p:spTree>
    <p:extLst>
      <p:ext uri="{BB962C8B-B14F-4D97-AF65-F5344CB8AC3E}">
        <p14:creationId xmlns:p14="http://schemas.microsoft.com/office/powerpoint/2010/main" val="283187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AAD3-0204-5EDB-79CE-F95B0048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: Largest number (of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960B-C5B6-A5E8-B137-62FF8618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2  numbers (provided by user)</a:t>
            </a:r>
          </a:p>
          <a:p>
            <a:r>
              <a:rPr lang="en-US" dirty="0"/>
              <a:t>Print the largest of the two.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Either use operator “greater than” : ‘&gt;’ </a:t>
            </a:r>
          </a:p>
          <a:p>
            <a:pPr lvl="1"/>
            <a:r>
              <a:rPr lang="en-US" dirty="0"/>
              <a:t>Or use operator “less than” : ‘&lt;’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A2D58-5F79-C71D-FBD1-BE3830F4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A276-483B-6829-16AF-89E12F05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: Largest number (of 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025B-48DD-EC6D-A46B-4C0398F0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3  numbers (provided by user)</a:t>
            </a:r>
          </a:p>
          <a:p>
            <a:r>
              <a:rPr lang="en-US" dirty="0"/>
              <a:t>Print the largest of the three.</a:t>
            </a:r>
          </a:p>
          <a:p>
            <a:r>
              <a:rPr lang="en-US" dirty="0"/>
              <a:t>(</a:t>
            </a:r>
            <a:r>
              <a:rPr lang="en-US" i="1" dirty="0"/>
              <a:t>Observe the increase in number of flowchart boxes from previous to this problem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E51-C1B0-6092-E4FA-62B3ACE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: Largest number of (4,5,6,…)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D50E-DCD2-9185-F269-6281A42B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draw the flowchart</a:t>
            </a:r>
          </a:p>
          <a:p>
            <a:r>
              <a:rPr lang="en-US" dirty="0"/>
              <a:t>Question : what changes do you see when the number of inputs increases ?</a:t>
            </a:r>
          </a:p>
          <a:p>
            <a:pPr lvl="1"/>
            <a:r>
              <a:rPr lang="en-US" dirty="0"/>
              <a:t>What patterns ?</a:t>
            </a:r>
          </a:p>
          <a:p>
            <a:pPr lvl="1"/>
            <a:r>
              <a:rPr lang="en-US" dirty="0"/>
              <a:t>What number of new boxes?</a:t>
            </a:r>
          </a:p>
          <a:p>
            <a:pPr lvl="1"/>
            <a:r>
              <a:rPr lang="en-US" dirty="0"/>
              <a:t>Is there a calculation that can generalize it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1+2+3+4+5</a:t>
            </a:r>
          </a:p>
        </p:txBody>
      </p:sp>
    </p:spTree>
    <p:extLst>
      <p:ext uri="{BB962C8B-B14F-4D97-AF65-F5344CB8AC3E}">
        <p14:creationId xmlns:p14="http://schemas.microsoft.com/office/powerpoint/2010/main" val="3641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8182-20D3-E251-83B6-DAAC33F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3D87-EB4E-75D6-718D-6644FA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cover the basics of C</a:t>
            </a:r>
          </a:p>
          <a:p>
            <a:r>
              <a:rPr lang="en-US" dirty="0"/>
              <a:t>While we will learn C , we will be using C++ compiler to keep things easy. </a:t>
            </a:r>
          </a:p>
          <a:p>
            <a:r>
              <a:rPr lang="en-US" dirty="0"/>
              <a:t>And we will make video games </a:t>
            </a:r>
          </a:p>
          <a:p>
            <a:pPr lvl="1"/>
            <a:r>
              <a:rPr lang="en-US" dirty="0" err="1"/>
              <a:t>PacMan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53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98E-F6B9-0187-2D79-F1BD230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3426-3F06-5A43-BB8E-9718E806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print the sum of first 3 numbers</a:t>
            </a:r>
          </a:p>
          <a:p>
            <a:pPr lvl="1"/>
            <a:r>
              <a:rPr lang="en-US" dirty="0"/>
              <a:t>i.e. 1+2+3 ??</a:t>
            </a:r>
          </a:p>
          <a:p>
            <a:r>
              <a:rPr lang="en-US" dirty="0"/>
              <a:t>Then can you print the sum of first ‘x’ numbers</a:t>
            </a:r>
          </a:p>
          <a:p>
            <a:pPr lvl="1"/>
            <a:r>
              <a:rPr lang="en-US" dirty="0"/>
              <a:t>i.e. 1+2+3+4+….+x ??</a:t>
            </a:r>
          </a:p>
          <a:p>
            <a:r>
              <a:rPr lang="en-US" dirty="0"/>
              <a:t>What do you need to do this ?</a:t>
            </a:r>
          </a:p>
          <a:p>
            <a:r>
              <a:rPr lang="en-US" dirty="0"/>
              <a:t>You need a loop!!!!</a:t>
            </a:r>
          </a:p>
        </p:txBody>
      </p:sp>
    </p:spTree>
    <p:extLst>
      <p:ext uri="{BB962C8B-B14F-4D97-AF65-F5344CB8AC3E}">
        <p14:creationId xmlns:p14="http://schemas.microsoft.com/office/powerpoint/2010/main" val="3757641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DB93-47F1-B055-2870-E00ACE28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CB27-CBDD-C6F3-FEE1-3B0B7CFF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for repetition for predefined number of times</a:t>
            </a:r>
          </a:p>
          <a:p>
            <a:r>
              <a:rPr lang="en-US" dirty="0"/>
              <a:t>There are at least 4 ways to do loops </a:t>
            </a:r>
          </a:p>
          <a:p>
            <a:pPr lvl="1"/>
            <a:r>
              <a:rPr lang="en-US" b="1" dirty="0"/>
              <a:t>do…while </a:t>
            </a:r>
            <a:r>
              <a:rPr lang="en-US" dirty="0"/>
              <a:t>loop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Can you guess the most popular loop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4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746-F59F-5AFA-C5B4-55CA2C3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…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9F00-0894-3B3E-14F4-D6AB4219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statement 1;</a:t>
            </a:r>
          </a:p>
          <a:p>
            <a:pPr marL="0" indent="0">
              <a:buNone/>
            </a:pPr>
            <a:r>
              <a:rPr lang="en-US" dirty="0"/>
              <a:t>        statement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while(a&gt;b);</a:t>
            </a:r>
          </a:p>
          <a:p>
            <a:pPr marL="0" indent="0">
              <a:buNone/>
            </a:pPr>
            <a:r>
              <a:rPr lang="en-US" dirty="0"/>
              <a:t>// do while until false</a:t>
            </a:r>
          </a:p>
        </p:txBody>
      </p:sp>
    </p:spTree>
    <p:extLst>
      <p:ext uri="{BB962C8B-B14F-4D97-AF65-F5344CB8AC3E}">
        <p14:creationId xmlns:p14="http://schemas.microsoft.com/office/powerpoint/2010/main" val="2261413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1B6E-0717-6C96-0303-4D15293B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95E2-6124-D116-6661-B7E50626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first ‘x’  numbers </a:t>
            </a:r>
          </a:p>
          <a:p>
            <a:r>
              <a:rPr lang="en-US" dirty="0"/>
              <a:t>Where ‘x’ is provided by user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Use loops</a:t>
            </a:r>
          </a:p>
        </p:txBody>
      </p:sp>
    </p:spTree>
    <p:extLst>
      <p:ext uri="{BB962C8B-B14F-4D97-AF65-F5344CB8AC3E}">
        <p14:creationId xmlns:p14="http://schemas.microsoft.com/office/powerpoint/2010/main" val="2255006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5E40-D1E0-6B1D-0ECB-04070178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C702-D04F-7E04-30DD-117129E5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every 3</a:t>
            </a:r>
            <a:r>
              <a:rPr lang="en-US" baseline="30000" dirty="0"/>
              <a:t>rd</a:t>
            </a:r>
            <a:r>
              <a:rPr lang="en-US" dirty="0"/>
              <a:t> number till 100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1, 4, 7 ….</a:t>
            </a:r>
          </a:p>
          <a:p>
            <a:r>
              <a:rPr lang="en-US" dirty="0"/>
              <a:t>Print every </a:t>
            </a:r>
            <a:r>
              <a:rPr lang="en-US" dirty="0" err="1"/>
              <a:t>x</a:t>
            </a:r>
            <a:r>
              <a:rPr lang="en-US" baseline="30000" dirty="0" err="1"/>
              <a:t>th</a:t>
            </a:r>
            <a:r>
              <a:rPr lang="en-US" baseline="30000" dirty="0"/>
              <a:t>   </a:t>
            </a:r>
            <a:r>
              <a:rPr lang="en-US" dirty="0"/>
              <a:t> number till 100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2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8D1D-9F9A-D27C-E630-12C77A5F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factorial of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F6C0-A964-7C3C-1FDF-88B3A363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function to find a factorial of a number</a:t>
            </a:r>
          </a:p>
          <a:p>
            <a:pPr lvl="1"/>
            <a:r>
              <a:rPr lang="en-US" dirty="0"/>
              <a:t>Read a number from user</a:t>
            </a:r>
          </a:p>
          <a:p>
            <a:pPr lvl="1"/>
            <a:r>
              <a:rPr lang="en-US" dirty="0"/>
              <a:t>Pass the number as function argument</a:t>
            </a:r>
          </a:p>
          <a:p>
            <a:pPr lvl="1"/>
            <a:r>
              <a:rPr lang="en-US" dirty="0"/>
              <a:t>Return the result from the function</a:t>
            </a:r>
          </a:p>
          <a:p>
            <a:pPr lvl="1"/>
            <a:r>
              <a:rPr lang="en-US" dirty="0"/>
              <a:t>Print the result</a:t>
            </a:r>
          </a:p>
          <a:p>
            <a:r>
              <a:rPr lang="en-US" dirty="0"/>
              <a:t>Factorial of a number </a:t>
            </a:r>
          </a:p>
          <a:p>
            <a:pPr lvl="1"/>
            <a:r>
              <a:rPr lang="en-US" dirty="0"/>
              <a:t>1! = 1</a:t>
            </a:r>
          </a:p>
          <a:p>
            <a:pPr lvl="1"/>
            <a:r>
              <a:rPr lang="en-US" dirty="0"/>
              <a:t>2! = 1 x 2</a:t>
            </a:r>
          </a:p>
          <a:p>
            <a:pPr lvl="1"/>
            <a:r>
              <a:rPr lang="en-US" dirty="0"/>
              <a:t>3! = 1 x 2 x 3</a:t>
            </a:r>
          </a:p>
          <a:p>
            <a:pPr lvl="1"/>
            <a:r>
              <a:rPr lang="en-US" dirty="0"/>
              <a:t>4! = 1 x 2 x 3 x 4</a:t>
            </a:r>
          </a:p>
          <a:p>
            <a:r>
              <a:rPr lang="en-US" dirty="0"/>
              <a:t>You would need to know/learn</a:t>
            </a:r>
          </a:p>
          <a:p>
            <a:pPr lvl="1"/>
            <a:r>
              <a:rPr lang="en-US" dirty="0"/>
              <a:t>How to use a loop ( for loop is good)</a:t>
            </a:r>
          </a:p>
          <a:p>
            <a:pPr lvl="1"/>
            <a:r>
              <a:rPr lang="en-US" dirty="0"/>
              <a:t>How to create a function </a:t>
            </a:r>
          </a:p>
        </p:txBody>
      </p:sp>
    </p:spTree>
    <p:extLst>
      <p:ext uri="{BB962C8B-B14F-4D97-AF65-F5344CB8AC3E}">
        <p14:creationId xmlns:p14="http://schemas.microsoft.com/office/powerpoint/2010/main" val="272029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7F26-23E4-D3FA-DABC-79ECEE69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1AB6-7034-5F9D-09B8-EBF935B4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development environment for developers</a:t>
            </a:r>
          </a:p>
          <a:p>
            <a:r>
              <a:rPr lang="en-US" dirty="0"/>
              <a:t>Makes the compilation process simple</a:t>
            </a:r>
          </a:p>
          <a:p>
            <a:r>
              <a:rPr lang="en-US" dirty="0"/>
              <a:t>Super easy debugger.</a:t>
            </a:r>
          </a:p>
        </p:txBody>
      </p:sp>
    </p:spTree>
    <p:extLst>
      <p:ext uri="{BB962C8B-B14F-4D97-AF65-F5344CB8AC3E}">
        <p14:creationId xmlns:p14="http://schemas.microsoft.com/office/powerpoint/2010/main" val="40662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D882-02FF-9DCF-EFF5-2FC4BF5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133C-9396-0974-FEBF-D60C3983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version of the code is C++</a:t>
            </a:r>
          </a:p>
          <a:p>
            <a:r>
              <a:rPr lang="en-US" dirty="0"/>
              <a:t>Launch Visual Studio </a:t>
            </a:r>
          </a:p>
          <a:p>
            <a:r>
              <a:rPr lang="en-US" dirty="0"/>
              <a:t>Select language C++</a:t>
            </a:r>
          </a:p>
          <a:p>
            <a:r>
              <a:rPr lang="en-US" dirty="0"/>
              <a:t>Use Empty Project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D0E-1935-1909-3B41-B6B61B96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Computer’s unit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8A68-8047-227B-4BB3-CD6B28DA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use languages</a:t>
            </a:r>
          </a:p>
          <a:p>
            <a:r>
              <a:rPr lang="en-US" dirty="0"/>
              <a:t>Computers use bit/nibble/byte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060A-95BA-3D5C-54C5-AC8CD7E3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DB43-0A07-1A07-AA03-420B3F78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unit of computers memory</a:t>
            </a:r>
          </a:p>
          <a:p>
            <a:r>
              <a:rPr lang="en-US" dirty="0"/>
              <a:t>Can have only 2 values </a:t>
            </a:r>
          </a:p>
          <a:p>
            <a:pPr lvl="1"/>
            <a:r>
              <a:rPr lang="en-US" dirty="0"/>
              <a:t>0 </a:t>
            </a:r>
          </a:p>
          <a:p>
            <a:pPr lvl="1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6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6C5-BFC1-9B83-3956-E29499AC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5A93-40D3-3C3C-7677-5C0481E0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bits make a nibble </a:t>
            </a:r>
          </a:p>
          <a:p>
            <a:r>
              <a:rPr lang="en-US" dirty="0"/>
              <a:t>0000</a:t>
            </a:r>
          </a:p>
          <a:p>
            <a:r>
              <a:rPr lang="en-US" dirty="0"/>
              <a:t>0001</a:t>
            </a:r>
          </a:p>
          <a:p>
            <a:r>
              <a:rPr lang="en-US" dirty="0"/>
              <a:t>0010</a:t>
            </a:r>
          </a:p>
          <a:p>
            <a:r>
              <a:rPr lang="en-US" dirty="0"/>
              <a:t>Can you figure out how many values of 4 digits with a nibble ?</a:t>
            </a:r>
          </a:p>
          <a:p>
            <a:r>
              <a:rPr lang="en-US" dirty="0"/>
              <a:t>2 x 2 x 2 x 2 = 16 </a:t>
            </a:r>
          </a:p>
        </p:txBody>
      </p:sp>
    </p:spTree>
    <p:extLst>
      <p:ext uri="{BB962C8B-B14F-4D97-AF65-F5344CB8AC3E}">
        <p14:creationId xmlns:p14="http://schemas.microsoft.com/office/powerpoint/2010/main" val="385318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17669</TotalTime>
  <Words>1601</Words>
  <Application>Microsoft Office PowerPoint</Application>
  <PresentationFormat>Widescreen</PresentationFormat>
  <Paragraphs>366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Cascadia Mono</vt:lpstr>
      <vt:lpstr>Office Theme</vt:lpstr>
      <vt:lpstr>Let us C</vt:lpstr>
      <vt:lpstr>Why(and why not) to learn C</vt:lpstr>
      <vt:lpstr>About C </vt:lpstr>
      <vt:lpstr>In this class</vt:lpstr>
      <vt:lpstr>Using Visual Studio</vt:lpstr>
      <vt:lpstr>Hello World in C/C++</vt:lpstr>
      <vt:lpstr>Computer’s unit of understanding</vt:lpstr>
      <vt:lpstr>Bit </vt:lpstr>
      <vt:lpstr>Nibble</vt:lpstr>
      <vt:lpstr>Byte</vt:lpstr>
      <vt:lpstr>Recall and revisit from class 1</vt:lpstr>
      <vt:lpstr>Today’s project : Calculator</vt:lpstr>
      <vt:lpstr>Integer</vt:lpstr>
      <vt:lpstr>Integer</vt:lpstr>
      <vt:lpstr>Floating point numbers</vt:lpstr>
      <vt:lpstr>Calculator : 1 </vt:lpstr>
      <vt:lpstr>Calculator : 2</vt:lpstr>
      <vt:lpstr>Calculator (final)</vt:lpstr>
      <vt:lpstr>Recall and Reflect</vt:lpstr>
      <vt:lpstr>Recall and Reflect</vt:lpstr>
      <vt:lpstr>Calculator 2</vt:lpstr>
      <vt:lpstr>Calculator 2 : char </vt:lpstr>
      <vt:lpstr>Calculator : conditions</vt:lpstr>
      <vt:lpstr>Calculator 2: if/else</vt:lpstr>
      <vt:lpstr>Calculator 2 : if</vt:lpstr>
      <vt:lpstr>Calculator 2 : if() else if()</vt:lpstr>
      <vt:lpstr>Calculator 2 : </vt:lpstr>
      <vt:lpstr>Calculator 2 : Full implementation</vt:lpstr>
      <vt:lpstr>Flowcharts</vt:lpstr>
      <vt:lpstr>Flowcharts</vt:lpstr>
      <vt:lpstr>Flowcharts: example</vt:lpstr>
      <vt:lpstr>Flowcharts: example with a connector</vt:lpstr>
      <vt:lpstr>Decision Box</vt:lpstr>
      <vt:lpstr>Flowchart: Calculator 1</vt:lpstr>
      <vt:lpstr>Exercise : Calculator 2</vt:lpstr>
      <vt:lpstr>C/C++ review</vt:lpstr>
      <vt:lpstr>Flowchart : Largest number (of 2) </vt:lpstr>
      <vt:lpstr>Flowchart : Largest number (of 3) </vt:lpstr>
      <vt:lpstr>Flowchart : Largest number of (4,5,6,…)</vt:lpstr>
      <vt:lpstr>Loops</vt:lpstr>
      <vt:lpstr>Loops</vt:lpstr>
      <vt:lpstr>Do … while loop</vt:lpstr>
      <vt:lpstr>Print the sum</vt:lpstr>
      <vt:lpstr>Find a number</vt:lpstr>
      <vt:lpstr>Find factorial of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C</dc:title>
  <dc:creator>Sankalp Gupta</dc:creator>
  <cp:lastModifiedBy>Sankalp Gupta</cp:lastModifiedBy>
  <cp:revision>5</cp:revision>
  <dcterms:created xsi:type="dcterms:W3CDTF">2023-12-16T09:14:43Z</dcterms:created>
  <dcterms:modified xsi:type="dcterms:W3CDTF">2024-01-14T01:38:01Z</dcterms:modified>
</cp:coreProperties>
</file>