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0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0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29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3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8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0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5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1803-FBC4-4B5B-9AE9-DC7E71A6AB6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E54B3F-E6D2-456B-BD13-2A1D2843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3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29F-5BFE-19E7-2E81-B97998A4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CytoAutoCluster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FD81F-55CD-A58D-6D4B-0E3E12FED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Study of Mass Cytometry in Cells</a:t>
            </a:r>
          </a:p>
        </p:txBody>
      </p:sp>
    </p:spTree>
    <p:extLst>
      <p:ext uri="{BB962C8B-B14F-4D97-AF65-F5344CB8AC3E}">
        <p14:creationId xmlns:p14="http://schemas.microsoft.com/office/powerpoint/2010/main" val="235244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D933A-E4F3-6DD4-8ABE-0BF096A7FDF1}"/>
              </a:ext>
            </a:extLst>
          </p:cNvPr>
          <p:cNvSpPr txBox="1"/>
          <p:nvPr/>
        </p:nvSpPr>
        <p:spPr>
          <a:xfrm>
            <a:off x="2463539" y="1329455"/>
            <a:ext cx="9728461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Splitting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reliable model evaluation by training on one subset of data and testing on another.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overfitting and ensure generalization to unseen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Proportions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Training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train the model and optimize its parameters.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model learns underlying patterns effectively.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Testing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out for model evaluation.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unbiased assessment of model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339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601-46EC-2CCE-6847-C7E805D6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E583-D93C-7511-7E2F-3B901AE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86524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baseline model to compare more complex techniques.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interpretable results by estimating the relationship between features and the target variable using a linear decision boundary.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classification or regression performance by combining the predictions of weak learners (decision trees) sequentially.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8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B1265-60AB-000E-F03D-9442FD862510}"/>
              </a:ext>
            </a:extLst>
          </p:cNvPr>
          <p:cNvSpPr txBox="1"/>
          <p:nvPr/>
        </p:nvSpPr>
        <p:spPr>
          <a:xfrm>
            <a:off x="2375555" y="1260591"/>
            <a:ext cx="9816445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Future Goal: Advanced Modeling Strategies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neural network designed for unsupervised learning and dimensionality reduction.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compressed representations of input data, enabling efficient feature extraction.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the most important features in fewer dimensions, improving model efficiency and interpretability.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rare or unusual data points by reconstructing input data and assessing reconstruction error.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for Supervised Models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Serves as a feature extractor to boost the performance of downstream classification 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(VAEs)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probabilistic feature modelling or combined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 (GNNs)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data like networks or sequences.</a:t>
            </a:r>
          </a:p>
        </p:txBody>
      </p:sp>
    </p:spTree>
    <p:extLst>
      <p:ext uri="{BB962C8B-B14F-4D97-AF65-F5344CB8AC3E}">
        <p14:creationId xmlns:p14="http://schemas.microsoft.com/office/powerpoint/2010/main" val="279136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DBA7-CB6F-9BFA-5AB8-130AEA3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Semi-Supervised Learning and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DFE3F-1E7A-D786-D1B6-616F40666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4981" y="1802444"/>
            <a:ext cx="9807019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Semi-supervised techniques with Autoencoders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 for scenarios with limited labelled data, improving feature quality and model performance while reducing noise.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scalable analysis in domains like biomedical research, where labelled data is costly or scarce.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understanding of model strengths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fine-tune models, compare multiple approaches, and ensuring reliability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21B-D60F-77AC-705D-70F5B029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Visualizations and </a:t>
            </a:r>
            <a:r>
              <a:rPr lang="en-IN" dirty="0" err="1"/>
              <a:t>Gradio</a:t>
            </a:r>
            <a:r>
              <a:rPr lang="en-IN" dirty="0"/>
              <a:t> 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6B3EF4-F3BA-412D-981D-7F4DFD796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86" y="2800324"/>
            <a:ext cx="9722177" cy="14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t-SNE 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Post-modeling clustering results.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interface for predictions and analysis. 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1FD96A16-D770-C085-305E-573F9D92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72" y="1836422"/>
            <a:ext cx="3585328" cy="249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5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400F3-1281-8032-2903-C149AF09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83A7-ECB3-0C83-5315-FA80D80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Tabel</a:t>
            </a:r>
            <a:r>
              <a:rPr lang="en-IN" dirty="0"/>
              <a:t> of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2D635-FF06-55D4-C5D7-66E94CB5F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1" y="2155233"/>
            <a:ext cx="6403959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the Right Dataset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Techniques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Data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Corruption and Splitting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Semi-Supervised Learning &amp; Metrics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 </a:t>
            </a:r>
          </a:p>
        </p:txBody>
      </p:sp>
    </p:spTree>
    <p:extLst>
      <p:ext uri="{BB962C8B-B14F-4D97-AF65-F5344CB8AC3E}">
        <p14:creationId xmlns:p14="http://schemas.microsoft.com/office/powerpoint/2010/main" val="4226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618A-0D56-F334-198A-88B3DF1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1311-235F-5A4A-9889-DAD6FC09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4804" cy="4724400"/>
          </a:xfrm>
        </p:spPr>
        <p:txBody>
          <a:bodyPr>
            <a:noAutofit/>
          </a:bodyPr>
          <a:lstStyle/>
          <a:p>
            <a:r>
              <a:rPr lang="en-US" sz="17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CytoAutoCluster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sophisticated tool for grouping cells according to specific traits. Semi-supervised learning improves clustering accuracy and computational efficiency, offering important insights into cellular data.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characteristics:-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uses both labeled and unlabeled data to improve clustering precision.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Cell Grouping: Divides cells into separate clusters according to subtle characteristics.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efficiency: Processes extensive data sets quickly and accurately.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 Clearly illustrates and provides explanations for cluster distributions.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Handles extensive, intricate datasets while maintaining performance.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303B-EF62-D7A9-6EFD-9C3C3FA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a Right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3C94-2B19-14C7-889D-B28BB7C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Criteria for dataset selection: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samples and feature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biases.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•Conduct Exploratory Data Analysis (EDA) to confirm dataset suitability.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B14-6D1C-66B8-37AA-5511101F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AD25-C361-BFDA-CF74-AAFB63AB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Null vs Non-Null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missing data to strategize imputation or removal.</a:t>
            </a:r>
          </a:p>
          <a:p>
            <a:r>
              <a:rPr lang="en-US" b="1" dirty="0"/>
              <a:t>2. Class Label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 Bar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Assess class balance to address potential bias.</a:t>
            </a:r>
          </a:p>
        </p:txBody>
      </p:sp>
    </p:spTree>
    <p:extLst>
      <p:ext uri="{BB962C8B-B14F-4D97-AF65-F5344CB8AC3E}">
        <p14:creationId xmlns:p14="http://schemas.microsoft.com/office/powerpoint/2010/main" val="81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1980D-4B24-B2BB-43F1-A05B4647106B}"/>
              </a:ext>
            </a:extLst>
          </p:cNvPr>
          <p:cNvSpPr txBox="1"/>
          <p:nvPr/>
        </p:nvSpPr>
        <p:spPr>
          <a:xfrm>
            <a:off x="1800520" y="1201820"/>
            <a:ext cx="1039148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Histograms of Numerical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patterns like normality, skewness, and outliers.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data trends and unusual observations.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Box Plots and Count Plots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distributions, medians, and outliers.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frequency distribution for categorical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85F7-6E26-4D39-FADF-7B44E197A7A6}"/>
              </a:ext>
            </a:extLst>
          </p:cNvPr>
          <p:cNvSpPr txBox="1"/>
          <p:nvPr/>
        </p:nvSpPr>
        <p:spPr>
          <a:xfrm>
            <a:off x="1887718" y="4380090"/>
            <a:ext cx="10304282" cy="166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Placeholders:-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distribution of key numerical features.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feature variability and detect outliers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7011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7398-067F-8914-A158-DCD0D6E4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 of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D6A86-DD1D-31D2-1757-EC7D6DD01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124216"/>
            <a:ext cx="9602788" cy="579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Correlation Matrix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Heatmap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and dependencies between numerical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positive and negative correlations that can impact model performance.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Skewness and Kurtosis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asymmetry in the data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right (values concentrated on the left).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Skew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 on the left (values concentrated on the right).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tailedness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of the distribution.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Heavy tails and potential outliers.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Kurtosis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 tails, indicating fewer extreme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0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11427-670F-C3B3-C9EB-59B378B14469}"/>
              </a:ext>
            </a:extLst>
          </p:cNvPr>
          <p:cNvSpPr txBox="1"/>
          <p:nvPr/>
        </p:nvSpPr>
        <p:spPr>
          <a:xfrm>
            <a:off x="1143001" y="1185149"/>
            <a:ext cx="9144785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t-SNE (t-Distributed Stochastic Neighbor Embedding) Visualization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 ideal for high-dimensional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local structure and forms visually interpretable clusters.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exploring data patterns and potential separability of classes.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inherent clusters or overlaps between different classes.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hidden structures or anomalies that might not be apparent in the original feature space.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8D332-5E6A-31C3-F3C9-13940A58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2" y="1185149"/>
            <a:ext cx="3567727" cy="3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E32-1EF0-6A48-EDD5-EFCFD9BE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Corruption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F506-968A-BA47-F32B-C7999FEA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354549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Binary Mask and Corrupted Data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robustness by introducing synthetic noise and missing values.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how well the model generalizes under real-world scenarios, such as incomplete or noisy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Masking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mask certain data points to simulate missing values.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models learn to ignore irrelevant or missing features during training.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 Testing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controlled noise to test the model’s resilience.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corruptions: Gaussian noise, random data shuffling, or feature dropouts.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47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945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CytoAutoCluster</vt:lpstr>
      <vt:lpstr>Tabel of Contents</vt:lpstr>
      <vt:lpstr>Project Overview</vt:lpstr>
      <vt:lpstr>Selecting a Right Dataset</vt:lpstr>
      <vt:lpstr>EDA Techniques </vt:lpstr>
      <vt:lpstr>PowerPoint Presentation</vt:lpstr>
      <vt:lpstr>Visualization of Data</vt:lpstr>
      <vt:lpstr>PowerPoint Presentation</vt:lpstr>
      <vt:lpstr>Data Corruption and Splitting</vt:lpstr>
      <vt:lpstr>PowerPoint Presentation</vt:lpstr>
      <vt:lpstr>Machine Learning Models</vt:lpstr>
      <vt:lpstr>PowerPoint Presentation</vt:lpstr>
      <vt:lpstr>Semi-Supervised Learning and Metrics</vt:lpstr>
      <vt:lpstr>Visualizations and Gradio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ANNEPU NAVEEN</dc:creator>
  <cp:lastModifiedBy>ANNEPU NAVEEN</cp:lastModifiedBy>
  <cp:revision>1</cp:revision>
  <dcterms:created xsi:type="dcterms:W3CDTF">2024-11-28T10:05:18Z</dcterms:created>
  <dcterms:modified xsi:type="dcterms:W3CDTF">2024-11-28T10:51:49Z</dcterms:modified>
</cp:coreProperties>
</file>