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8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03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502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29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0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38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4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38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3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2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2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0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0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25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1803-FBC4-4B5B-9AE9-DC7E71A6AB6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3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7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C29F-5BFE-19E7-2E81-B97998A48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CytoAutoCluster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FD81F-55CD-A58D-6D4B-0E3E12FED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Study of Mass Cytometry in Cells</a:t>
            </a:r>
          </a:p>
        </p:txBody>
      </p:sp>
    </p:spTree>
    <p:extLst>
      <p:ext uri="{BB962C8B-B14F-4D97-AF65-F5344CB8AC3E}">
        <p14:creationId xmlns:p14="http://schemas.microsoft.com/office/powerpoint/2010/main" val="2352449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5D933A-E4F3-6DD4-8ABE-0BF096A7FDF1}"/>
              </a:ext>
            </a:extLst>
          </p:cNvPr>
          <p:cNvSpPr txBox="1"/>
          <p:nvPr/>
        </p:nvSpPr>
        <p:spPr>
          <a:xfrm>
            <a:off x="2463539" y="1329455"/>
            <a:ext cx="9728461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Splitting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reliable model evaluation by training on one subset of data and testing on another.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overfitting and ensure generalization to unseen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Proportions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Training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train the model and optimize its parameters.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the model learns underlying patterns effectively.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Testing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Held out for model evaluation.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unbiased assessment of model performance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3393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C601-46EC-2CCE-6847-C7E805D6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E583-D93C-7511-7E2F-3B901AEBA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486524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Logistic Regression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baseline model to compare more complex techniques.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interpretable results by estimating the relationship between features and the target variable using a linear decision boundary.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(Extreme Gradient Boosting)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robust classification or regression performance by combining the predictions of weak learners (decision trees) sequentially.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8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B1265-60AB-000E-F03D-9442FD862510}"/>
              </a:ext>
            </a:extLst>
          </p:cNvPr>
          <p:cNvSpPr txBox="1"/>
          <p:nvPr/>
        </p:nvSpPr>
        <p:spPr>
          <a:xfrm>
            <a:off x="2375555" y="1260591"/>
            <a:ext cx="9816445" cy="558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Future Goal: Advanced Modeling Strategies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of neural network designed for unsupervised learning and dimensionality reduction.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compressed representations of input data, enabling efficient feature extraction.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Captures the most important features in fewer dimensions, improving model efficiency and interpretability.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rare or unusual data points by reconstructing input data and assessing reconstruction error.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 for Supervised Models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Serves as a feature extractor to boost the performance of downstream classification tasks.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Applications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extended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Autoencoders (VAEs)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probabilistic feature modelling or combined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Neural Networks (GNNs)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structured data like networks or sequences.</a:t>
            </a:r>
          </a:p>
        </p:txBody>
      </p:sp>
    </p:spTree>
    <p:extLst>
      <p:ext uri="{BB962C8B-B14F-4D97-AF65-F5344CB8AC3E}">
        <p14:creationId xmlns:p14="http://schemas.microsoft.com/office/powerpoint/2010/main" val="2791367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DBA7-CB6F-9BFA-5AB8-130AEA3A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Semi-Supervised Learning and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5DFE3F-1E7A-D786-D1B6-616F40666D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84981" y="1802444"/>
            <a:ext cx="9807019" cy="443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Semi-supervised techniques with Autoencoders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Crucial for scenarios with limited labelled data, improving feature quality and model performance while reducing noise.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scalable analysis in domains like biomedical research, where labelled data is costly or scarce.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comprehensive understanding of model strengths and weaknesses.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 fine-tune models, compare multiple approaches, and ensuring reliability for deployment.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7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F21B-D60F-77AC-705D-70F5B029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Visualizations and </a:t>
            </a:r>
            <a:r>
              <a:rPr lang="en-IN" dirty="0" err="1"/>
              <a:t>Gradio</a:t>
            </a:r>
            <a:r>
              <a:rPr lang="en-IN" dirty="0"/>
              <a:t> demo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6B3EF4-F3BA-412D-981D-7F4DFD796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86" y="2800324"/>
            <a:ext cx="9722177" cy="14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t-SNE Visualization: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Post-modeling clustering results.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Demo: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interface for predictions and analysis.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EE1C89-2270-4689-4B2E-16B703FC2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173" y="1264555"/>
            <a:ext cx="3971827" cy="258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75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400F3-1281-8032-2903-C149AF093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83A7-ECB3-0C83-5315-FA80D80D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Tabel</a:t>
            </a:r>
            <a:r>
              <a:rPr lang="en-IN" dirty="0"/>
              <a:t> of Contents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B2D635-FF06-55D4-C5D7-66E94CB5F8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1" y="2155233"/>
            <a:ext cx="6403959" cy="373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Selecting the Right Dataset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 Techniques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Visualizing Data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Corruption and Splitting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Semi-Supervised Learning &amp; Metrics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Demo </a:t>
            </a:r>
          </a:p>
        </p:txBody>
      </p:sp>
    </p:spTree>
    <p:extLst>
      <p:ext uri="{BB962C8B-B14F-4D97-AF65-F5344CB8AC3E}">
        <p14:creationId xmlns:p14="http://schemas.microsoft.com/office/powerpoint/2010/main" val="42268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618A-0D56-F334-198A-88B3DF1F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1311-235F-5A4A-9889-DAD6FC098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514804" cy="4724400"/>
          </a:xfrm>
        </p:spPr>
        <p:txBody>
          <a:bodyPr>
            <a:noAutofit/>
          </a:bodyPr>
          <a:lstStyle/>
          <a:p>
            <a:r>
              <a:rPr lang="en-US" sz="1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CytoAutoCluster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sophisticated tool for grouping cells according to specific traits. Semi-supervised learning improves clustering accuracy and computational efficiency, offering important insights into cellular data.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characteristics:-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 uses both labeled and unlabeled data to improve clustering precision.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Cell Grouping: Divides cells into separate clusters according to subtle characteristics.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efficiency: Processes extensive data sets quickly and accurately.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Interpretability: Clearly illustrates and provides explanations for cluster distributions.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Handles extensive, intricate datasets while maintaining performance.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7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303B-EF62-D7A9-6EFD-9C3C3FA4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Selecting a Right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3C94-2B19-14C7-889D-B28BB7C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Criteria for dataset selection: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samples and feature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biases.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•Conduct Exploratory Data Analysis (EDA) to confirm dataset suitability.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36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4B14-6D1C-66B8-37AA-5511101F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AD25-C361-BFDA-CF74-AAFB63AB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Null vs Non-Null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</a:t>
            </a:r>
            <a:r>
              <a:rPr lang="en-US" dirty="0"/>
              <a:t>: Bar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Identify missing data to strategize imputation or removal.</a:t>
            </a:r>
          </a:p>
          <a:p>
            <a:r>
              <a:rPr lang="en-US" b="1" dirty="0"/>
              <a:t>2. Class Label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</a:t>
            </a:r>
            <a:r>
              <a:rPr lang="en-US" dirty="0"/>
              <a:t>: Bar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Assess class balance to address potential bias.</a:t>
            </a:r>
          </a:p>
        </p:txBody>
      </p:sp>
    </p:spTree>
    <p:extLst>
      <p:ext uri="{BB962C8B-B14F-4D97-AF65-F5344CB8AC3E}">
        <p14:creationId xmlns:p14="http://schemas.microsoft.com/office/powerpoint/2010/main" val="8181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C1980D-4B24-B2BB-43F1-A05B4647106B}"/>
              </a:ext>
            </a:extLst>
          </p:cNvPr>
          <p:cNvSpPr txBox="1"/>
          <p:nvPr/>
        </p:nvSpPr>
        <p:spPr>
          <a:xfrm>
            <a:off x="1800520" y="1201820"/>
            <a:ext cx="10391480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Histograms of Numerical Features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 patterns like normality, skewness, and outliers.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data trends and unusual observations.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Box Plots and Count Plots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distributions, medians, and outliers.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Plots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 frequency distribution for categorical variables.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85F7-6E26-4D39-FADF-7B44E197A7A6}"/>
              </a:ext>
            </a:extLst>
          </p:cNvPr>
          <p:cNvSpPr txBox="1"/>
          <p:nvPr/>
        </p:nvSpPr>
        <p:spPr>
          <a:xfrm>
            <a:off x="1887718" y="4380090"/>
            <a:ext cx="10304282" cy="166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Placeholders:-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Section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 distribution of key numerical features.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 Section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 feature variability and detect outliers efficiently.</a:t>
            </a:r>
          </a:p>
        </p:txBody>
      </p:sp>
    </p:spTree>
    <p:extLst>
      <p:ext uri="{BB962C8B-B14F-4D97-AF65-F5344CB8AC3E}">
        <p14:creationId xmlns:p14="http://schemas.microsoft.com/office/powerpoint/2010/main" val="270118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7398-067F-8914-A158-DCD0D6E4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Visualization of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0D6A86-DD1D-31D2-1757-EC7D6DD01B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1124216"/>
            <a:ext cx="9602788" cy="579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Correlation Matrix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Heatmap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relationships and dependencies between numerical features.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positive and negative correlations that can impact model performance.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Skewness and Kurtosis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asymmetry in the data distribution.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Skew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Tail on the right (values concentrated on the left).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Skew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Tail on the left (values concentrated on the right).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Kurtosis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tailedness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of the distribution.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Kurtosis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Heavy tails and potential outliers.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Kurtosis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Light tails, indicating fewer extreme outliers.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0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411427-670F-C3B3-C9EB-59B378B14469}"/>
              </a:ext>
            </a:extLst>
          </p:cNvPr>
          <p:cNvSpPr txBox="1"/>
          <p:nvPr/>
        </p:nvSpPr>
        <p:spPr>
          <a:xfrm>
            <a:off x="1143001" y="1185149"/>
            <a:ext cx="9144785" cy="499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t-SNE (t-Distributed Stochastic Neighbor Embedding) Visualization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technique ideal for high-dimensional data.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Preserves local structure and forms visually interpretable clusters.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exploring data patterns and potential separability of classes.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inherent clusters or overlaps between different classes.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Reveals hidden structures or anomalies that might not be apparent in the original feature space.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8E6CB5-A603-C56F-CA7C-16EB657B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270" y="1423447"/>
            <a:ext cx="3726730" cy="35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5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AE32-1EF0-6A48-EDD5-EFCFD9BE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Corruption and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F506-968A-BA47-F32B-C7999FEA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354549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Binary Mask and Corrupted Data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 robustness by introducing synthetic noise and missing values.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how well the model generalizes under real-world scenarios, such as incomplete or noisy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Techniques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Masking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mask certain data points to simulate missing values.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models learn to ignore irrelevant or missing features during training.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 Testing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controlled noise to test the model’s resilience.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corruptions: Gaussian noise, random data shuffling, or feature dropouts.</a:t>
            </a:r>
          </a:p>
          <a:p>
            <a:pPr>
              <a:lnSpc>
                <a:spcPct val="150000"/>
              </a:lnSpc>
            </a:pP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475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945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Wisp</vt:lpstr>
      <vt:lpstr>CytoAutoCluster</vt:lpstr>
      <vt:lpstr>Tabel of Contents</vt:lpstr>
      <vt:lpstr>Project Overview</vt:lpstr>
      <vt:lpstr>Selecting a Right Dataset</vt:lpstr>
      <vt:lpstr>EDA Techniques </vt:lpstr>
      <vt:lpstr>PowerPoint Presentation</vt:lpstr>
      <vt:lpstr>Visualization of Data</vt:lpstr>
      <vt:lpstr>PowerPoint Presentation</vt:lpstr>
      <vt:lpstr>Data Corruption and Splitting</vt:lpstr>
      <vt:lpstr>PowerPoint Presentation</vt:lpstr>
      <vt:lpstr>Machine Learning Models</vt:lpstr>
      <vt:lpstr>PowerPoint Presentation</vt:lpstr>
      <vt:lpstr>Semi-Supervised Learning and Metrics</vt:lpstr>
      <vt:lpstr>Visualizations and Gradio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ANNEPU NAVEEN</dc:creator>
  <cp:lastModifiedBy>ANNEPU NAVEEN</cp:lastModifiedBy>
  <cp:revision>2</cp:revision>
  <dcterms:created xsi:type="dcterms:W3CDTF">2024-11-28T10:05:18Z</dcterms:created>
  <dcterms:modified xsi:type="dcterms:W3CDTF">2024-12-06T13:36:01Z</dcterms:modified>
</cp:coreProperties>
</file>