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sldIdLst>
    <p:sldId id="256" r:id="rId2"/>
    <p:sldId id="262" r:id="rId3"/>
    <p:sldId id="268" r:id="rId4"/>
    <p:sldId id="257" r:id="rId5"/>
    <p:sldId id="259" r:id="rId6"/>
    <p:sldId id="260" r:id="rId7"/>
    <p:sldId id="261" r:id="rId8"/>
    <p:sldId id="266" r:id="rId9"/>
    <p:sldId id="265" r:id="rId10"/>
    <p:sldId id="264" r:id="rId11"/>
    <p:sldId id="267"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9"/>
    <p:restoredTop sz="94652"/>
  </p:normalViewPr>
  <p:slideViewPr>
    <p:cSldViewPr snapToGrid="0">
      <p:cViewPr varScale="1">
        <p:scale>
          <a:sx n="84" d="100"/>
          <a:sy n="84" d="100"/>
        </p:scale>
        <p:origin x="6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2D116B-836C-4642-BCD3-4FBE67891D5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399144C-ADDB-40C2-BF52-3E2314A3B38A}">
      <dgm:prSet/>
      <dgm:spPr/>
      <dgm:t>
        <a:bodyPr/>
        <a:lstStyle/>
        <a:p>
          <a:r>
            <a:rPr lang="en-US" dirty="0"/>
            <a:t>Breast cancer is one of the leading causes of mortality among women worldwide. Early and accurate detection is critical to improving survival rates, yet existing diagnostic methods can be prone to false positives or negatives, which can delay treatment and lead to patient anxiety. Magnetic Resonance Imaging (MRI) has emerged as a powerful imaging technique for identifying abnormalities in breast tissue.</a:t>
          </a:r>
        </a:p>
      </dgm:t>
    </dgm:pt>
    <dgm:pt modelId="{B46D39A7-B42F-48E7-A7CE-9CE371409D7D}" type="parTrans" cxnId="{D1F96FBD-EF50-4617-80E6-2FE48F0C10EF}">
      <dgm:prSet/>
      <dgm:spPr/>
      <dgm:t>
        <a:bodyPr/>
        <a:lstStyle/>
        <a:p>
          <a:endParaRPr lang="en-US"/>
        </a:p>
      </dgm:t>
    </dgm:pt>
    <dgm:pt modelId="{ADC3892F-7E3D-48B5-8BB0-6BA221BF1DE6}" type="sibTrans" cxnId="{D1F96FBD-EF50-4617-80E6-2FE48F0C10EF}">
      <dgm:prSet/>
      <dgm:spPr/>
      <dgm:t>
        <a:bodyPr/>
        <a:lstStyle/>
        <a:p>
          <a:endParaRPr lang="en-US"/>
        </a:p>
      </dgm:t>
    </dgm:pt>
    <dgm:pt modelId="{1F6242CA-413A-4A10-9F4D-50B3AAE14227}">
      <dgm:prSet/>
      <dgm:spPr/>
      <dgm:t>
        <a:bodyPr/>
        <a:lstStyle/>
        <a:p>
          <a:r>
            <a:rPr lang="en-US" dirty="0"/>
            <a:t>However, accurately interpreting MRI scans remains challenging due to the complex nature of the scans and the potential for human error. </a:t>
          </a:r>
          <a:r>
            <a:rPr lang="en-US" dirty="0" err="1"/>
            <a:t>TumorTrace</a:t>
          </a:r>
          <a:r>
            <a:rPr lang="en-US" dirty="0"/>
            <a:t> aims to leverage artificial intelligence (AI) to enhance the precision and efficiency of breast cancer detection by </a:t>
          </a:r>
          <a:r>
            <a:rPr lang="en-US" dirty="0" err="1"/>
            <a:t>analysing</a:t>
          </a:r>
          <a:r>
            <a:rPr lang="en-US" dirty="0"/>
            <a:t> MRI scans. By employing advanced machine learning algorithms, </a:t>
          </a:r>
          <a:r>
            <a:rPr lang="en-US" dirty="0" err="1"/>
            <a:t>TumorTrace</a:t>
          </a:r>
          <a:r>
            <a:rPr lang="en-US" dirty="0"/>
            <a:t> seeks to reduce misdiagnosis, accelerate detection, and improve overall patient outcomes, making early intervention more feasible and effective.</a:t>
          </a:r>
        </a:p>
      </dgm:t>
    </dgm:pt>
    <dgm:pt modelId="{D1BD4145-37A2-466F-9E6E-D22803CD2C0C}" type="parTrans" cxnId="{3A09AB57-9D63-475E-B4A1-25572A943B23}">
      <dgm:prSet/>
      <dgm:spPr/>
      <dgm:t>
        <a:bodyPr/>
        <a:lstStyle/>
        <a:p>
          <a:endParaRPr lang="en-US"/>
        </a:p>
      </dgm:t>
    </dgm:pt>
    <dgm:pt modelId="{3824FE42-887B-4789-A6BB-2C9F32B12E02}" type="sibTrans" cxnId="{3A09AB57-9D63-475E-B4A1-25572A943B23}">
      <dgm:prSet/>
      <dgm:spPr/>
      <dgm:t>
        <a:bodyPr/>
        <a:lstStyle/>
        <a:p>
          <a:endParaRPr lang="en-US"/>
        </a:p>
      </dgm:t>
    </dgm:pt>
    <dgm:pt modelId="{D6128741-8B0B-D247-9169-8A42B9C53B9A}" type="pres">
      <dgm:prSet presAssocID="{182D116B-836C-4642-BCD3-4FBE67891D56}" presName="hierChild1" presStyleCnt="0">
        <dgm:presLayoutVars>
          <dgm:chPref val="1"/>
          <dgm:dir/>
          <dgm:animOne val="branch"/>
          <dgm:animLvl val="lvl"/>
          <dgm:resizeHandles/>
        </dgm:presLayoutVars>
      </dgm:prSet>
      <dgm:spPr/>
    </dgm:pt>
    <dgm:pt modelId="{A3914AEC-106F-4A4C-89CD-83A546E1A414}" type="pres">
      <dgm:prSet presAssocID="{4399144C-ADDB-40C2-BF52-3E2314A3B38A}" presName="hierRoot1" presStyleCnt="0"/>
      <dgm:spPr/>
    </dgm:pt>
    <dgm:pt modelId="{36507DB7-0711-EE40-A93C-4CD1921D9958}" type="pres">
      <dgm:prSet presAssocID="{4399144C-ADDB-40C2-BF52-3E2314A3B38A}" presName="composite" presStyleCnt="0"/>
      <dgm:spPr/>
    </dgm:pt>
    <dgm:pt modelId="{5D9E0089-5AB2-9340-A5EC-5DEE5EAEB0D4}" type="pres">
      <dgm:prSet presAssocID="{4399144C-ADDB-40C2-BF52-3E2314A3B38A}" presName="background" presStyleLbl="node0" presStyleIdx="0" presStyleCnt="2"/>
      <dgm:spPr>
        <a:solidFill>
          <a:schemeClr val="bg2">
            <a:lumMod val="50000"/>
          </a:schemeClr>
        </a:solidFill>
      </dgm:spPr>
    </dgm:pt>
    <dgm:pt modelId="{AFB343E3-81C4-AA4A-83A1-370275F15168}" type="pres">
      <dgm:prSet presAssocID="{4399144C-ADDB-40C2-BF52-3E2314A3B38A}" presName="text" presStyleLbl="fgAcc0" presStyleIdx="0" presStyleCnt="2" custLinFactNeighborX="-1528" custLinFactNeighborY="-2895">
        <dgm:presLayoutVars>
          <dgm:chPref val="3"/>
        </dgm:presLayoutVars>
      </dgm:prSet>
      <dgm:spPr/>
    </dgm:pt>
    <dgm:pt modelId="{E7CCB514-1474-684B-813F-18B6DD6658BF}" type="pres">
      <dgm:prSet presAssocID="{4399144C-ADDB-40C2-BF52-3E2314A3B38A}" presName="hierChild2" presStyleCnt="0"/>
      <dgm:spPr/>
    </dgm:pt>
    <dgm:pt modelId="{0F79FD56-4EA5-D748-AAEF-A3E1042209EC}" type="pres">
      <dgm:prSet presAssocID="{1F6242CA-413A-4A10-9F4D-50B3AAE14227}" presName="hierRoot1" presStyleCnt="0"/>
      <dgm:spPr/>
    </dgm:pt>
    <dgm:pt modelId="{ACAE8801-4F78-3D4C-8FA4-4320F5964182}" type="pres">
      <dgm:prSet presAssocID="{1F6242CA-413A-4A10-9F4D-50B3AAE14227}" presName="composite" presStyleCnt="0"/>
      <dgm:spPr/>
    </dgm:pt>
    <dgm:pt modelId="{7BEB56EC-DB0F-3746-8F38-D8996FC57BD1}" type="pres">
      <dgm:prSet presAssocID="{1F6242CA-413A-4A10-9F4D-50B3AAE14227}" presName="background" presStyleLbl="node0" presStyleIdx="1" presStyleCnt="2"/>
      <dgm:spPr>
        <a:solidFill>
          <a:schemeClr val="bg2">
            <a:lumMod val="50000"/>
          </a:schemeClr>
        </a:solidFill>
      </dgm:spPr>
    </dgm:pt>
    <dgm:pt modelId="{893BB29F-C8C4-4847-9CC8-388D43E14CCA}" type="pres">
      <dgm:prSet presAssocID="{1F6242CA-413A-4A10-9F4D-50B3AAE14227}" presName="text" presStyleLbl="fgAcc0" presStyleIdx="1" presStyleCnt="2" custLinFactNeighborX="-156" custLinFactNeighborY="26365">
        <dgm:presLayoutVars>
          <dgm:chPref val="3"/>
        </dgm:presLayoutVars>
      </dgm:prSet>
      <dgm:spPr/>
    </dgm:pt>
    <dgm:pt modelId="{1B0A7F34-DD49-8442-851D-44AA66349E2F}" type="pres">
      <dgm:prSet presAssocID="{1F6242CA-413A-4A10-9F4D-50B3AAE14227}" presName="hierChild2" presStyleCnt="0"/>
      <dgm:spPr/>
    </dgm:pt>
  </dgm:ptLst>
  <dgm:cxnLst>
    <dgm:cxn modelId="{7CF8D529-400B-BC4F-BCF6-BA410EC05DDA}" type="presOf" srcId="{182D116B-836C-4642-BCD3-4FBE67891D56}" destId="{D6128741-8B0B-D247-9169-8A42B9C53B9A}" srcOrd="0" destOrd="0" presId="urn:microsoft.com/office/officeart/2005/8/layout/hierarchy1"/>
    <dgm:cxn modelId="{BE9CBF30-3CFB-CC4C-9000-C2373E0D386D}" type="presOf" srcId="{4399144C-ADDB-40C2-BF52-3E2314A3B38A}" destId="{AFB343E3-81C4-AA4A-83A1-370275F15168}" srcOrd="0" destOrd="0" presId="urn:microsoft.com/office/officeart/2005/8/layout/hierarchy1"/>
    <dgm:cxn modelId="{3A09AB57-9D63-475E-B4A1-25572A943B23}" srcId="{182D116B-836C-4642-BCD3-4FBE67891D56}" destId="{1F6242CA-413A-4A10-9F4D-50B3AAE14227}" srcOrd="1" destOrd="0" parTransId="{D1BD4145-37A2-466F-9E6E-D22803CD2C0C}" sibTransId="{3824FE42-887B-4789-A6BB-2C9F32B12E02}"/>
    <dgm:cxn modelId="{A0F0887D-5149-0043-8BF3-104D85F72BA4}" type="presOf" srcId="{1F6242CA-413A-4A10-9F4D-50B3AAE14227}" destId="{893BB29F-C8C4-4847-9CC8-388D43E14CCA}" srcOrd="0" destOrd="0" presId="urn:microsoft.com/office/officeart/2005/8/layout/hierarchy1"/>
    <dgm:cxn modelId="{D1F96FBD-EF50-4617-80E6-2FE48F0C10EF}" srcId="{182D116B-836C-4642-BCD3-4FBE67891D56}" destId="{4399144C-ADDB-40C2-BF52-3E2314A3B38A}" srcOrd="0" destOrd="0" parTransId="{B46D39A7-B42F-48E7-A7CE-9CE371409D7D}" sibTransId="{ADC3892F-7E3D-48B5-8BB0-6BA221BF1DE6}"/>
    <dgm:cxn modelId="{BB60949E-D885-8742-9F96-D4C98E5129B8}" type="presParOf" srcId="{D6128741-8B0B-D247-9169-8A42B9C53B9A}" destId="{A3914AEC-106F-4A4C-89CD-83A546E1A414}" srcOrd="0" destOrd="0" presId="urn:microsoft.com/office/officeart/2005/8/layout/hierarchy1"/>
    <dgm:cxn modelId="{D6E08538-637C-CD46-810C-9651CF647A54}" type="presParOf" srcId="{A3914AEC-106F-4A4C-89CD-83A546E1A414}" destId="{36507DB7-0711-EE40-A93C-4CD1921D9958}" srcOrd="0" destOrd="0" presId="urn:microsoft.com/office/officeart/2005/8/layout/hierarchy1"/>
    <dgm:cxn modelId="{0A1E7B37-54A9-CC4B-8A84-778B20B2575D}" type="presParOf" srcId="{36507DB7-0711-EE40-A93C-4CD1921D9958}" destId="{5D9E0089-5AB2-9340-A5EC-5DEE5EAEB0D4}" srcOrd="0" destOrd="0" presId="urn:microsoft.com/office/officeart/2005/8/layout/hierarchy1"/>
    <dgm:cxn modelId="{95328A34-BEAD-984C-B5C1-7B670FA95AFD}" type="presParOf" srcId="{36507DB7-0711-EE40-A93C-4CD1921D9958}" destId="{AFB343E3-81C4-AA4A-83A1-370275F15168}" srcOrd="1" destOrd="0" presId="urn:microsoft.com/office/officeart/2005/8/layout/hierarchy1"/>
    <dgm:cxn modelId="{F71C25B0-EFFD-064A-A8B2-09E5052B47D1}" type="presParOf" srcId="{A3914AEC-106F-4A4C-89CD-83A546E1A414}" destId="{E7CCB514-1474-684B-813F-18B6DD6658BF}" srcOrd="1" destOrd="0" presId="urn:microsoft.com/office/officeart/2005/8/layout/hierarchy1"/>
    <dgm:cxn modelId="{0A47A366-C3D3-6A40-B1A3-287BE149B74B}" type="presParOf" srcId="{D6128741-8B0B-D247-9169-8A42B9C53B9A}" destId="{0F79FD56-4EA5-D748-AAEF-A3E1042209EC}" srcOrd="1" destOrd="0" presId="urn:microsoft.com/office/officeart/2005/8/layout/hierarchy1"/>
    <dgm:cxn modelId="{24287CFF-639A-784C-882C-EF0C6CE000B4}" type="presParOf" srcId="{0F79FD56-4EA5-D748-AAEF-A3E1042209EC}" destId="{ACAE8801-4F78-3D4C-8FA4-4320F5964182}" srcOrd="0" destOrd="0" presId="urn:microsoft.com/office/officeart/2005/8/layout/hierarchy1"/>
    <dgm:cxn modelId="{E95B5293-A7B5-F543-A5C4-4D755779D0B7}" type="presParOf" srcId="{ACAE8801-4F78-3D4C-8FA4-4320F5964182}" destId="{7BEB56EC-DB0F-3746-8F38-D8996FC57BD1}" srcOrd="0" destOrd="0" presId="urn:microsoft.com/office/officeart/2005/8/layout/hierarchy1"/>
    <dgm:cxn modelId="{63E80186-EBE6-A94F-99B5-A1C0765BEFB7}" type="presParOf" srcId="{ACAE8801-4F78-3D4C-8FA4-4320F5964182}" destId="{893BB29F-C8C4-4847-9CC8-388D43E14CCA}" srcOrd="1" destOrd="0" presId="urn:microsoft.com/office/officeart/2005/8/layout/hierarchy1"/>
    <dgm:cxn modelId="{13273D3B-F0B3-1140-A12C-FA6484243527}" type="presParOf" srcId="{0F79FD56-4EA5-D748-AAEF-A3E1042209EC}" destId="{1B0A7F34-DD49-8442-851D-44AA66349E2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3FEAB5-A7FE-4D2F-8092-C8BBB68FC0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D2FF08C-E018-45C9-AC81-742DD3689793}">
      <dgm:prSet/>
      <dgm:spPr/>
      <dgm:t>
        <a:bodyPr/>
        <a:lstStyle/>
        <a:p>
          <a:r>
            <a:rPr lang="en-IN" b="1"/>
            <a:t>Training Set:</a:t>
          </a:r>
          <a:endParaRPr lang="en-IN"/>
        </a:p>
      </dgm:t>
    </dgm:pt>
    <dgm:pt modelId="{92B05107-D569-452D-995D-45B027B52234}" type="parTrans" cxnId="{BC710643-7337-4DE6-97BA-66E6935A724F}">
      <dgm:prSet/>
      <dgm:spPr/>
      <dgm:t>
        <a:bodyPr/>
        <a:lstStyle/>
        <a:p>
          <a:endParaRPr lang="en-IN"/>
        </a:p>
      </dgm:t>
    </dgm:pt>
    <dgm:pt modelId="{F467D8B8-57C9-4D38-B364-F57EF468C8AF}" type="sibTrans" cxnId="{BC710643-7337-4DE6-97BA-66E6935A724F}">
      <dgm:prSet/>
      <dgm:spPr/>
      <dgm:t>
        <a:bodyPr/>
        <a:lstStyle/>
        <a:p>
          <a:endParaRPr lang="en-IN"/>
        </a:p>
      </dgm:t>
    </dgm:pt>
    <dgm:pt modelId="{E87B107B-D3A5-45B6-9AF4-FEDBA2745F7B}">
      <dgm:prSet/>
      <dgm:spPr/>
      <dgm:t>
        <a:bodyPr/>
        <a:lstStyle/>
        <a:p>
          <a:r>
            <a:rPr lang="en-IN"/>
            <a:t>Benign: 5,559</a:t>
          </a:r>
        </a:p>
      </dgm:t>
    </dgm:pt>
    <dgm:pt modelId="{3721918C-1B4E-4701-81F2-C0BC994F513B}" type="parTrans" cxnId="{CD36DC22-8A68-4A7B-B36D-684A66789F25}">
      <dgm:prSet/>
      <dgm:spPr/>
      <dgm:t>
        <a:bodyPr/>
        <a:lstStyle/>
        <a:p>
          <a:endParaRPr lang="en-IN"/>
        </a:p>
      </dgm:t>
    </dgm:pt>
    <dgm:pt modelId="{3746C73A-5D19-47AD-A22E-AB05C1EAD739}" type="sibTrans" cxnId="{CD36DC22-8A68-4A7B-B36D-684A66789F25}">
      <dgm:prSet/>
      <dgm:spPr/>
      <dgm:t>
        <a:bodyPr/>
        <a:lstStyle/>
        <a:p>
          <a:endParaRPr lang="en-IN"/>
        </a:p>
      </dgm:t>
    </dgm:pt>
    <dgm:pt modelId="{02C100DB-154D-44FA-8E66-B40BFE8B97EA}">
      <dgm:prSet/>
      <dgm:spPr/>
      <dgm:t>
        <a:bodyPr/>
        <a:lstStyle/>
        <a:p>
          <a:r>
            <a:rPr lang="en-IN"/>
            <a:t>Malignant: 14,875</a:t>
          </a:r>
        </a:p>
      </dgm:t>
    </dgm:pt>
    <dgm:pt modelId="{E8943BDD-085E-470D-8903-C6CEBA789C85}" type="parTrans" cxnId="{3F815981-D73A-4214-85E8-2191D8CA343A}">
      <dgm:prSet/>
      <dgm:spPr/>
      <dgm:t>
        <a:bodyPr/>
        <a:lstStyle/>
        <a:p>
          <a:endParaRPr lang="en-IN"/>
        </a:p>
      </dgm:t>
    </dgm:pt>
    <dgm:pt modelId="{FB56D5A4-4AFF-4BFB-837C-814ACFC4785B}" type="sibTrans" cxnId="{3F815981-D73A-4214-85E8-2191D8CA343A}">
      <dgm:prSet/>
      <dgm:spPr/>
      <dgm:t>
        <a:bodyPr/>
        <a:lstStyle/>
        <a:p>
          <a:endParaRPr lang="en-IN"/>
        </a:p>
      </dgm:t>
    </dgm:pt>
    <dgm:pt modelId="{79F814DA-BFE4-46C8-8DB3-96B5BF65C8D3}">
      <dgm:prSet/>
      <dgm:spPr/>
      <dgm:t>
        <a:bodyPr/>
        <a:lstStyle/>
        <a:p>
          <a:r>
            <a:rPr lang="en-IN" b="1"/>
            <a:t>Test Set:</a:t>
          </a:r>
          <a:endParaRPr lang="en-IN"/>
        </a:p>
      </dgm:t>
    </dgm:pt>
    <dgm:pt modelId="{D67DED82-17F2-48E7-BC18-3FCE14AB54D7}" type="parTrans" cxnId="{1B196680-777E-4DE6-A1A7-9077358814AC}">
      <dgm:prSet/>
      <dgm:spPr/>
      <dgm:t>
        <a:bodyPr/>
        <a:lstStyle/>
        <a:p>
          <a:endParaRPr lang="en-IN"/>
        </a:p>
      </dgm:t>
    </dgm:pt>
    <dgm:pt modelId="{B4F6FA99-26CC-416A-ACE6-1FBF80123600}" type="sibTrans" cxnId="{1B196680-777E-4DE6-A1A7-9077358814AC}">
      <dgm:prSet/>
      <dgm:spPr/>
      <dgm:t>
        <a:bodyPr/>
        <a:lstStyle/>
        <a:p>
          <a:endParaRPr lang="en-IN"/>
        </a:p>
      </dgm:t>
    </dgm:pt>
    <dgm:pt modelId="{3551D8E5-C5B3-48C6-B359-CC400AA5E9A7}">
      <dgm:prSet/>
      <dgm:spPr/>
      <dgm:t>
        <a:bodyPr/>
        <a:lstStyle/>
        <a:p>
          <a:r>
            <a:rPr lang="en-IN"/>
            <a:t>Benign: 1,938</a:t>
          </a:r>
        </a:p>
      </dgm:t>
    </dgm:pt>
    <dgm:pt modelId="{BC09CA49-FC1B-4E7F-B187-979CD9A4FBB3}" type="parTrans" cxnId="{FBBFE17A-138A-44C0-8962-4B5FD4CBCC3E}">
      <dgm:prSet/>
      <dgm:spPr/>
      <dgm:t>
        <a:bodyPr/>
        <a:lstStyle/>
        <a:p>
          <a:endParaRPr lang="en-IN"/>
        </a:p>
      </dgm:t>
    </dgm:pt>
    <dgm:pt modelId="{64F87955-7D81-4291-BBC9-2A37D89EB2E4}" type="sibTrans" cxnId="{FBBFE17A-138A-44C0-8962-4B5FD4CBCC3E}">
      <dgm:prSet/>
      <dgm:spPr/>
      <dgm:t>
        <a:bodyPr/>
        <a:lstStyle/>
        <a:p>
          <a:endParaRPr lang="en-IN"/>
        </a:p>
      </dgm:t>
    </dgm:pt>
    <dgm:pt modelId="{A28B6A0D-C036-4D77-8DDE-7EAE8075A812}">
      <dgm:prSet/>
      <dgm:spPr/>
      <dgm:t>
        <a:bodyPr/>
        <a:lstStyle/>
        <a:p>
          <a:r>
            <a:rPr lang="en-IN"/>
            <a:t>Malignant: 4,913</a:t>
          </a:r>
        </a:p>
      </dgm:t>
    </dgm:pt>
    <dgm:pt modelId="{E5E420E5-41A2-4940-8E10-672FE734E8EE}" type="parTrans" cxnId="{78C05FD1-97B3-49F2-A32C-E5C7C2CE6880}">
      <dgm:prSet/>
      <dgm:spPr/>
      <dgm:t>
        <a:bodyPr/>
        <a:lstStyle/>
        <a:p>
          <a:endParaRPr lang="en-IN"/>
        </a:p>
      </dgm:t>
    </dgm:pt>
    <dgm:pt modelId="{4E512193-76C9-40A5-87E4-97B6794CEBE1}" type="sibTrans" cxnId="{78C05FD1-97B3-49F2-A32C-E5C7C2CE6880}">
      <dgm:prSet/>
      <dgm:spPr/>
      <dgm:t>
        <a:bodyPr/>
        <a:lstStyle/>
        <a:p>
          <a:endParaRPr lang="en-IN"/>
        </a:p>
      </dgm:t>
    </dgm:pt>
    <dgm:pt modelId="{DB12854E-67F9-4441-A44B-CED83119B73E}">
      <dgm:prSet/>
      <dgm:spPr/>
      <dgm:t>
        <a:bodyPr/>
        <a:lstStyle/>
        <a:p>
          <a:r>
            <a:rPr lang="en-IN" b="1"/>
            <a:t>Validation Set:</a:t>
          </a:r>
          <a:endParaRPr lang="en-IN"/>
        </a:p>
      </dgm:t>
    </dgm:pt>
    <dgm:pt modelId="{735E071E-1796-4389-95F8-BA0340372DC0}" type="parTrans" cxnId="{2DE9157D-83F3-4482-B55D-F7ACA7DE150E}">
      <dgm:prSet/>
      <dgm:spPr/>
      <dgm:t>
        <a:bodyPr/>
        <a:lstStyle/>
        <a:p>
          <a:endParaRPr lang="en-IN"/>
        </a:p>
      </dgm:t>
    </dgm:pt>
    <dgm:pt modelId="{6B851F42-1BCB-4E25-91B0-AC720D978D49}" type="sibTrans" cxnId="{2DE9157D-83F3-4482-B55D-F7ACA7DE150E}">
      <dgm:prSet/>
      <dgm:spPr/>
      <dgm:t>
        <a:bodyPr/>
        <a:lstStyle/>
        <a:p>
          <a:endParaRPr lang="en-IN"/>
        </a:p>
      </dgm:t>
    </dgm:pt>
    <dgm:pt modelId="{90BF65A0-2C2C-4BC6-BE8A-8675F0450686}">
      <dgm:prSet/>
      <dgm:spPr/>
      <dgm:t>
        <a:bodyPr/>
        <a:lstStyle/>
        <a:p>
          <a:r>
            <a:rPr lang="en-IN"/>
            <a:t>Benign: 408</a:t>
          </a:r>
        </a:p>
      </dgm:t>
    </dgm:pt>
    <dgm:pt modelId="{C69A4C66-8FD7-4525-913B-30F55CC91670}" type="parTrans" cxnId="{B3F3F54B-CF8B-471D-9D76-4B3411B32770}">
      <dgm:prSet/>
      <dgm:spPr/>
      <dgm:t>
        <a:bodyPr/>
        <a:lstStyle/>
        <a:p>
          <a:endParaRPr lang="en-IN"/>
        </a:p>
      </dgm:t>
    </dgm:pt>
    <dgm:pt modelId="{F1323BFF-638B-4F02-84C0-95ECADEB91BD}" type="sibTrans" cxnId="{B3F3F54B-CF8B-471D-9D76-4B3411B32770}">
      <dgm:prSet/>
      <dgm:spPr/>
      <dgm:t>
        <a:bodyPr/>
        <a:lstStyle/>
        <a:p>
          <a:endParaRPr lang="en-IN"/>
        </a:p>
      </dgm:t>
    </dgm:pt>
    <dgm:pt modelId="{2C606A1D-0A2F-48A5-9A11-29C33D3DA981}">
      <dgm:prSet/>
      <dgm:spPr/>
      <dgm:t>
        <a:bodyPr/>
        <a:lstStyle/>
        <a:p>
          <a:r>
            <a:rPr lang="en-IN"/>
            <a:t>Malignant: 1,581</a:t>
          </a:r>
        </a:p>
      </dgm:t>
    </dgm:pt>
    <dgm:pt modelId="{975E2687-9550-4313-B03E-27E5870D8509}" type="parTrans" cxnId="{3ABF71B9-0F7E-440E-A2FA-87C9A7B73BF5}">
      <dgm:prSet/>
      <dgm:spPr/>
      <dgm:t>
        <a:bodyPr/>
        <a:lstStyle/>
        <a:p>
          <a:endParaRPr lang="en-IN"/>
        </a:p>
      </dgm:t>
    </dgm:pt>
    <dgm:pt modelId="{42282B8F-D0A0-4710-A7FC-80AB12BF5F92}" type="sibTrans" cxnId="{3ABF71B9-0F7E-440E-A2FA-87C9A7B73BF5}">
      <dgm:prSet/>
      <dgm:spPr/>
      <dgm:t>
        <a:bodyPr/>
        <a:lstStyle/>
        <a:p>
          <a:endParaRPr lang="en-IN"/>
        </a:p>
      </dgm:t>
    </dgm:pt>
    <dgm:pt modelId="{7E11DEA7-CE48-49B3-894A-5524BDB794CE}" type="pres">
      <dgm:prSet presAssocID="{C53FEAB5-A7FE-4D2F-8092-C8BBB68FC023}" presName="linear" presStyleCnt="0">
        <dgm:presLayoutVars>
          <dgm:animLvl val="lvl"/>
          <dgm:resizeHandles val="exact"/>
        </dgm:presLayoutVars>
      </dgm:prSet>
      <dgm:spPr/>
    </dgm:pt>
    <dgm:pt modelId="{814F1F28-FBC8-45C2-AECD-8B1469930890}" type="pres">
      <dgm:prSet presAssocID="{DD2FF08C-E018-45C9-AC81-742DD3689793}" presName="parentText" presStyleLbl="node1" presStyleIdx="0" presStyleCnt="3">
        <dgm:presLayoutVars>
          <dgm:chMax val="0"/>
          <dgm:bulletEnabled val="1"/>
        </dgm:presLayoutVars>
      </dgm:prSet>
      <dgm:spPr/>
    </dgm:pt>
    <dgm:pt modelId="{450ABD60-7A6F-4D68-9217-D1CAFB59620F}" type="pres">
      <dgm:prSet presAssocID="{DD2FF08C-E018-45C9-AC81-742DD3689793}" presName="childText" presStyleLbl="revTx" presStyleIdx="0" presStyleCnt="3">
        <dgm:presLayoutVars>
          <dgm:bulletEnabled val="1"/>
        </dgm:presLayoutVars>
      </dgm:prSet>
      <dgm:spPr/>
    </dgm:pt>
    <dgm:pt modelId="{0E94497C-AC6B-4979-B5D4-4FCED6B1CCF1}" type="pres">
      <dgm:prSet presAssocID="{79F814DA-BFE4-46C8-8DB3-96B5BF65C8D3}" presName="parentText" presStyleLbl="node1" presStyleIdx="1" presStyleCnt="3">
        <dgm:presLayoutVars>
          <dgm:chMax val="0"/>
          <dgm:bulletEnabled val="1"/>
        </dgm:presLayoutVars>
      </dgm:prSet>
      <dgm:spPr/>
    </dgm:pt>
    <dgm:pt modelId="{73F03995-C6CC-452D-8683-694749394843}" type="pres">
      <dgm:prSet presAssocID="{79F814DA-BFE4-46C8-8DB3-96B5BF65C8D3}" presName="childText" presStyleLbl="revTx" presStyleIdx="1" presStyleCnt="3">
        <dgm:presLayoutVars>
          <dgm:bulletEnabled val="1"/>
        </dgm:presLayoutVars>
      </dgm:prSet>
      <dgm:spPr/>
    </dgm:pt>
    <dgm:pt modelId="{D97B0CDC-8EAC-4A51-AB50-D5998E48B087}" type="pres">
      <dgm:prSet presAssocID="{DB12854E-67F9-4441-A44B-CED83119B73E}" presName="parentText" presStyleLbl="node1" presStyleIdx="2" presStyleCnt="3">
        <dgm:presLayoutVars>
          <dgm:chMax val="0"/>
          <dgm:bulletEnabled val="1"/>
        </dgm:presLayoutVars>
      </dgm:prSet>
      <dgm:spPr/>
    </dgm:pt>
    <dgm:pt modelId="{ABC3512A-7678-4A6A-AEDF-B650DF79A7DE}" type="pres">
      <dgm:prSet presAssocID="{DB12854E-67F9-4441-A44B-CED83119B73E}" presName="childText" presStyleLbl="revTx" presStyleIdx="2" presStyleCnt="3">
        <dgm:presLayoutVars>
          <dgm:bulletEnabled val="1"/>
        </dgm:presLayoutVars>
      </dgm:prSet>
      <dgm:spPr/>
    </dgm:pt>
  </dgm:ptLst>
  <dgm:cxnLst>
    <dgm:cxn modelId="{C8A1EA0D-57F1-4091-9DD1-B778B5C7E6CE}" type="presOf" srcId="{79F814DA-BFE4-46C8-8DB3-96B5BF65C8D3}" destId="{0E94497C-AC6B-4979-B5D4-4FCED6B1CCF1}" srcOrd="0" destOrd="0" presId="urn:microsoft.com/office/officeart/2005/8/layout/vList2"/>
    <dgm:cxn modelId="{5915580E-00AF-4A8C-A891-F7024B2B7666}" type="presOf" srcId="{DD2FF08C-E018-45C9-AC81-742DD3689793}" destId="{814F1F28-FBC8-45C2-AECD-8B1469930890}" srcOrd="0" destOrd="0" presId="urn:microsoft.com/office/officeart/2005/8/layout/vList2"/>
    <dgm:cxn modelId="{CD36DC22-8A68-4A7B-B36D-684A66789F25}" srcId="{DD2FF08C-E018-45C9-AC81-742DD3689793}" destId="{E87B107B-D3A5-45B6-9AF4-FEDBA2745F7B}" srcOrd="0" destOrd="0" parTransId="{3721918C-1B4E-4701-81F2-C0BC994F513B}" sibTransId="{3746C73A-5D19-47AD-A22E-AB05C1EAD739}"/>
    <dgm:cxn modelId="{BC710643-7337-4DE6-97BA-66E6935A724F}" srcId="{C53FEAB5-A7FE-4D2F-8092-C8BBB68FC023}" destId="{DD2FF08C-E018-45C9-AC81-742DD3689793}" srcOrd="0" destOrd="0" parTransId="{92B05107-D569-452D-995D-45B027B52234}" sibTransId="{F467D8B8-57C9-4D38-B364-F57EF468C8AF}"/>
    <dgm:cxn modelId="{DB9D1E46-44F9-4159-8BBB-3D21DC90724B}" type="presOf" srcId="{E87B107B-D3A5-45B6-9AF4-FEDBA2745F7B}" destId="{450ABD60-7A6F-4D68-9217-D1CAFB59620F}" srcOrd="0" destOrd="0" presId="urn:microsoft.com/office/officeart/2005/8/layout/vList2"/>
    <dgm:cxn modelId="{78ECC869-1C55-4F39-8AA9-4EFACEE765A4}" type="presOf" srcId="{02C100DB-154D-44FA-8E66-B40BFE8B97EA}" destId="{450ABD60-7A6F-4D68-9217-D1CAFB59620F}" srcOrd="0" destOrd="1" presId="urn:microsoft.com/office/officeart/2005/8/layout/vList2"/>
    <dgm:cxn modelId="{B3F3F54B-CF8B-471D-9D76-4B3411B32770}" srcId="{DB12854E-67F9-4441-A44B-CED83119B73E}" destId="{90BF65A0-2C2C-4BC6-BE8A-8675F0450686}" srcOrd="0" destOrd="0" parTransId="{C69A4C66-8FD7-4525-913B-30F55CC91670}" sibTransId="{F1323BFF-638B-4F02-84C0-95ECADEB91BD}"/>
    <dgm:cxn modelId="{59C9B74D-92D2-4C02-AA87-9E45F4415662}" type="presOf" srcId="{3551D8E5-C5B3-48C6-B359-CC400AA5E9A7}" destId="{73F03995-C6CC-452D-8683-694749394843}" srcOrd="0" destOrd="0" presId="urn:microsoft.com/office/officeart/2005/8/layout/vList2"/>
    <dgm:cxn modelId="{FBBFE17A-138A-44C0-8962-4B5FD4CBCC3E}" srcId="{79F814DA-BFE4-46C8-8DB3-96B5BF65C8D3}" destId="{3551D8E5-C5B3-48C6-B359-CC400AA5E9A7}" srcOrd="0" destOrd="0" parTransId="{BC09CA49-FC1B-4E7F-B187-979CD9A4FBB3}" sibTransId="{64F87955-7D81-4291-BBC9-2A37D89EB2E4}"/>
    <dgm:cxn modelId="{2DE9157D-83F3-4482-B55D-F7ACA7DE150E}" srcId="{C53FEAB5-A7FE-4D2F-8092-C8BBB68FC023}" destId="{DB12854E-67F9-4441-A44B-CED83119B73E}" srcOrd="2" destOrd="0" parTransId="{735E071E-1796-4389-95F8-BA0340372DC0}" sibTransId="{6B851F42-1BCB-4E25-91B0-AC720D978D49}"/>
    <dgm:cxn modelId="{1B196680-777E-4DE6-A1A7-9077358814AC}" srcId="{C53FEAB5-A7FE-4D2F-8092-C8BBB68FC023}" destId="{79F814DA-BFE4-46C8-8DB3-96B5BF65C8D3}" srcOrd="1" destOrd="0" parTransId="{D67DED82-17F2-48E7-BC18-3FCE14AB54D7}" sibTransId="{B4F6FA99-26CC-416A-ACE6-1FBF80123600}"/>
    <dgm:cxn modelId="{3F815981-D73A-4214-85E8-2191D8CA343A}" srcId="{DD2FF08C-E018-45C9-AC81-742DD3689793}" destId="{02C100DB-154D-44FA-8E66-B40BFE8B97EA}" srcOrd="1" destOrd="0" parTransId="{E8943BDD-085E-470D-8903-C6CEBA789C85}" sibTransId="{FB56D5A4-4AFF-4BFB-837C-814ACFC4785B}"/>
    <dgm:cxn modelId="{7D4DCF9E-FB4E-4584-A6F7-D38A9D946205}" type="presOf" srcId="{C53FEAB5-A7FE-4D2F-8092-C8BBB68FC023}" destId="{7E11DEA7-CE48-49B3-894A-5524BDB794CE}" srcOrd="0" destOrd="0" presId="urn:microsoft.com/office/officeart/2005/8/layout/vList2"/>
    <dgm:cxn modelId="{ED1DAEB3-13D3-4BBF-8CB8-9E2C6EC9EC45}" type="presOf" srcId="{A28B6A0D-C036-4D77-8DDE-7EAE8075A812}" destId="{73F03995-C6CC-452D-8683-694749394843}" srcOrd="0" destOrd="1" presId="urn:microsoft.com/office/officeart/2005/8/layout/vList2"/>
    <dgm:cxn modelId="{3ABF71B9-0F7E-440E-A2FA-87C9A7B73BF5}" srcId="{DB12854E-67F9-4441-A44B-CED83119B73E}" destId="{2C606A1D-0A2F-48A5-9A11-29C33D3DA981}" srcOrd="1" destOrd="0" parTransId="{975E2687-9550-4313-B03E-27E5870D8509}" sibTransId="{42282B8F-D0A0-4710-A7FC-80AB12BF5F92}"/>
    <dgm:cxn modelId="{7EC29EC9-2BE9-4566-BEA3-A40A02B80FCD}" type="presOf" srcId="{90BF65A0-2C2C-4BC6-BE8A-8675F0450686}" destId="{ABC3512A-7678-4A6A-AEDF-B650DF79A7DE}" srcOrd="0" destOrd="0" presId="urn:microsoft.com/office/officeart/2005/8/layout/vList2"/>
    <dgm:cxn modelId="{78C05FD1-97B3-49F2-A32C-E5C7C2CE6880}" srcId="{79F814DA-BFE4-46C8-8DB3-96B5BF65C8D3}" destId="{A28B6A0D-C036-4D77-8DDE-7EAE8075A812}" srcOrd="1" destOrd="0" parTransId="{E5E420E5-41A2-4940-8E10-672FE734E8EE}" sibTransId="{4E512193-76C9-40A5-87E4-97B6794CEBE1}"/>
    <dgm:cxn modelId="{3282DDF1-841E-4C15-8847-F271FA6BB042}" type="presOf" srcId="{2C606A1D-0A2F-48A5-9A11-29C33D3DA981}" destId="{ABC3512A-7678-4A6A-AEDF-B650DF79A7DE}" srcOrd="0" destOrd="1" presId="urn:microsoft.com/office/officeart/2005/8/layout/vList2"/>
    <dgm:cxn modelId="{43F8C2FC-64FF-49A2-B074-4047517D0B8A}" type="presOf" srcId="{DB12854E-67F9-4441-A44B-CED83119B73E}" destId="{D97B0CDC-8EAC-4A51-AB50-D5998E48B087}" srcOrd="0" destOrd="0" presId="urn:microsoft.com/office/officeart/2005/8/layout/vList2"/>
    <dgm:cxn modelId="{6E5351C9-45C9-4C98-B2B0-F14ADC52A01F}" type="presParOf" srcId="{7E11DEA7-CE48-49B3-894A-5524BDB794CE}" destId="{814F1F28-FBC8-45C2-AECD-8B1469930890}" srcOrd="0" destOrd="0" presId="urn:microsoft.com/office/officeart/2005/8/layout/vList2"/>
    <dgm:cxn modelId="{2FE9D911-B7AB-47FE-B05E-BB999173ED64}" type="presParOf" srcId="{7E11DEA7-CE48-49B3-894A-5524BDB794CE}" destId="{450ABD60-7A6F-4D68-9217-D1CAFB59620F}" srcOrd="1" destOrd="0" presId="urn:microsoft.com/office/officeart/2005/8/layout/vList2"/>
    <dgm:cxn modelId="{356BEF45-311E-48AE-A666-D0D7A044C0AF}" type="presParOf" srcId="{7E11DEA7-CE48-49B3-894A-5524BDB794CE}" destId="{0E94497C-AC6B-4979-B5D4-4FCED6B1CCF1}" srcOrd="2" destOrd="0" presId="urn:microsoft.com/office/officeart/2005/8/layout/vList2"/>
    <dgm:cxn modelId="{2F28DADC-ECC2-412F-9169-A93FBB8DA5ED}" type="presParOf" srcId="{7E11DEA7-CE48-49B3-894A-5524BDB794CE}" destId="{73F03995-C6CC-452D-8683-694749394843}" srcOrd="3" destOrd="0" presId="urn:microsoft.com/office/officeart/2005/8/layout/vList2"/>
    <dgm:cxn modelId="{37E122CF-587A-4223-B7B4-07F80EC71889}" type="presParOf" srcId="{7E11DEA7-CE48-49B3-894A-5524BDB794CE}" destId="{D97B0CDC-8EAC-4A51-AB50-D5998E48B087}" srcOrd="4" destOrd="0" presId="urn:microsoft.com/office/officeart/2005/8/layout/vList2"/>
    <dgm:cxn modelId="{8389EC85-5A80-4AC1-A2F4-80EA2E674D50}" type="presParOf" srcId="{7E11DEA7-CE48-49B3-894A-5524BDB794CE}" destId="{ABC3512A-7678-4A6A-AEDF-B650DF79A7D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DE3565-1887-4AC4-BAC0-90F4D8F8EC3D}"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n-IN"/>
        </a:p>
      </dgm:t>
    </dgm:pt>
    <dgm:pt modelId="{7B0E5BD2-8227-4306-810C-D90DF64A6FF2}">
      <dgm:prSet custT="1"/>
      <dgm:spPr>
        <a:solidFill>
          <a:schemeClr val="accent1">
            <a:alpha val="90000"/>
          </a:schemeClr>
        </a:solidFill>
      </dgm:spPr>
      <dgm:t>
        <a:bodyPr/>
        <a:lstStyle/>
        <a:p>
          <a:r>
            <a:rPr lang="en-US" sz="1800" b="1" dirty="0"/>
            <a:t>Class Imbalance Challenges</a:t>
          </a:r>
          <a:endParaRPr lang="en-IN" sz="1800" dirty="0"/>
        </a:p>
      </dgm:t>
    </dgm:pt>
    <dgm:pt modelId="{B35929B7-837C-4944-8727-8BAF58273F98}" type="parTrans" cxnId="{1EBBCA61-6203-4F4F-9FC8-1D8D9D63881C}">
      <dgm:prSet/>
      <dgm:spPr/>
      <dgm:t>
        <a:bodyPr/>
        <a:lstStyle/>
        <a:p>
          <a:endParaRPr lang="en-IN"/>
        </a:p>
      </dgm:t>
    </dgm:pt>
    <dgm:pt modelId="{6816EC24-5A51-4FF6-B232-0E938958D8E4}" type="sibTrans" cxnId="{1EBBCA61-6203-4F4F-9FC8-1D8D9D63881C}">
      <dgm:prSet/>
      <dgm:spPr/>
      <dgm:t>
        <a:bodyPr/>
        <a:lstStyle/>
        <a:p>
          <a:endParaRPr lang="en-IN"/>
        </a:p>
      </dgm:t>
    </dgm:pt>
    <dgm:pt modelId="{CC88821C-AB95-4809-A8C4-53ED678E1285}">
      <dgm:prSet/>
      <dgm:spPr/>
      <dgm:t>
        <a:bodyPr/>
        <a:lstStyle/>
        <a:p>
          <a:r>
            <a:rPr lang="en-US" b="1" dirty="0"/>
            <a:t>Malignant class</a:t>
          </a:r>
          <a:r>
            <a:rPr lang="en-US" dirty="0"/>
            <a:t> significantly outnumbers the </a:t>
          </a:r>
          <a:r>
            <a:rPr lang="en-US" b="1" dirty="0"/>
            <a:t>benign class</a:t>
          </a:r>
          <a:r>
            <a:rPr lang="en-US" dirty="0"/>
            <a:t>.</a:t>
          </a:r>
          <a:endParaRPr lang="en-IN" dirty="0"/>
        </a:p>
      </dgm:t>
    </dgm:pt>
    <dgm:pt modelId="{CF3719B7-2C6C-4E76-BE8C-FB96E4BA405B}" type="parTrans" cxnId="{849D210E-7AB2-4926-8E98-EED64FBF33E0}">
      <dgm:prSet/>
      <dgm:spPr/>
      <dgm:t>
        <a:bodyPr/>
        <a:lstStyle/>
        <a:p>
          <a:endParaRPr lang="en-IN"/>
        </a:p>
      </dgm:t>
    </dgm:pt>
    <dgm:pt modelId="{DC35E2CE-5F7D-47CF-B72B-E1B0FAE50465}" type="sibTrans" cxnId="{849D210E-7AB2-4926-8E98-EED64FBF33E0}">
      <dgm:prSet/>
      <dgm:spPr/>
      <dgm:t>
        <a:bodyPr/>
        <a:lstStyle/>
        <a:p>
          <a:endParaRPr lang="en-IN"/>
        </a:p>
      </dgm:t>
    </dgm:pt>
    <dgm:pt modelId="{1F828388-E479-471C-AC83-4089D1791F67}">
      <dgm:prSet/>
      <dgm:spPr/>
      <dgm:t>
        <a:bodyPr/>
        <a:lstStyle/>
        <a:p>
          <a:r>
            <a:rPr lang="en-US" dirty="0"/>
            <a:t>Potential model bias towards predicting </a:t>
          </a:r>
          <a:r>
            <a:rPr lang="en-US" b="1" dirty="0"/>
            <a:t>malignant</a:t>
          </a:r>
          <a:r>
            <a:rPr lang="en-US" dirty="0"/>
            <a:t>.</a:t>
          </a:r>
          <a:endParaRPr lang="en-IN" dirty="0"/>
        </a:p>
      </dgm:t>
    </dgm:pt>
    <dgm:pt modelId="{43FA84EB-10B2-493B-AE64-EECD11367BF1}" type="parTrans" cxnId="{E33CE785-F038-4522-B0EF-868D5F8D8C28}">
      <dgm:prSet/>
      <dgm:spPr/>
      <dgm:t>
        <a:bodyPr/>
        <a:lstStyle/>
        <a:p>
          <a:endParaRPr lang="en-IN"/>
        </a:p>
      </dgm:t>
    </dgm:pt>
    <dgm:pt modelId="{F7E2EB05-26CE-46B4-BB77-06A281C1683F}" type="sibTrans" cxnId="{E33CE785-F038-4522-B0EF-868D5F8D8C28}">
      <dgm:prSet/>
      <dgm:spPr/>
      <dgm:t>
        <a:bodyPr/>
        <a:lstStyle/>
        <a:p>
          <a:endParaRPr lang="en-IN"/>
        </a:p>
      </dgm:t>
    </dgm:pt>
    <dgm:pt modelId="{C463EF34-0EC3-4E56-843B-7701A7DA1FAF}">
      <dgm:prSet/>
      <dgm:spPr/>
      <dgm:t>
        <a:bodyPr/>
        <a:lstStyle/>
        <a:p>
          <a:r>
            <a:rPr lang="en-US"/>
            <a:t>May lead to poor performance on the </a:t>
          </a:r>
          <a:r>
            <a:rPr lang="en-US" b="1"/>
            <a:t>benign class</a:t>
          </a:r>
          <a:r>
            <a:rPr lang="en-US"/>
            <a:t>.</a:t>
          </a:r>
          <a:endParaRPr lang="en-IN"/>
        </a:p>
      </dgm:t>
    </dgm:pt>
    <dgm:pt modelId="{570EB56A-1118-4EA0-B1B0-9EBD225DA164}" type="parTrans" cxnId="{39925BA1-23AA-4D1E-9402-FC332510A8E4}">
      <dgm:prSet/>
      <dgm:spPr/>
      <dgm:t>
        <a:bodyPr/>
        <a:lstStyle/>
        <a:p>
          <a:endParaRPr lang="en-IN"/>
        </a:p>
      </dgm:t>
    </dgm:pt>
    <dgm:pt modelId="{D84C0436-ACC3-46C0-A11B-77BF9247A217}" type="sibTrans" cxnId="{39925BA1-23AA-4D1E-9402-FC332510A8E4}">
      <dgm:prSet/>
      <dgm:spPr/>
      <dgm:t>
        <a:bodyPr/>
        <a:lstStyle/>
        <a:p>
          <a:endParaRPr lang="en-IN"/>
        </a:p>
      </dgm:t>
    </dgm:pt>
    <dgm:pt modelId="{0C401673-1AD5-42DE-9D58-311A8B6AAF79}">
      <dgm:prSet custT="1"/>
      <dgm:spPr>
        <a:solidFill>
          <a:schemeClr val="accent1">
            <a:alpha val="90000"/>
          </a:schemeClr>
        </a:solidFill>
      </dgm:spPr>
      <dgm:t>
        <a:bodyPr/>
        <a:lstStyle/>
        <a:p>
          <a:r>
            <a:rPr lang="en-US" sz="2000" b="1" dirty="0"/>
            <a:t>Mitigation Strategies</a:t>
          </a:r>
          <a:endParaRPr lang="en-IN" sz="2000" dirty="0"/>
        </a:p>
      </dgm:t>
    </dgm:pt>
    <dgm:pt modelId="{C7EAA456-1A12-4D4C-A01E-DD703339D800}" type="parTrans" cxnId="{E2E9E483-29D3-4B22-8D7D-596A247A8CB6}">
      <dgm:prSet/>
      <dgm:spPr/>
      <dgm:t>
        <a:bodyPr/>
        <a:lstStyle/>
        <a:p>
          <a:endParaRPr lang="en-IN"/>
        </a:p>
      </dgm:t>
    </dgm:pt>
    <dgm:pt modelId="{A9CAF301-1893-4F28-BFA1-AC0CBAD18CBC}" type="sibTrans" cxnId="{E2E9E483-29D3-4B22-8D7D-596A247A8CB6}">
      <dgm:prSet/>
      <dgm:spPr/>
      <dgm:t>
        <a:bodyPr/>
        <a:lstStyle/>
        <a:p>
          <a:endParaRPr lang="en-IN"/>
        </a:p>
      </dgm:t>
    </dgm:pt>
    <dgm:pt modelId="{5BFF023C-C7A3-4411-8097-803C3FA38013}">
      <dgm:prSet/>
      <dgm:spPr/>
      <dgm:t>
        <a:bodyPr/>
        <a:lstStyle/>
        <a:p>
          <a:r>
            <a:rPr lang="en-US" b="1" dirty="0"/>
            <a:t>Oversampling</a:t>
          </a:r>
          <a:r>
            <a:rPr lang="en-US" dirty="0"/>
            <a:t>: Increase benign samples using techniques like SMOTE.</a:t>
          </a:r>
          <a:endParaRPr lang="en-IN" dirty="0"/>
        </a:p>
      </dgm:t>
    </dgm:pt>
    <dgm:pt modelId="{F3CDFF93-2D96-4C33-81C2-0E3571673AA2}" type="parTrans" cxnId="{4FAC42E8-5797-4237-85E6-CEB58D0F8A76}">
      <dgm:prSet/>
      <dgm:spPr/>
      <dgm:t>
        <a:bodyPr/>
        <a:lstStyle/>
        <a:p>
          <a:endParaRPr lang="en-IN"/>
        </a:p>
      </dgm:t>
    </dgm:pt>
    <dgm:pt modelId="{62082602-8C97-4023-A7C3-6237D959625D}" type="sibTrans" cxnId="{4FAC42E8-5797-4237-85E6-CEB58D0F8A76}">
      <dgm:prSet/>
      <dgm:spPr/>
      <dgm:t>
        <a:bodyPr/>
        <a:lstStyle/>
        <a:p>
          <a:endParaRPr lang="en-IN"/>
        </a:p>
      </dgm:t>
    </dgm:pt>
    <dgm:pt modelId="{0B1FC1E4-BDD9-4B1C-9B29-C3BE1B7CFF5B}">
      <dgm:prSet/>
      <dgm:spPr/>
      <dgm:t>
        <a:bodyPr/>
        <a:lstStyle/>
        <a:p>
          <a:r>
            <a:rPr lang="en-US" b="1"/>
            <a:t>Undersampling</a:t>
          </a:r>
          <a:r>
            <a:rPr lang="en-US"/>
            <a:t>: Reduce malignant samples to balance dataset.</a:t>
          </a:r>
          <a:endParaRPr lang="en-IN"/>
        </a:p>
      </dgm:t>
    </dgm:pt>
    <dgm:pt modelId="{B296D93A-1418-4EE3-80EE-4F6B2222F8AD}" type="parTrans" cxnId="{C8151259-CE19-4B7C-BC5A-429184CE573B}">
      <dgm:prSet/>
      <dgm:spPr/>
      <dgm:t>
        <a:bodyPr/>
        <a:lstStyle/>
        <a:p>
          <a:endParaRPr lang="en-IN"/>
        </a:p>
      </dgm:t>
    </dgm:pt>
    <dgm:pt modelId="{CB715C2F-BFAC-4A9E-A87E-E534F72B1330}" type="sibTrans" cxnId="{C8151259-CE19-4B7C-BC5A-429184CE573B}">
      <dgm:prSet/>
      <dgm:spPr/>
      <dgm:t>
        <a:bodyPr/>
        <a:lstStyle/>
        <a:p>
          <a:endParaRPr lang="en-IN"/>
        </a:p>
      </dgm:t>
    </dgm:pt>
    <dgm:pt modelId="{7284FF3B-BFAE-4561-9FC9-A9DCD39D138E}">
      <dgm:prSet/>
      <dgm:spPr/>
      <dgm:t>
        <a:bodyPr/>
        <a:lstStyle/>
        <a:p>
          <a:r>
            <a:rPr lang="en-US" b="1"/>
            <a:t>Class Weights</a:t>
          </a:r>
          <a:r>
            <a:rPr lang="en-US"/>
            <a:t>: Assign higher weights to the minority class.</a:t>
          </a:r>
          <a:endParaRPr lang="en-IN"/>
        </a:p>
      </dgm:t>
    </dgm:pt>
    <dgm:pt modelId="{12708787-3231-42BF-B209-F0F6B5EF6024}" type="parTrans" cxnId="{2F217083-CA2F-47B1-96F9-6915BE45B347}">
      <dgm:prSet/>
      <dgm:spPr/>
      <dgm:t>
        <a:bodyPr/>
        <a:lstStyle/>
        <a:p>
          <a:endParaRPr lang="en-IN"/>
        </a:p>
      </dgm:t>
    </dgm:pt>
    <dgm:pt modelId="{48777084-5813-4015-A22E-8256C5923418}" type="sibTrans" cxnId="{2F217083-CA2F-47B1-96F9-6915BE45B347}">
      <dgm:prSet/>
      <dgm:spPr/>
      <dgm:t>
        <a:bodyPr/>
        <a:lstStyle/>
        <a:p>
          <a:endParaRPr lang="en-IN"/>
        </a:p>
      </dgm:t>
    </dgm:pt>
    <dgm:pt modelId="{EE9FDB43-8048-428F-97B9-4B5B5DD953A3}">
      <dgm:prSet/>
      <dgm:spPr/>
      <dgm:t>
        <a:bodyPr/>
        <a:lstStyle/>
        <a:p>
          <a:r>
            <a:rPr lang="en-US" b="1"/>
            <a:t>Data Augmentation</a:t>
          </a:r>
          <a:r>
            <a:rPr lang="en-US"/>
            <a:t>: Augment benign samples with techniques like rotation and flipping.</a:t>
          </a:r>
          <a:endParaRPr lang="en-IN"/>
        </a:p>
      </dgm:t>
    </dgm:pt>
    <dgm:pt modelId="{EDE29EB4-9048-4144-8567-A0DB6CD49180}" type="parTrans" cxnId="{516491C1-12B1-402D-AAAC-B6B512D28790}">
      <dgm:prSet/>
      <dgm:spPr/>
      <dgm:t>
        <a:bodyPr/>
        <a:lstStyle/>
        <a:p>
          <a:endParaRPr lang="en-IN"/>
        </a:p>
      </dgm:t>
    </dgm:pt>
    <dgm:pt modelId="{752EB944-06BB-4A33-8C70-9EE0D547E9AC}" type="sibTrans" cxnId="{516491C1-12B1-402D-AAAC-B6B512D28790}">
      <dgm:prSet/>
      <dgm:spPr/>
      <dgm:t>
        <a:bodyPr/>
        <a:lstStyle/>
        <a:p>
          <a:endParaRPr lang="en-IN"/>
        </a:p>
      </dgm:t>
    </dgm:pt>
    <dgm:pt modelId="{FA504110-513D-4F2B-932D-188449706C61}">
      <dgm:prSet custT="1"/>
      <dgm:spPr>
        <a:solidFill>
          <a:schemeClr val="accent1">
            <a:alpha val="90000"/>
          </a:schemeClr>
        </a:solidFill>
      </dgm:spPr>
      <dgm:t>
        <a:bodyPr/>
        <a:lstStyle/>
        <a:p>
          <a:r>
            <a:rPr lang="en-US" sz="2000" b="1" dirty="0"/>
            <a:t>Evaluation Metrics</a:t>
          </a:r>
          <a:endParaRPr lang="en-IN" sz="2000" dirty="0"/>
        </a:p>
      </dgm:t>
    </dgm:pt>
    <dgm:pt modelId="{59EDB433-1A10-4AAA-8895-FDD28F874DD4}" type="parTrans" cxnId="{C1F00DCB-6A9B-46A9-9BD0-F14818416F8E}">
      <dgm:prSet/>
      <dgm:spPr/>
      <dgm:t>
        <a:bodyPr/>
        <a:lstStyle/>
        <a:p>
          <a:endParaRPr lang="en-IN"/>
        </a:p>
      </dgm:t>
    </dgm:pt>
    <dgm:pt modelId="{5527733C-95A8-4711-8326-037CD8AA904A}" type="sibTrans" cxnId="{C1F00DCB-6A9B-46A9-9BD0-F14818416F8E}">
      <dgm:prSet/>
      <dgm:spPr/>
      <dgm:t>
        <a:bodyPr/>
        <a:lstStyle/>
        <a:p>
          <a:endParaRPr lang="en-IN"/>
        </a:p>
      </dgm:t>
    </dgm:pt>
    <dgm:pt modelId="{E3162577-05E9-4879-9580-4F7AC4C6AB72}">
      <dgm:prSet/>
      <dgm:spPr/>
      <dgm:t>
        <a:bodyPr/>
        <a:lstStyle/>
        <a:p>
          <a:r>
            <a:rPr lang="en-US" dirty="0"/>
            <a:t>Use </a:t>
          </a:r>
          <a:r>
            <a:rPr lang="en-US" b="1" dirty="0"/>
            <a:t>F1 score</a:t>
          </a:r>
          <a:r>
            <a:rPr lang="en-US" dirty="0"/>
            <a:t>, </a:t>
          </a:r>
          <a:r>
            <a:rPr lang="en-US" b="1" dirty="0"/>
            <a:t>Precision</a:t>
          </a:r>
          <a:r>
            <a:rPr lang="en-US" dirty="0"/>
            <a:t>, and </a:t>
          </a:r>
          <a:r>
            <a:rPr lang="en-US" b="1" dirty="0"/>
            <a:t>Recall</a:t>
          </a:r>
          <a:r>
            <a:rPr lang="en-US" dirty="0"/>
            <a:t> to address class imbalance.</a:t>
          </a:r>
          <a:endParaRPr lang="en-IN" dirty="0"/>
        </a:p>
      </dgm:t>
    </dgm:pt>
    <dgm:pt modelId="{0A4C1042-8F8B-42E6-8764-39FFE05F5F6D}" type="parTrans" cxnId="{2A712A74-40F8-4A36-B359-CFF7DD18D663}">
      <dgm:prSet/>
      <dgm:spPr/>
      <dgm:t>
        <a:bodyPr/>
        <a:lstStyle/>
        <a:p>
          <a:endParaRPr lang="en-IN"/>
        </a:p>
      </dgm:t>
    </dgm:pt>
    <dgm:pt modelId="{52627FF1-50ED-4C03-B526-468DB600BCB2}" type="sibTrans" cxnId="{2A712A74-40F8-4A36-B359-CFF7DD18D663}">
      <dgm:prSet/>
      <dgm:spPr/>
      <dgm:t>
        <a:bodyPr/>
        <a:lstStyle/>
        <a:p>
          <a:endParaRPr lang="en-IN"/>
        </a:p>
      </dgm:t>
    </dgm:pt>
    <dgm:pt modelId="{E89C795A-A6E9-4695-AAF5-4632AF2084EF}">
      <dgm:prSet/>
      <dgm:spPr/>
      <dgm:t>
        <a:bodyPr/>
        <a:lstStyle/>
        <a:p>
          <a:r>
            <a:rPr lang="en-US" dirty="0"/>
            <a:t>Avoid relying solely on </a:t>
          </a:r>
          <a:r>
            <a:rPr lang="en-US" b="1" dirty="0"/>
            <a:t>accuracy</a:t>
          </a:r>
          <a:r>
            <a:rPr lang="en-US" dirty="0"/>
            <a:t>.</a:t>
          </a:r>
          <a:endParaRPr lang="en-IN" dirty="0"/>
        </a:p>
      </dgm:t>
    </dgm:pt>
    <dgm:pt modelId="{EA65792A-F7D8-4720-998F-B6FE0A8F27F1}" type="parTrans" cxnId="{3709E17F-650B-4B45-8311-7916C12B874F}">
      <dgm:prSet/>
      <dgm:spPr/>
      <dgm:t>
        <a:bodyPr/>
        <a:lstStyle/>
        <a:p>
          <a:endParaRPr lang="en-IN"/>
        </a:p>
      </dgm:t>
    </dgm:pt>
    <dgm:pt modelId="{7362C22A-17F6-4F08-B150-BE012C2032DA}" type="sibTrans" cxnId="{3709E17F-650B-4B45-8311-7916C12B874F}">
      <dgm:prSet/>
      <dgm:spPr/>
      <dgm:t>
        <a:bodyPr/>
        <a:lstStyle/>
        <a:p>
          <a:endParaRPr lang="en-IN"/>
        </a:p>
      </dgm:t>
    </dgm:pt>
    <dgm:pt modelId="{C65DBC4D-0A99-4A88-8DC0-FB8A4F377CCD}" type="pres">
      <dgm:prSet presAssocID="{01DE3565-1887-4AC4-BAC0-90F4D8F8EC3D}" presName="compositeShape" presStyleCnt="0">
        <dgm:presLayoutVars>
          <dgm:dir/>
          <dgm:resizeHandles/>
        </dgm:presLayoutVars>
      </dgm:prSet>
      <dgm:spPr/>
    </dgm:pt>
    <dgm:pt modelId="{55011AFA-AA0E-4423-9F45-9081BCC64DFE}" type="pres">
      <dgm:prSet presAssocID="{01DE3565-1887-4AC4-BAC0-90F4D8F8EC3D}" presName="pyramid" presStyleLbl="node1" presStyleIdx="0" presStyleCnt="1"/>
      <dgm:spPr/>
    </dgm:pt>
    <dgm:pt modelId="{015A3EF4-7263-4227-9843-E6F410F1A75C}" type="pres">
      <dgm:prSet presAssocID="{01DE3565-1887-4AC4-BAC0-90F4D8F8EC3D}" presName="theList" presStyleCnt="0"/>
      <dgm:spPr/>
    </dgm:pt>
    <dgm:pt modelId="{D6C4958A-920E-4C45-9393-435707CF9859}" type="pres">
      <dgm:prSet presAssocID="{7B0E5BD2-8227-4306-810C-D90DF64A6FF2}" presName="aNode" presStyleLbl="fgAcc1" presStyleIdx="0" presStyleCnt="12" custLinFactNeighborX="-46454" custLinFactNeighborY="69019">
        <dgm:presLayoutVars>
          <dgm:bulletEnabled val="1"/>
        </dgm:presLayoutVars>
      </dgm:prSet>
      <dgm:spPr/>
    </dgm:pt>
    <dgm:pt modelId="{58BD3A19-73DC-4FD4-99BF-C7C2A81DA585}" type="pres">
      <dgm:prSet presAssocID="{7B0E5BD2-8227-4306-810C-D90DF64A6FF2}" presName="aSpace" presStyleCnt="0"/>
      <dgm:spPr/>
    </dgm:pt>
    <dgm:pt modelId="{A0AF6C6E-9B07-4839-9756-77D0499D0710}" type="pres">
      <dgm:prSet presAssocID="{CC88821C-AB95-4809-A8C4-53ED678E1285}" presName="aNode" presStyleLbl="fgAcc1" presStyleIdx="1" presStyleCnt="12" custLinFactY="574" custLinFactNeighborX="-47250" custLinFactNeighborY="100000">
        <dgm:presLayoutVars>
          <dgm:bulletEnabled val="1"/>
        </dgm:presLayoutVars>
      </dgm:prSet>
      <dgm:spPr/>
    </dgm:pt>
    <dgm:pt modelId="{AFD1DD2F-C5F6-4DB5-986E-EDF23FB69ADA}" type="pres">
      <dgm:prSet presAssocID="{CC88821C-AB95-4809-A8C4-53ED678E1285}" presName="aSpace" presStyleCnt="0"/>
      <dgm:spPr/>
    </dgm:pt>
    <dgm:pt modelId="{71B241AB-C9A8-4B96-A93D-6B686256636C}" type="pres">
      <dgm:prSet presAssocID="{1F828388-E479-471C-AC83-4089D1791F67}" presName="aNode" presStyleLbl="fgAcc1" presStyleIdx="2" presStyleCnt="12" custLinFactY="5803" custLinFactNeighborX="-46985" custLinFactNeighborY="100000">
        <dgm:presLayoutVars>
          <dgm:bulletEnabled val="1"/>
        </dgm:presLayoutVars>
      </dgm:prSet>
      <dgm:spPr/>
    </dgm:pt>
    <dgm:pt modelId="{7559D4C5-7D6B-4ECA-8CAF-A176114AAADD}" type="pres">
      <dgm:prSet presAssocID="{1F828388-E479-471C-AC83-4089D1791F67}" presName="aSpace" presStyleCnt="0"/>
      <dgm:spPr/>
    </dgm:pt>
    <dgm:pt modelId="{5F318398-F99A-4661-85DA-9602886B61BF}" type="pres">
      <dgm:prSet presAssocID="{C463EF34-0EC3-4E56-843B-7701A7DA1FAF}" presName="aNode" presStyleLbl="fgAcc1" presStyleIdx="3" presStyleCnt="12" custLinFactY="13647" custLinFactNeighborX="-47250" custLinFactNeighborY="100000">
        <dgm:presLayoutVars>
          <dgm:bulletEnabled val="1"/>
        </dgm:presLayoutVars>
      </dgm:prSet>
      <dgm:spPr/>
    </dgm:pt>
    <dgm:pt modelId="{D177E48F-B9E4-4185-81FC-7032AAFB7C47}" type="pres">
      <dgm:prSet presAssocID="{C463EF34-0EC3-4E56-843B-7701A7DA1FAF}" presName="aSpace" presStyleCnt="0"/>
      <dgm:spPr/>
    </dgm:pt>
    <dgm:pt modelId="{7CB7C15A-A1B4-4B42-9CC2-3B8C34A61CB1}" type="pres">
      <dgm:prSet presAssocID="{0C401673-1AD5-42DE-9D58-311A8B6AAF79}" presName="aNode" presStyleLbl="fgAcc1" presStyleIdx="4" presStyleCnt="12" custLinFactY="31950" custLinFactNeighborX="-48312" custLinFactNeighborY="100000">
        <dgm:presLayoutVars>
          <dgm:bulletEnabled val="1"/>
        </dgm:presLayoutVars>
      </dgm:prSet>
      <dgm:spPr/>
    </dgm:pt>
    <dgm:pt modelId="{50150399-5EC1-42A0-BBE2-B66567D23363}" type="pres">
      <dgm:prSet presAssocID="{0C401673-1AD5-42DE-9D58-311A8B6AAF79}" presName="aSpace" presStyleCnt="0"/>
      <dgm:spPr/>
    </dgm:pt>
    <dgm:pt modelId="{AF41C73A-BEED-471A-872E-B998289E3FF0}" type="pres">
      <dgm:prSet presAssocID="{5BFF023C-C7A3-4411-8097-803C3FA38013}" presName="aNode" presStyleLbl="fgAcc1" presStyleIdx="5" presStyleCnt="12" custLinFactY="39604" custLinFactNeighborX="-48047" custLinFactNeighborY="100000">
        <dgm:presLayoutVars>
          <dgm:bulletEnabled val="1"/>
        </dgm:presLayoutVars>
      </dgm:prSet>
      <dgm:spPr/>
    </dgm:pt>
    <dgm:pt modelId="{99FD2DA3-3909-41D3-99AF-8E95EC60E11E}" type="pres">
      <dgm:prSet presAssocID="{5BFF023C-C7A3-4411-8097-803C3FA38013}" presName="aSpace" presStyleCnt="0"/>
      <dgm:spPr/>
    </dgm:pt>
    <dgm:pt modelId="{50DE7F08-9B7C-461E-AC23-DAADAA294B17}" type="pres">
      <dgm:prSet presAssocID="{0B1FC1E4-BDD9-4B1C-9B29-C3BE1B7CFF5B}" presName="aNode" presStyleLbl="fgAcc1" presStyleIdx="6" presStyleCnt="12" custLinFactY="60712" custLinFactNeighborX="-48047" custLinFactNeighborY="100000">
        <dgm:presLayoutVars>
          <dgm:bulletEnabled val="1"/>
        </dgm:presLayoutVars>
      </dgm:prSet>
      <dgm:spPr/>
    </dgm:pt>
    <dgm:pt modelId="{7E19D1AB-488E-4897-B2A1-DFE88AB03169}" type="pres">
      <dgm:prSet presAssocID="{0B1FC1E4-BDD9-4B1C-9B29-C3BE1B7CFF5B}" presName="aSpace" presStyleCnt="0"/>
      <dgm:spPr/>
    </dgm:pt>
    <dgm:pt modelId="{25CE3B1E-B294-4A6C-B3D2-745DC46DF68D}" type="pres">
      <dgm:prSet presAssocID="{7284FF3B-BFAE-4561-9FC9-A9DCD39D138E}" presName="aNode" presStyleLbl="fgAcc1" presStyleIdx="7" presStyleCnt="12" custLinFactY="79016" custLinFactNeighborX="-48578" custLinFactNeighborY="100000">
        <dgm:presLayoutVars>
          <dgm:bulletEnabled val="1"/>
        </dgm:presLayoutVars>
      </dgm:prSet>
      <dgm:spPr/>
    </dgm:pt>
    <dgm:pt modelId="{E60033DE-3E0B-4A36-952F-0B39ADA95F15}" type="pres">
      <dgm:prSet presAssocID="{7284FF3B-BFAE-4561-9FC9-A9DCD39D138E}" presName="aSpace" presStyleCnt="0"/>
      <dgm:spPr/>
    </dgm:pt>
    <dgm:pt modelId="{60BF5927-246F-4F2A-883F-CE926117A604}" type="pres">
      <dgm:prSet presAssocID="{EE9FDB43-8048-428F-97B9-4B5B5DD953A3}" presName="aNode" presStyleLbl="fgAcc1" presStyleIdx="8" presStyleCnt="12" custLinFactY="99933" custLinFactNeighborX="-49108" custLinFactNeighborY="100000">
        <dgm:presLayoutVars>
          <dgm:bulletEnabled val="1"/>
        </dgm:presLayoutVars>
      </dgm:prSet>
      <dgm:spPr/>
    </dgm:pt>
    <dgm:pt modelId="{B9F00F51-A600-4C2D-AFBB-232D299CF15F}" type="pres">
      <dgm:prSet presAssocID="{EE9FDB43-8048-428F-97B9-4B5B5DD953A3}" presName="aSpace" presStyleCnt="0"/>
      <dgm:spPr/>
    </dgm:pt>
    <dgm:pt modelId="{91BE08DF-CD76-45A1-A3E1-930DF50B2ECD}" type="pres">
      <dgm:prSet presAssocID="{FA504110-513D-4F2B-932D-188449706C61}" presName="aNode" presStyleLbl="fgAcc1" presStyleIdx="9" presStyleCnt="12" custLinFactY="124040" custLinFactNeighborX="-50170" custLinFactNeighborY="200000">
        <dgm:presLayoutVars>
          <dgm:bulletEnabled val="1"/>
        </dgm:presLayoutVars>
      </dgm:prSet>
      <dgm:spPr/>
    </dgm:pt>
    <dgm:pt modelId="{D07BE6CD-D632-4E00-952F-D8981452E518}" type="pres">
      <dgm:prSet presAssocID="{FA504110-513D-4F2B-932D-188449706C61}" presName="aSpace" presStyleCnt="0"/>
      <dgm:spPr/>
    </dgm:pt>
    <dgm:pt modelId="{F98F44F6-6DA8-45A4-97FA-3CF4951668E2}" type="pres">
      <dgm:prSet presAssocID="{E3162577-05E9-4879-9580-4F7AC4C6AB72}" presName="aNode" presStyleLbl="fgAcc1" presStyleIdx="10" presStyleCnt="12" custLinFactY="116195" custLinFactNeighborX="-48578" custLinFactNeighborY="200000">
        <dgm:presLayoutVars>
          <dgm:bulletEnabled val="1"/>
        </dgm:presLayoutVars>
      </dgm:prSet>
      <dgm:spPr/>
    </dgm:pt>
    <dgm:pt modelId="{BCEB4939-CFAE-4525-9CB2-6E2F38D3BD40}" type="pres">
      <dgm:prSet presAssocID="{E3162577-05E9-4879-9580-4F7AC4C6AB72}" presName="aSpace" presStyleCnt="0"/>
      <dgm:spPr/>
    </dgm:pt>
    <dgm:pt modelId="{9677B6AC-C829-4EFC-B5E1-F72C9BA40D00}" type="pres">
      <dgm:prSet presAssocID="{E89C795A-A6E9-4695-AAF5-4632AF2084EF}" presName="aNode" presStyleLbl="fgAcc1" presStyleIdx="11" presStyleCnt="12" custLinFactY="113580" custLinFactNeighborX="-49108" custLinFactNeighborY="200000">
        <dgm:presLayoutVars>
          <dgm:bulletEnabled val="1"/>
        </dgm:presLayoutVars>
      </dgm:prSet>
      <dgm:spPr/>
    </dgm:pt>
    <dgm:pt modelId="{AFBED96C-AF80-4A29-AA59-150DF603DD43}" type="pres">
      <dgm:prSet presAssocID="{E89C795A-A6E9-4695-AAF5-4632AF2084EF}" presName="aSpace" presStyleCnt="0"/>
      <dgm:spPr/>
    </dgm:pt>
  </dgm:ptLst>
  <dgm:cxnLst>
    <dgm:cxn modelId="{E150B105-3617-4C9E-BB45-67192A34F64E}" type="presOf" srcId="{0C401673-1AD5-42DE-9D58-311A8B6AAF79}" destId="{7CB7C15A-A1B4-4B42-9CC2-3B8C34A61CB1}" srcOrd="0" destOrd="0" presId="urn:microsoft.com/office/officeart/2005/8/layout/pyramid2"/>
    <dgm:cxn modelId="{849D210E-7AB2-4926-8E98-EED64FBF33E0}" srcId="{01DE3565-1887-4AC4-BAC0-90F4D8F8EC3D}" destId="{CC88821C-AB95-4809-A8C4-53ED678E1285}" srcOrd="1" destOrd="0" parTransId="{CF3719B7-2C6C-4E76-BE8C-FB96E4BA405B}" sibTransId="{DC35E2CE-5F7D-47CF-B72B-E1B0FAE50465}"/>
    <dgm:cxn modelId="{9FD93D30-DC99-4D0D-942B-3537265EE3B9}" type="presOf" srcId="{FA504110-513D-4F2B-932D-188449706C61}" destId="{91BE08DF-CD76-45A1-A3E1-930DF50B2ECD}" srcOrd="0" destOrd="0" presId="urn:microsoft.com/office/officeart/2005/8/layout/pyramid2"/>
    <dgm:cxn modelId="{AD833A5F-2B91-4F0D-B65C-34FDFABA33CA}" type="presOf" srcId="{E3162577-05E9-4879-9580-4F7AC4C6AB72}" destId="{F98F44F6-6DA8-45A4-97FA-3CF4951668E2}" srcOrd="0" destOrd="0" presId="urn:microsoft.com/office/officeart/2005/8/layout/pyramid2"/>
    <dgm:cxn modelId="{1EBBCA61-6203-4F4F-9FC8-1D8D9D63881C}" srcId="{01DE3565-1887-4AC4-BAC0-90F4D8F8EC3D}" destId="{7B0E5BD2-8227-4306-810C-D90DF64A6FF2}" srcOrd="0" destOrd="0" parTransId="{B35929B7-837C-4944-8727-8BAF58273F98}" sibTransId="{6816EC24-5A51-4FF6-B232-0E938958D8E4}"/>
    <dgm:cxn modelId="{49C55C6A-4C90-41D3-856D-F1E74FDDB848}" type="presOf" srcId="{0B1FC1E4-BDD9-4B1C-9B29-C3BE1B7CFF5B}" destId="{50DE7F08-9B7C-461E-AC23-DAADAA294B17}" srcOrd="0" destOrd="0" presId="urn:microsoft.com/office/officeart/2005/8/layout/pyramid2"/>
    <dgm:cxn modelId="{2A712A74-40F8-4A36-B359-CFF7DD18D663}" srcId="{01DE3565-1887-4AC4-BAC0-90F4D8F8EC3D}" destId="{E3162577-05E9-4879-9580-4F7AC4C6AB72}" srcOrd="10" destOrd="0" parTransId="{0A4C1042-8F8B-42E6-8764-39FFE05F5F6D}" sibTransId="{52627FF1-50ED-4C03-B526-468DB600BCB2}"/>
    <dgm:cxn modelId="{346DB875-1D12-4A4E-91F8-52870EBC5BEA}" type="presOf" srcId="{EE9FDB43-8048-428F-97B9-4B5B5DD953A3}" destId="{60BF5927-246F-4F2A-883F-CE926117A604}" srcOrd="0" destOrd="0" presId="urn:microsoft.com/office/officeart/2005/8/layout/pyramid2"/>
    <dgm:cxn modelId="{C8151259-CE19-4B7C-BC5A-429184CE573B}" srcId="{01DE3565-1887-4AC4-BAC0-90F4D8F8EC3D}" destId="{0B1FC1E4-BDD9-4B1C-9B29-C3BE1B7CFF5B}" srcOrd="6" destOrd="0" parTransId="{B296D93A-1418-4EE3-80EE-4F6B2222F8AD}" sibTransId="{CB715C2F-BFAC-4A9E-A87E-E534F72B1330}"/>
    <dgm:cxn modelId="{3709E17F-650B-4B45-8311-7916C12B874F}" srcId="{01DE3565-1887-4AC4-BAC0-90F4D8F8EC3D}" destId="{E89C795A-A6E9-4695-AAF5-4632AF2084EF}" srcOrd="11" destOrd="0" parTransId="{EA65792A-F7D8-4720-998F-B6FE0A8F27F1}" sibTransId="{7362C22A-17F6-4F08-B150-BE012C2032DA}"/>
    <dgm:cxn modelId="{2F217083-CA2F-47B1-96F9-6915BE45B347}" srcId="{01DE3565-1887-4AC4-BAC0-90F4D8F8EC3D}" destId="{7284FF3B-BFAE-4561-9FC9-A9DCD39D138E}" srcOrd="7" destOrd="0" parTransId="{12708787-3231-42BF-B209-F0F6B5EF6024}" sibTransId="{48777084-5813-4015-A22E-8256C5923418}"/>
    <dgm:cxn modelId="{E2E9E483-29D3-4B22-8D7D-596A247A8CB6}" srcId="{01DE3565-1887-4AC4-BAC0-90F4D8F8EC3D}" destId="{0C401673-1AD5-42DE-9D58-311A8B6AAF79}" srcOrd="4" destOrd="0" parTransId="{C7EAA456-1A12-4D4C-A01E-DD703339D800}" sibTransId="{A9CAF301-1893-4F28-BFA1-AC0CBAD18CBC}"/>
    <dgm:cxn modelId="{E33CE785-F038-4522-B0EF-868D5F8D8C28}" srcId="{01DE3565-1887-4AC4-BAC0-90F4D8F8EC3D}" destId="{1F828388-E479-471C-AC83-4089D1791F67}" srcOrd="2" destOrd="0" parTransId="{43FA84EB-10B2-493B-AE64-EECD11367BF1}" sibTransId="{F7E2EB05-26CE-46B4-BB77-06A281C1683F}"/>
    <dgm:cxn modelId="{37AE2987-3845-4F3C-8FAC-FE88F560BC54}" type="presOf" srcId="{5BFF023C-C7A3-4411-8097-803C3FA38013}" destId="{AF41C73A-BEED-471A-872E-B998289E3FF0}" srcOrd="0" destOrd="0" presId="urn:microsoft.com/office/officeart/2005/8/layout/pyramid2"/>
    <dgm:cxn modelId="{BCE0089F-8150-40D5-9083-D9FFA43EDB98}" type="presOf" srcId="{1F828388-E479-471C-AC83-4089D1791F67}" destId="{71B241AB-C9A8-4B96-A93D-6B686256636C}" srcOrd="0" destOrd="0" presId="urn:microsoft.com/office/officeart/2005/8/layout/pyramid2"/>
    <dgm:cxn modelId="{39925BA1-23AA-4D1E-9402-FC332510A8E4}" srcId="{01DE3565-1887-4AC4-BAC0-90F4D8F8EC3D}" destId="{C463EF34-0EC3-4E56-843B-7701A7DA1FAF}" srcOrd="3" destOrd="0" parTransId="{570EB56A-1118-4EA0-B1B0-9EBD225DA164}" sibTransId="{D84C0436-ACC3-46C0-A11B-77BF9247A217}"/>
    <dgm:cxn modelId="{09CC46C0-DE5B-47AF-9019-C8BE63F34209}" type="presOf" srcId="{7284FF3B-BFAE-4561-9FC9-A9DCD39D138E}" destId="{25CE3B1E-B294-4A6C-B3D2-745DC46DF68D}" srcOrd="0" destOrd="0" presId="urn:microsoft.com/office/officeart/2005/8/layout/pyramid2"/>
    <dgm:cxn modelId="{516491C1-12B1-402D-AAAC-B6B512D28790}" srcId="{01DE3565-1887-4AC4-BAC0-90F4D8F8EC3D}" destId="{EE9FDB43-8048-428F-97B9-4B5B5DD953A3}" srcOrd="8" destOrd="0" parTransId="{EDE29EB4-9048-4144-8567-A0DB6CD49180}" sibTransId="{752EB944-06BB-4A33-8C70-9EE0D547E9AC}"/>
    <dgm:cxn modelId="{C1F00DCB-6A9B-46A9-9BD0-F14818416F8E}" srcId="{01DE3565-1887-4AC4-BAC0-90F4D8F8EC3D}" destId="{FA504110-513D-4F2B-932D-188449706C61}" srcOrd="9" destOrd="0" parTransId="{59EDB433-1A10-4AAA-8895-FDD28F874DD4}" sibTransId="{5527733C-95A8-4711-8326-037CD8AA904A}"/>
    <dgm:cxn modelId="{E95C86CD-857D-43EB-905A-1304061FA3BD}" type="presOf" srcId="{CC88821C-AB95-4809-A8C4-53ED678E1285}" destId="{A0AF6C6E-9B07-4839-9756-77D0499D0710}" srcOrd="0" destOrd="0" presId="urn:microsoft.com/office/officeart/2005/8/layout/pyramid2"/>
    <dgm:cxn modelId="{A80F8AD6-B306-4356-ABF6-FD320CE8084C}" type="presOf" srcId="{7B0E5BD2-8227-4306-810C-D90DF64A6FF2}" destId="{D6C4958A-920E-4C45-9393-435707CF9859}" srcOrd="0" destOrd="0" presId="urn:microsoft.com/office/officeart/2005/8/layout/pyramid2"/>
    <dgm:cxn modelId="{5FEAE7D8-BF09-48A4-9172-A59F98F750BB}" type="presOf" srcId="{C463EF34-0EC3-4E56-843B-7701A7DA1FAF}" destId="{5F318398-F99A-4661-85DA-9602886B61BF}" srcOrd="0" destOrd="0" presId="urn:microsoft.com/office/officeart/2005/8/layout/pyramid2"/>
    <dgm:cxn modelId="{843058E4-A318-4032-8EEC-F945EC56A1E6}" type="presOf" srcId="{01DE3565-1887-4AC4-BAC0-90F4D8F8EC3D}" destId="{C65DBC4D-0A99-4A88-8DC0-FB8A4F377CCD}" srcOrd="0" destOrd="0" presId="urn:microsoft.com/office/officeart/2005/8/layout/pyramid2"/>
    <dgm:cxn modelId="{4FAC42E8-5797-4237-85E6-CEB58D0F8A76}" srcId="{01DE3565-1887-4AC4-BAC0-90F4D8F8EC3D}" destId="{5BFF023C-C7A3-4411-8097-803C3FA38013}" srcOrd="5" destOrd="0" parTransId="{F3CDFF93-2D96-4C33-81C2-0E3571673AA2}" sibTransId="{62082602-8C97-4023-A7C3-6237D959625D}"/>
    <dgm:cxn modelId="{538005FB-4EEE-49C7-BDB4-FCBAF2CD7F27}" type="presOf" srcId="{E89C795A-A6E9-4695-AAF5-4632AF2084EF}" destId="{9677B6AC-C829-4EFC-B5E1-F72C9BA40D00}" srcOrd="0" destOrd="0" presId="urn:microsoft.com/office/officeart/2005/8/layout/pyramid2"/>
    <dgm:cxn modelId="{473C3754-917B-414E-B85D-164FC39AE331}" type="presParOf" srcId="{C65DBC4D-0A99-4A88-8DC0-FB8A4F377CCD}" destId="{55011AFA-AA0E-4423-9F45-9081BCC64DFE}" srcOrd="0" destOrd="0" presId="urn:microsoft.com/office/officeart/2005/8/layout/pyramid2"/>
    <dgm:cxn modelId="{ED6A6846-57AB-417E-8411-9318EDB5C1E7}" type="presParOf" srcId="{C65DBC4D-0A99-4A88-8DC0-FB8A4F377CCD}" destId="{015A3EF4-7263-4227-9843-E6F410F1A75C}" srcOrd="1" destOrd="0" presId="urn:microsoft.com/office/officeart/2005/8/layout/pyramid2"/>
    <dgm:cxn modelId="{02331BB3-0A80-4893-B640-3561397AE438}" type="presParOf" srcId="{015A3EF4-7263-4227-9843-E6F410F1A75C}" destId="{D6C4958A-920E-4C45-9393-435707CF9859}" srcOrd="0" destOrd="0" presId="urn:microsoft.com/office/officeart/2005/8/layout/pyramid2"/>
    <dgm:cxn modelId="{DC9D5422-9BF5-4D9F-979A-05611EBC9700}" type="presParOf" srcId="{015A3EF4-7263-4227-9843-E6F410F1A75C}" destId="{58BD3A19-73DC-4FD4-99BF-C7C2A81DA585}" srcOrd="1" destOrd="0" presId="urn:microsoft.com/office/officeart/2005/8/layout/pyramid2"/>
    <dgm:cxn modelId="{6E250012-8240-4E9E-8149-8D7C22AD6544}" type="presParOf" srcId="{015A3EF4-7263-4227-9843-E6F410F1A75C}" destId="{A0AF6C6E-9B07-4839-9756-77D0499D0710}" srcOrd="2" destOrd="0" presId="urn:microsoft.com/office/officeart/2005/8/layout/pyramid2"/>
    <dgm:cxn modelId="{929AC0E6-9170-4817-B549-78A453F9845F}" type="presParOf" srcId="{015A3EF4-7263-4227-9843-E6F410F1A75C}" destId="{AFD1DD2F-C5F6-4DB5-986E-EDF23FB69ADA}" srcOrd="3" destOrd="0" presId="urn:microsoft.com/office/officeart/2005/8/layout/pyramid2"/>
    <dgm:cxn modelId="{CAE23AC2-1AD4-43B1-9C49-21ED7D6CE2FA}" type="presParOf" srcId="{015A3EF4-7263-4227-9843-E6F410F1A75C}" destId="{71B241AB-C9A8-4B96-A93D-6B686256636C}" srcOrd="4" destOrd="0" presId="urn:microsoft.com/office/officeart/2005/8/layout/pyramid2"/>
    <dgm:cxn modelId="{2215E6E9-5202-4FB1-8A5D-07C2D8A79FC5}" type="presParOf" srcId="{015A3EF4-7263-4227-9843-E6F410F1A75C}" destId="{7559D4C5-7D6B-4ECA-8CAF-A176114AAADD}" srcOrd="5" destOrd="0" presId="urn:microsoft.com/office/officeart/2005/8/layout/pyramid2"/>
    <dgm:cxn modelId="{3AE1E1D1-A892-45E2-B4FC-3EB90046F0C8}" type="presParOf" srcId="{015A3EF4-7263-4227-9843-E6F410F1A75C}" destId="{5F318398-F99A-4661-85DA-9602886B61BF}" srcOrd="6" destOrd="0" presId="urn:microsoft.com/office/officeart/2005/8/layout/pyramid2"/>
    <dgm:cxn modelId="{BCD1A90E-BB87-4575-838A-C8129790A00A}" type="presParOf" srcId="{015A3EF4-7263-4227-9843-E6F410F1A75C}" destId="{D177E48F-B9E4-4185-81FC-7032AAFB7C47}" srcOrd="7" destOrd="0" presId="urn:microsoft.com/office/officeart/2005/8/layout/pyramid2"/>
    <dgm:cxn modelId="{798E5C38-A4AF-4069-B31F-59D3D06CCE74}" type="presParOf" srcId="{015A3EF4-7263-4227-9843-E6F410F1A75C}" destId="{7CB7C15A-A1B4-4B42-9CC2-3B8C34A61CB1}" srcOrd="8" destOrd="0" presId="urn:microsoft.com/office/officeart/2005/8/layout/pyramid2"/>
    <dgm:cxn modelId="{232B31D3-89DB-4C28-866A-1597886A2CF0}" type="presParOf" srcId="{015A3EF4-7263-4227-9843-E6F410F1A75C}" destId="{50150399-5EC1-42A0-BBE2-B66567D23363}" srcOrd="9" destOrd="0" presId="urn:microsoft.com/office/officeart/2005/8/layout/pyramid2"/>
    <dgm:cxn modelId="{F3A045CF-D4B8-484A-B0EC-B0C1972D8545}" type="presParOf" srcId="{015A3EF4-7263-4227-9843-E6F410F1A75C}" destId="{AF41C73A-BEED-471A-872E-B998289E3FF0}" srcOrd="10" destOrd="0" presId="urn:microsoft.com/office/officeart/2005/8/layout/pyramid2"/>
    <dgm:cxn modelId="{ADFE312D-4271-4CAC-B4EB-254DB1EFA55E}" type="presParOf" srcId="{015A3EF4-7263-4227-9843-E6F410F1A75C}" destId="{99FD2DA3-3909-41D3-99AF-8E95EC60E11E}" srcOrd="11" destOrd="0" presId="urn:microsoft.com/office/officeart/2005/8/layout/pyramid2"/>
    <dgm:cxn modelId="{5BEA81F3-B82D-44EF-9B6C-814667E60729}" type="presParOf" srcId="{015A3EF4-7263-4227-9843-E6F410F1A75C}" destId="{50DE7F08-9B7C-461E-AC23-DAADAA294B17}" srcOrd="12" destOrd="0" presId="urn:microsoft.com/office/officeart/2005/8/layout/pyramid2"/>
    <dgm:cxn modelId="{1B82A9E3-5D6B-4C38-8872-BD138867D797}" type="presParOf" srcId="{015A3EF4-7263-4227-9843-E6F410F1A75C}" destId="{7E19D1AB-488E-4897-B2A1-DFE88AB03169}" srcOrd="13" destOrd="0" presId="urn:microsoft.com/office/officeart/2005/8/layout/pyramid2"/>
    <dgm:cxn modelId="{A00EC0B3-49C1-44CF-BBF8-1F40DD5F185C}" type="presParOf" srcId="{015A3EF4-7263-4227-9843-E6F410F1A75C}" destId="{25CE3B1E-B294-4A6C-B3D2-745DC46DF68D}" srcOrd="14" destOrd="0" presId="urn:microsoft.com/office/officeart/2005/8/layout/pyramid2"/>
    <dgm:cxn modelId="{B27E6063-3B40-4B93-B5CA-2DC75F815E2A}" type="presParOf" srcId="{015A3EF4-7263-4227-9843-E6F410F1A75C}" destId="{E60033DE-3E0B-4A36-952F-0B39ADA95F15}" srcOrd="15" destOrd="0" presId="urn:microsoft.com/office/officeart/2005/8/layout/pyramid2"/>
    <dgm:cxn modelId="{9FCCD40B-951C-458A-B37C-C03ECDA49AD9}" type="presParOf" srcId="{015A3EF4-7263-4227-9843-E6F410F1A75C}" destId="{60BF5927-246F-4F2A-883F-CE926117A604}" srcOrd="16" destOrd="0" presId="urn:microsoft.com/office/officeart/2005/8/layout/pyramid2"/>
    <dgm:cxn modelId="{B8CCB96C-D79E-4D78-ABF4-8E6EA1B81418}" type="presParOf" srcId="{015A3EF4-7263-4227-9843-E6F410F1A75C}" destId="{B9F00F51-A600-4C2D-AFBB-232D299CF15F}" srcOrd="17" destOrd="0" presId="urn:microsoft.com/office/officeart/2005/8/layout/pyramid2"/>
    <dgm:cxn modelId="{C0CF6E3F-BE33-478D-A8B5-620872A90434}" type="presParOf" srcId="{015A3EF4-7263-4227-9843-E6F410F1A75C}" destId="{91BE08DF-CD76-45A1-A3E1-930DF50B2ECD}" srcOrd="18" destOrd="0" presId="urn:microsoft.com/office/officeart/2005/8/layout/pyramid2"/>
    <dgm:cxn modelId="{BB38EDCB-8C47-4363-B5AC-EAE71B1E1995}" type="presParOf" srcId="{015A3EF4-7263-4227-9843-E6F410F1A75C}" destId="{D07BE6CD-D632-4E00-952F-D8981452E518}" srcOrd="19" destOrd="0" presId="urn:microsoft.com/office/officeart/2005/8/layout/pyramid2"/>
    <dgm:cxn modelId="{A437BC07-C063-4CDA-839C-B02DC5A80975}" type="presParOf" srcId="{015A3EF4-7263-4227-9843-E6F410F1A75C}" destId="{F98F44F6-6DA8-45A4-97FA-3CF4951668E2}" srcOrd="20" destOrd="0" presId="urn:microsoft.com/office/officeart/2005/8/layout/pyramid2"/>
    <dgm:cxn modelId="{5FE5C00C-C9B8-4A5F-974F-84E9F48322D6}" type="presParOf" srcId="{015A3EF4-7263-4227-9843-E6F410F1A75C}" destId="{BCEB4939-CFAE-4525-9CB2-6E2F38D3BD40}" srcOrd="21" destOrd="0" presId="urn:microsoft.com/office/officeart/2005/8/layout/pyramid2"/>
    <dgm:cxn modelId="{5D390C82-F281-4501-8151-51F5745D7772}" type="presParOf" srcId="{015A3EF4-7263-4227-9843-E6F410F1A75C}" destId="{9677B6AC-C829-4EFC-B5E1-F72C9BA40D00}" srcOrd="22" destOrd="0" presId="urn:microsoft.com/office/officeart/2005/8/layout/pyramid2"/>
    <dgm:cxn modelId="{7A6AC613-85F0-4D4E-A21D-6A823C850288}" type="presParOf" srcId="{015A3EF4-7263-4227-9843-E6F410F1A75C}" destId="{AFBED96C-AF80-4A29-AA59-150DF603DD43}" srcOrd="23" destOrd="0" presId="urn:microsoft.com/office/officeart/2005/8/layout/pyramid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04DFDB-F13B-42E2-BB95-F0D0002DEB93}" type="doc">
      <dgm:prSet loTypeId="urn:microsoft.com/office/officeart/2005/8/layout/process4" loCatId="list" qsTypeId="urn:microsoft.com/office/officeart/2005/8/quickstyle/simple1" qsCatId="simple" csTypeId="urn:microsoft.com/office/officeart/2005/8/colors/accent0_1" csCatId="mainScheme" phldr="1"/>
      <dgm:spPr/>
      <dgm:t>
        <a:bodyPr/>
        <a:lstStyle/>
        <a:p>
          <a:endParaRPr lang="en-US"/>
        </a:p>
      </dgm:t>
    </dgm:pt>
    <dgm:pt modelId="{914C2F90-2226-4731-B0B6-40C045474916}">
      <dgm:prSet custT="1"/>
      <dgm:spPr/>
      <dgm:t>
        <a:bodyPr/>
        <a:lstStyle/>
        <a:p>
          <a:endParaRPr lang="en-US" sz="2000" dirty="0"/>
        </a:p>
      </dgm:t>
    </dgm:pt>
    <dgm:pt modelId="{87562652-36A7-4C4D-839B-7E67EEBD78C2}" type="parTrans" cxnId="{48EA5104-C4CF-46DC-AFC9-325C76499097}">
      <dgm:prSet/>
      <dgm:spPr/>
      <dgm:t>
        <a:bodyPr/>
        <a:lstStyle/>
        <a:p>
          <a:endParaRPr lang="en-US"/>
        </a:p>
      </dgm:t>
    </dgm:pt>
    <dgm:pt modelId="{99BDED85-DB7A-4A4C-B56B-5CA32808DD78}" type="sibTrans" cxnId="{48EA5104-C4CF-46DC-AFC9-325C76499097}">
      <dgm:prSet/>
      <dgm:spPr/>
      <dgm:t>
        <a:bodyPr/>
        <a:lstStyle/>
        <a:p>
          <a:endParaRPr lang="en-US"/>
        </a:p>
      </dgm:t>
    </dgm:pt>
    <dgm:pt modelId="{486D31C6-1D86-4293-BF7F-A90F38D30E15}">
      <dgm:prSet custT="1"/>
      <dgm:spPr/>
      <dgm:t>
        <a:bodyPr/>
        <a:lstStyle/>
        <a:p>
          <a:r>
            <a:rPr lang="en-IN" sz="2000" dirty="0"/>
            <a:t>Collect MRI image datasets for analysis.</a:t>
          </a:r>
          <a:endParaRPr lang="en-US" sz="2000" dirty="0"/>
        </a:p>
      </dgm:t>
    </dgm:pt>
    <dgm:pt modelId="{3E083479-C4C3-4CA6-85B4-14688C263EBB}" type="parTrans" cxnId="{35F44133-38DC-41FF-A49D-FCC095669CA7}">
      <dgm:prSet/>
      <dgm:spPr/>
      <dgm:t>
        <a:bodyPr/>
        <a:lstStyle/>
        <a:p>
          <a:endParaRPr lang="en-US"/>
        </a:p>
      </dgm:t>
    </dgm:pt>
    <dgm:pt modelId="{5CFFF644-FB45-4A5E-A0A6-4005FD2AEE72}" type="sibTrans" cxnId="{35F44133-38DC-41FF-A49D-FCC095669CA7}">
      <dgm:prSet/>
      <dgm:spPr/>
      <dgm:t>
        <a:bodyPr/>
        <a:lstStyle/>
        <a:p>
          <a:endParaRPr lang="en-US"/>
        </a:p>
      </dgm:t>
    </dgm:pt>
    <dgm:pt modelId="{A0B15680-78EE-4DBF-8064-FBA64C2C2B1E}">
      <dgm:prSet custT="1"/>
      <dgm:spPr/>
      <dgm:t>
        <a:bodyPr/>
        <a:lstStyle/>
        <a:p>
          <a:r>
            <a:rPr lang="en-IN" sz="2000" dirty="0"/>
            <a:t>Preprocess images to prepare them as model inputs.</a:t>
          </a:r>
          <a:endParaRPr lang="en-US" sz="2000" dirty="0"/>
        </a:p>
      </dgm:t>
    </dgm:pt>
    <dgm:pt modelId="{B70C3296-3359-41B9-802B-48F07043CCD2}" type="parTrans" cxnId="{EA401F5C-30ED-421F-9189-E76E3C2AABF6}">
      <dgm:prSet/>
      <dgm:spPr/>
      <dgm:t>
        <a:bodyPr/>
        <a:lstStyle/>
        <a:p>
          <a:endParaRPr lang="en-US"/>
        </a:p>
      </dgm:t>
    </dgm:pt>
    <dgm:pt modelId="{D068F571-DF2B-488C-9310-59C2628DAE1A}" type="sibTrans" cxnId="{EA401F5C-30ED-421F-9189-E76E3C2AABF6}">
      <dgm:prSet/>
      <dgm:spPr/>
      <dgm:t>
        <a:bodyPr/>
        <a:lstStyle/>
        <a:p>
          <a:endParaRPr lang="en-US"/>
        </a:p>
      </dgm:t>
    </dgm:pt>
    <dgm:pt modelId="{58398240-DB39-4E38-854C-1EBA1CFD562D}">
      <dgm:prSet custT="1"/>
      <dgm:spPr/>
      <dgm:t>
        <a:bodyPr/>
        <a:lstStyle/>
        <a:p>
          <a:r>
            <a:rPr lang="en-IN" sz="2000" dirty="0"/>
            <a:t>Train and evaluate deep learning models.</a:t>
          </a:r>
          <a:endParaRPr lang="en-US" sz="2000" dirty="0"/>
        </a:p>
      </dgm:t>
    </dgm:pt>
    <dgm:pt modelId="{EDF4D8A7-BE71-4BB0-B952-DD089A52CBF4}" type="parTrans" cxnId="{4E921FB0-3F0E-4B64-80CF-FEEC5F6B91C8}">
      <dgm:prSet/>
      <dgm:spPr/>
      <dgm:t>
        <a:bodyPr/>
        <a:lstStyle/>
        <a:p>
          <a:endParaRPr lang="en-US"/>
        </a:p>
      </dgm:t>
    </dgm:pt>
    <dgm:pt modelId="{B7110023-7A4F-48C1-A077-6E4182E572F8}" type="sibTrans" cxnId="{4E921FB0-3F0E-4B64-80CF-FEEC5F6B91C8}">
      <dgm:prSet/>
      <dgm:spPr/>
      <dgm:t>
        <a:bodyPr/>
        <a:lstStyle/>
        <a:p>
          <a:endParaRPr lang="en-US"/>
        </a:p>
      </dgm:t>
    </dgm:pt>
    <dgm:pt modelId="{05E013C3-68A1-D64B-92AC-A7DD31304068}" type="pres">
      <dgm:prSet presAssocID="{AD04DFDB-F13B-42E2-BB95-F0D0002DEB93}" presName="Name0" presStyleCnt="0">
        <dgm:presLayoutVars>
          <dgm:dir/>
          <dgm:animLvl val="lvl"/>
          <dgm:resizeHandles val="exact"/>
        </dgm:presLayoutVars>
      </dgm:prSet>
      <dgm:spPr/>
    </dgm:pt>
    <dgm:pt modelId="{5A6165FA-2BCA-1044-AAC8-EEDB78B3FD75}" type="pres">
      <dgm:prSet presAssocID="{914C2F90-2226-4731-B0B6-40C045474916}" presName="boxAndChildren" presStyleCnt="0"/>
      <dgm:spPr/>
    </dgm:pt>
    <dgm:pt modelId="{AB9C019A-089A-364D-918F-5F3BA17C4692}" type="pres">
      <dgm:prSet presAssocID="{914C2F90-2226-4731-B0B6-40C045474916}" presName="parentTextBox" presStyleLbl="node1" presStyleIdx="0" presStyleCnt="1"/>
      <dgm:spPr/>
    </dgm:pt>
    <dgm:pt modelId="{216A6B7D-2A20-5241-908B-F9659D2608E0}" type="pres">
      <dgm:prSet presAssocID="{914C2F90-2226-4731-B0B6-40C045474916}" presName="entireBox" presStyleLbl="node1" presStyleIdx="0" presStyleCnt="1"/>
      <dgm:spPr/>
    </dgm:pt>
    <dgm:pt modelId="{E52F570A-CAD3-A34A-9276-D89A9F2A713E}" type="pres">
      <dgm:prSet presAssocID="{914C2F90-2226-4731-B0B6-40C045474916}" presName="descendantBox" presStyleCnt="0"/>
      <dgm:spPr/>
    </dgm:pt>
    <dgm:pt modelId="{A951B65A-CE8F-E946-AD5D-72318485B5B3}" type="pres">
      <dgm:prSet presAssocID="{486D31C6-1D86-4293-BF7F-A90F38D30E15}" presName="childTextBox" presStyleLbl="fgAccFollowNode1" presStyleIdx="0" presStyleCnt="3" custScaleY="326406">
        <dgm:presLayoutVars>
          <dgm:bulletEnabled val="1"/>
        </dgm:presLayoutVars>
      </dgm:prSet>
      <dgm:spPr/>
    </dgm:pt>
    <dgm:pt modelId="{70475DE2-F5FD-0246-90D6-1DBD78DE936D}" type="pres">
      <dgm:prSet presAssocID="{A0B15680-78EE-4DBF-8064-FBA64C2C2B1E}" presName="childTextBox" presStyleLbl="fgAccFollowNode1" presStyleIdx="1" presStyleCnt="3" custScaleY="326406" custLinFactNeighborY="-1874">
        <dgm:presLayoutVars>
          <dgm:bulletEnabled val="1"/>
        </dgm:presLayoutVars>
      </dgm:prSet>
      <dgm:spPr/>
    </dgm:pt>
    <dgm:pt modelId="{50F659C6-587F-234F-BC33-970C0D34EBF9}" type="pres">
      <dgm:prSet presAssocID="{58398240-DB39-4E38-854C-1EBA1CFD562D}" presName="childTextBox" presStyleLbl="fgAccFollowNode1" presStyleIdx="2" presStyleCnt="3" custScaleY="326406" custLinFactNeighborX="966" custLinFactNeighborY="-39525">
        <dgm:presLayoutVars>
          <dgm:bulletEnabled val="1"/>
        </dgm:presLayoutVars>
      </dgm:prSet>
      <dgm:spPr/>
    </dgm:pt>
  </dgm:ptLst>
  <dgm:cxnLst>
    <dgm:cxn modelId="{48EA5104-C4CF-46DC-AFC9-325C76499097}" srcId="{AD04DFDB-F13B-42E2-BB95-F0D0002DEB93}" destId="{914C2F90-2226-4731-B0B6-40C045474916}" srcOrd="0" destOrd="0" parTransId="{87562652-36A7-4C4D-839B-7E67EEBD78C2}" sibTransId="{99BDED85-DB7A-4A4C-B56B-5CA32808DD78}"/>
    <dgm:cxn modelId="{7ECA9C23-9AE8-2140-835E-8EEBF67AECB6}" type="presOf" srcId="{AD04DFDB-F13B-42E2-BB95-F0D0002DEB93}" destId="{05E013C3-68A1-D64B-92AC-A7DD31304068}" srcOrd="0" destOrd="0" presId="urn:microsoft.com/office/officeart/2005/8/layout/process4"/>
    <dgm:cxn modelId="{4D572C2A-9F5B-A142-B594-E61ACF5A95DD}" type="presOf" srcId="{914C2F90-2226-4731-B0B6-40C045474916}" destId="{216A6B7D-2A20-5241-908B-F9659D2608E0}" srcOrd="1" destOrd="0" presId="urn:microsoft.com/office/officeart/2005/8/layout/process4"/>
    <dgm:cxn modelId="{35F44133-38DC-41FF-A49D-FCC095669CA7}" srcId="{914C2F90-2226-4731-B0B6-40C045474916}" destId="{486D31C6-1D86-4293-BF7F-A90F38D30E15}" srcOrd="0" destOrd="0" parTransId="{3E083479-C4C3-4CA6-85B4-14688C263EBB}" sibTransId="{5CFFF644-FB45-4A5E-A0A6-4005FD2AEE72}"/>
    <dgm:cxn modelId="{EA401F5C-30ED-421F-9189-E76E3C2AABF6}" srcId="{914C2F90-2226-4731-B0B6-40C045474916}" destId="{A0B15680-78EE-4DBF-8064-FBA64C2C2B1E}" srcOrd="1" destOrd="0" parTransId="{B70C3296-3359-41B9-802B-48F07043CCD2}" sibTransId="{D068F571-DF2B-488C-9310-59C2628DAE1A}"/>
    <dgm:cxn modelId="{C84E2568-A4B6-EC45-A1EA-9D0E7914D954}" type="presOf" srcId="{914C2F90-2226-4731-B0B6-40C045474916}" destId="{AB9C019A-089A-364D-918F-5F3BA17C4692}" srcOrd="0" destOrd="0" presId="urn:microsoft.com/office/officeart/2005/8/layout/process4"/>
    <dgm:cxn modelId="{FA60D24B-B0A8-654E-9B19-963D6E56485B}" type="presOf" srcId="{58398240-DB39-4E38-854C-1EBA1CFD562D}" destId="{50F659C6-587F-234F-BC33-970C0D34EBF9}" srcOrd="0" destOrd="0" presId="urn:microsoft.com/office/officeart/2005/8/layout/process4"/>
    <dgm:cxn modelId="{5C32328B-046B-0044-8825-58F1FBE373D4}" type="presOf" srcId="{486D31C6-1D86-4293-BF7F-A90F38D30E15}" destId="{A951B65A-CE8F-E946-AD5D-72318485B5B3}" srcOrd="0" destOrd="0" presId="urn:microsoft.com/office/officeart/2005/8/layout/process4"/>
    <dgm:cxn modelId="{4E921FB0-3F0E-4B64-80CF-FEEC5F6B91C8}" srcId="{914C2F90-2226-4731-B0B6-40C045474916}" destId="{58398240-DB39-4E38-854C-1EBA1CFD562D}" srcOrd="2" destOrd="0" parTransId="{EDF4D8A7-BE71-4BB0-B952-DD089A52CBF4}" sibTransId="{B7110023-7A4F-48C1-A077-6E4182E572F8}"/>
    <dgm:cxn modelId="{B44395D4-582C-DA4B-8D9F-9244F43EF913}" type="presOf" srcId="{A0B15680-78EE-4DBF-8064-FBA64C2C2B1E}" destId="{70475DE2-F5FD-0246-90D6-1DBD78DE936D}" srcOrd="0" destOrd="0" presId="urn:microsoft.com/office/officeart/2005/8/layout/process4"/>
    <dgm:cxn modelId="{1E25044D-4F07-A345-8DCD-27207A8A9F18}" type="presParOf" srcId="{05E013C3-68A1-D64B-92AC-A7DD31304068}" destId="{5A6165FA-2BCA-1044-AAC8-EEDB78B3FD75}" srcOrd="0" destOrd="0" presId="urn:microsoft.com/office/officeart/2005/8/layout/process4"/>
    <dgm:cxn modelId="{184A7660-39F8-764C-8C72-A0DC02B73914}" type="presParOf" srcId="{5A6165FA-2BCA-1044-AAC8-EEDB78B3FD75}" destId="{AB9C019A-089A-364D-918F-5F3BA17C4692}" srcOrd="0" destOrd="0" presId="urn:microsoft.com/office/officeart/2005/8/layout/process4"/>
    <dgm:cxn modelId="{98522C30-69B9-4347-A7DB-87B713ADDC2A}" type="presParOf" srcId="{5A6165FA-2BCA-1044-AAC8-EEDB78B3FD75}" destId="{216A6B7D-2A20-5241-908B-F9659D2608E0}" srcOrd="1" destOrd="0" presId="urn:microsoft.com/office/officeart/2005/8/layout/process4"/>
    <dgm:cxn modelId="{66EF86A9-0903-4C45-97E4-6706D8B1359A}" type="presParOf" srcId="{5A6165FA-2BCA-1044-AAC8-EEDB78B3FD75}" destId="{E52F570A-CAD3-A34A-9276-D89A9F2A713E}" srcOrd="2" destOrd="0" presId="urn:microsoft.com/office/officeart/2005/8/layout/process4"/>
    <dgm:cxn modelId="{359EE645-D0A3-5440-A326-B21487411AFA}" type="presParOf" srcId="{E52F570A-CAD3-A34A-9276-D89A9F2A713E}" destId="{A951B65A-CE8F-E946-AD5D-72318485B5B3}" srcOrd="0" destOrd="0" presId="urn:microsoft.com/office/officeart/2005/8/layout/process4"/>
    <dgm:cxn modelId="{6E05E299-3FEC-A44E-8B8B-1E9F7F340186}" type="presParOf" srcId="{E52F570A-CAD3-A34A-9276-D89A9F2A713E}" destId="{70475DE2-F5FD-0246-90D6-1DBD78DE936D}" srcOrd="1" destOrd="0" presId="urn:microsoft.com/office/officeart/2005/8/layout/process4"/>
    <dgm:cxn modelId="{37C29F29-43DB-E34B-9856-CBFDC75297C3}" type="presParOf" srcId="{E52F570A-CAD3-A34A-9276-D89A9F2A713E}" destId="{50F659C6-587F-234F-BC33-970C0D34EBF9}" srcOrd="2" destOrd="0" presId="urn:microsoft.com/office/officeart/2005/8/layout/process4"/>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3F6D5E-BF73-430D-8304-CDECCE82D73B}" type="doc">
      <dgm:prSet loTypeId="urn:microsoft.com/office/officeart/2005/8/layout/vProcess5" loCatId="process" qsTypeId="urn:microsoft.com/office/officeart/2005/8/quickstyle/simple4" qsCatId="simple" csTypeId="urn:microsoft.com/office/officeart/2005/8/colors/accent3_5" csCatId="accent3" phldr="1"/>
      <dgm:spPr/>
      <dgm:t>
        <a:bodyPr/>
        <a:lstStyle/>
        <a:p>
          <a:endParaRPr lang="en-US"/>
        </a:p>
      </dgm:t>
    </dgm:pt>
    <dgm:pt modelId="{12EF2E46-1ACA-42A6-B5B4-C73A2AFAC0C5}">
      <dgm:prSet/>
      <dgm:spPr>
        <a:solidFill>
          <a:schemeClr val="bg2">
            <a:lumMod val="50000"/>
          </a:schemeClr>
        </a:solidFill>
      </dgm:spPr>
      <dgm:t>
        <a:bodyPr/>
        <a:lstStyle/>
        <a:p>
          <a:r>
            <a:rPr lang="en-IN" b="1" dirty="0"/>
            <a:t>Data Collection</a:t>
          </a:r>
          <a:r>
            <a:rPr lang="en-IN" dirty="0"/>
            <a:t> – Gather </a:t>
          </a:r>
          <a:r>
            <a:rPr lang="en-IN" dirty="0" err="1"/>
            <a:t>labeled</a:t>
          </a:r>
          <a:r>
            <a:rPr lang="en-IN" dirty="0"/>
            <a:t> MRI datasets from reliable sources.</a:t>
          </a:r>
          <a:endParaRPr lang="en-US" dirty="0"/>
        </a:p>
      </dgm:t>
    </dgm:pt>
    <dgm:pt modelId="{94F4CB64-718C-486E-9E9C-499EB88D3467}" type="parTrans" cxnId="{DC414D61-C5A4-4BDA-AD1F-CEFA384CB407}">
      <dgm:prSet/>
      <dgm:spPr/>
      <dgm:t>
        <a:bodyPr/>
        <a:lstStyle/>
        <a:p>
          <a:endParaRPr lang="en-US"/>
        </a:p>
      </dgm:t>
    </dgm:pt>
    <dgm:pt modelId="{73473CCF-1785-4AB1-8D55-7132DA88111C}" type="sibTrans" cxnId="{DC414D61-C5A4-4BDA-AD1F-CEFA384CB407}">
      <dgm:prSet/>
      <dgm:spPr/>
      <dgm:t>
        <a:bodyPr/>
        <a:lstStyle/>
        <a:p>
          <a:endParaRPr lang="en-US"/>
        </a:p>
      </dgm:t>
    </dgm:pt>
    <dgm:pt modelId="{B6809621-8AB9-4E2F-B511-6285F57F6495}">
      <dgm:prSet/>
      <dgm:spPr>
        <a:solidFill>
          <a:schemeClr val="bg2">
            <a:lumMod val="50000"/>
          </a:schemeClr>
        </a:solidFill>
      </dgm:spPr>
      <dgm:t>
        <a:bodyPr/>
        <a:lstStyle/>
        <a:p>
          <a:r>
            <a:rPr lang="en-IN" b="1"/>
            <a:t>Data Preprocessing</a:t>
          </a:r>
          <a:r>
            <a:rPr lang="en-IN"/>
            <a:t> – Perform image resizing, pixel value normalization, and apply data augmentation techniques.</a:t>
          </a:r>
          <a:endParaRPr lang="en-US"/>
        </a:p>
      </dgm:t>
    </dgm:pt>
    <dgm:pt modelId="{EAD124CA-0EBD-4589-AED3-F86DF3E8E36E}" type="parTrans" cxnId="{F9FC5A08-1A6B-40DC-9B45-FC8D196BDEB9}">
      <dgm:prSet/>
      <dgm:spPr/>
      <dgm:t>
        <a:bodyPr/>
        <a:lstStyle/>
        <a:p>
          <a:endParaRPr lang="en-US"/>
        </a:p>
      </dgm:t>
    </dgm:pt>
    <dgm:pt modelId="{9BABEE76-D4FD-4DD2-B3EA-C73629052249}" type="sibTrans" cxnId="{F9FC5A08-1A6B-40DC-9B45-FC8D196BDEB9}">
      <dgm:prSet/>
      <dgm:spPr/>
      <dgm:t>
        <a:bodyPr/>
        <a:lstStyle/>
        <a:p>
          <a:endParaRPr lang="en-US"/>
        </a:p>
      </dgm:t>
    </dgm:pt>
    <dgm:pt modelId="{C01DCF64-5DEB-4E6F-B7B6-B8AE9F3AFFA0}">
      <dgm:prSet/>
      <dgm:spPr>
        <a:solidFill>
          <a:schemeClr val="bg2">
            <a:lumMod val="50000"/>
          </a:schemeClr>
        </a:solidFill>
      </dgm:spPr>
      <dgm:t>
        <a:bodyPr/>
        <a:lstStyle/>
        <a:p>
          <a:r>
            <a:rPr lang="en-IN" b="1" dirty="0"/>
            <a:t>Model Development</a:t>
          </a:r>
          <a:r>
            <a:rPr lang="en-IN" dirty="0"/>
            <a:t> – Utilize advanced deep learning architectures such as VGG16 and </a:t>
          </a:r>
          <a:r>
            <a:rPr lang="en-IN" dirty="0" err="1"/>
            <a:t>ResNet</a:t>
          </a:r>
          <a:r>
            <a:rPr lang="en-IN" dirty="0"/>
            <a:t> for classification or detection tasks.</a:t>
          </a:r>
          <a:endParaRPr lang="en-US" dirty="0"/>
        </a:p>
      </dgm:t>
    </dgm:pt>
    <dgm:pt modelId="{7F6CA829-7958-429B-9258-53D0B6CC055A}" type="parTrans" cxnId="{1D819AD5-C9A8-4783-8FFE-C5779A493D14}">
      <dgm:prSet/>
      <dgm:spPr/>
      <dgm:t>
        <a:bodyPr/>
        <a:lstStyle/>
        <a:p>
          <a:endParaRPr lang="en-US"/>
        </a:p>
      </dgm:t>
    </dgm:pt>
    <dgm:pt modelId="{FEB5B397-E88B-45D0-AEF6-72203E3D7AB2}" type="sibTrans" cxnId="{1D819AD5-C9A8-4783-8FFE-C5779A493D14}">
      <dgm:prSet/>
      <dgm:spPr/>
      <dgm:t>
        <a:bodyPr/>
        <a:lstStyle/>
        <a:p>
          <a:endParaRPr lang="en-US"/>
        </a:p>
      </dgm:t>
    </dgm:pt>
    <dgm:pt modelId="{E0BF46C4-F582-4467-92D1-AB993A00FC8F}">
      <dgm:prSet/>
      <dgm:spPr>
        <a:solidFill>
          <a:schemeClr val="bg2">
            <a:lumMod val="50000"/>
          </a:schemeClr>
        </a:solidFill>
      </dgm:spPr>
      <dgm:t>
        <a:bodyPr/>
        <a:lstStyle/>
        <a:p>
          <a:r>
            <a:rPr lang="en-IN" b="1"/>
            <a:t>Evaluation</a:t>
          </a:r>
          <a:r>
            <a:rPr lang="en-IN"/>
            <a:t> – Evaluate model performance using key metrics such as accuracy, precision, recall, and F1 score.</a:t>
          </a:r>
          <a:endParaRPr lang="en-US"/>
        </a:p>
      </dgm:t>
    </dgm:pt>
    <dgm:pt modelId="{D7285653-F1E0-4E72-8480-6ACF25B2674F}" type="parTrans" cxnId="{2ED0C501-1912-4543-969F-A231980AE1A4}">
      <dgm:prSet/>
      <dgm:spPr/>
      <dgm:t>
        <a:bodyPr/>
        <a:lstStyle/>
        <a:p>
          <a:endParaRPr lang="en-US"/>
        </a:p>
      </dgm:t>
    </dgm:pt>
    <dgm:pt modelId="{61692B48-53BB-4C8E-B23F-9C0B603AE65C}" type="sibTrans" cxnId="{2ED0C501-1912-4543-969F-A231980AE1A4}">
      <dgm:prSet/>
      <dgm:spPr/>
      <dgm:t>
        <a:bodyPr/>
        <a:lstStyle/>
        <a:p>
          <a:endParaRPr lang="en-US"/>
        </a:p>
      </dgm:t>
    </dgm:pt>
    <dgm:pt modelId="{17C3085B-3D4B-C94A-BBD6-8EE2FEA0AF50}" type="pres">
      <dgm:prSet presAssocID="{DA3F6D5E-BF73-430D-8304-CDECCE82D73B}" presName="outerComposite" presStyleCnt="0">
        <dgm:presLayoutVars>
          <dgm:chMax val="5"/>
          <dgm:dir/>
          <dgm:resizeHandles val="exact"/>
        </dgm:presLayoutVars>
      </dgm:prSet>
      <dgm:spPr/>
    </dgm:pt>
    <dgm:pt modelId="{84DF0E05-45CA-F044-9EA3-579A22363481}" type="pres">
      <dgm:prSet presAssocID="{DA3F6D5E-BF73-430D-8304-CDECCE82D73B}" presName="dummyMaxCanvas" presStyleCnt="0">
        <dgm:presLayoutVars/>
      </dgm:prSet>
      <dgm:spPr/>
    </dgm:pt>
    <dgm:pt modelId="{75B3EBB7-06A4-C347-B11E-5138276E126D}" type="pres">
      <dgm:prSet presAssocID="{DA3F6D5E-BF73-430D-8304-CDECCE82D73B}" presName="FourNodes_1" presStyleLbl="node1" presStyleIdx="0" presStyleCnt="4">
        <dgm:presLayoutVars>
          <dgm:bulletEnabled val="1"/>
        </dgm:presLayoutVars>
      </dgm:prSet>
      <dgm:spPr/>
    </dgm:pt>
    <dgm:pt modelId="{7F4B6832-8C36-6849-B7ED-420EF479B85D}" type="pres">
      <dgm:prSet presAssocID="{DA3F6D5E-BF73-430D-8304-CDECCE82D73B}" presName="FourNodes_2" presStyleLbl="node1" presStyleIdx="1" presStyleCnt="4">
        <dgm:presLayoutVars>
          <dgm:bulletEnabled val="1"/>
        </dgm:presLayoutVars>
      </dgm:prSet>
      <dgm:spPr/>
    </dgm:pt>
    <dgm:pt modelId="{EC8C9D85-247C-F545-AFD7-D50CF81DAB8C}" type="pres">
      <dgm:prSet presAssocID="{DA3F6D5E-BF73-430D-8304-CDECCE82D73B}" presName="FourNodes_3" presStyleLbl="node1" presStyleIdx="2" presStyleCnt="4">
        <dgm:presLayoutVars>
          <dgm:bulletEnabled val="1"/>
        </dgm:presLayoutVars>
      </dgm:prSet>
      <dgm:spPr/>
    </dgm:pt>
    <dgm:pt modelId="{2A0433C3-0F4C-484C-BB71-008582F1F367}" type="pres">
      <dgm:prSet presAssocID="{DA3F6D5E-BF73-430D-8304-CDECCE82D73B}" presName="FourNodes_4" presStyleLbl="node1" presStyleIdx="3" presStyleCnt="4">
        <dgm:presLayoutVars>
          <dgm:bulletEnabled val="1"/>
        </dgm:presLayoutVars>
      </dgm:prSet>
      <dgm:spPr/>
    </dgm:pt>
    <dgm:pt modelId="{925879CB-D103-CC4E-AD20-C8B08014BB15}" type="pres">
      <dgm:prSet presAssocID="{DA3F6D5E-BF73-430D-8304-CDECCE82D73B}" presName="FourConn_1-2" presStyleLbl="fgAccFollowNode1" presStyleIdx="0" presStyleCnt="3">
        <dgm:presLayoutVars>
          <dgm:bulletEnabled val="1"/>
        </dgm:presLayoutVars>
      </dgm:prSet>
      <dgm:spPr/>
    </dgm:pt>
    <dgm:pt modelId="{D8B844A6-22DB-4846-95DD-C273B5ED9487}" type="pres">
      <dgm:prSet presAssocID="{DA3F6D5E-BF73-430D-8304-CDECCE82D73B}" presName="FourConn_2-3" presStyleLbl="fgAccFollowNode1" presStyleIdx="1" presStyleCnt="3">
        <dgm:presLayoutVars>
          <dgm:bulletEnabled val="1"/>
        </dgm:presLayoutVars>
      </dgm:prSet>
      <dgm:spPr/>
    </dgm:pt>
    <dgm:pt modelId="{C6E9258F-A843-3F47-BF8C-BB8D3EFC77BE}" type="pres">
      <dgm:prSet presAssocID="{DA3F6D5E-BF73-430D-8304-CDECCE82D73B}" presName="FourConn_3-4" presStyleLbl="fgAccFollowNode1" presStyleIdx="2" presStyleCnt="3">
        <dgm:presLayoutVars>
          <dgm:bulletEnabled val="1"/>
        </dgm:presLayoutVars>
      </dgm:prSet>
      <dgm:spPr/>
    </dgm:pt>
    <dgm:pt modelId="{C45730CE-D65E-DF45-946F-675B5F50A393}" type="pres">
      <dgm:prSet presAssocID="{DA3F6D5E-BF73-430D-8304-CDECCE82D73B}" presName="FourNodes_1_text" presStyleLbl="node1" presStyleIdx="3" presStyleCnt="4">
        <dgm:presLayoutVars>
          <dgm:bulletEnabled val="1"/>
        </dgm:presLayoutVars>
      </dgm:prSet>
      <dgm:spPr/>
    </dgm:pt>
    <dgm:pt modelId="{5CB78EDE-6CFF-924A-AA1D-CEFBA7ECCF95}" type="pres">
      <dgm:prSet presAssocID="{DA3F6D5E-BF73-430D-8304-CDECCE82D73B}" presName="FourNodes_2_text" presStyleLbl="node1" presStyleIdx="3" presStyleCnt="4">
        <dgm:presLayoutVars>
          <dgm:bulletEnabled val="1"/>
        </dgm:presLayoutVars>
      </dgm:prSet>
      <dgm:spPr/>
    </dgm:pt>
    <dgm:pt modelId="{F6EDA123-8505-5A47-B2D4-C8A122E0F7A8}" type="pres">
      <dgm:prSet presAssocID="{DA3F6D5E-BF73-430D-8304-CDECCE82D73B}" presName="FourNodes_3_text" presStyleLbl="node1" presStyleIdx="3" presStyleCnt="4">
        <dgm:presLayoutVars>
          <dgm:bulletEnabled val="1"/>
        </dgm:presLayoutVars>
      </dgm:prSet>
      <dgm:spPr/>
    </dgm:pt>
    <dgm:pt modelId="{350594FD-EFD9-B649-89CD-4F956D0DF99F}" type="pres">
      <dgm:prSet presAssocID="{DA3F6D5E-BF73-430D-8304-CDECCE82D73B}" presName="FourNodes_4_text" presStyleLbl="node1" presStyleIdx="3" presStyleCnt="4">
        <dgm:presLayoutVars>
          <dgm:bulletEnabled val="1"/>
        </dgm:presLayoutVars>
      </dgm:prSet>
      <dgm:spPr/>
    </dgm:pt>
  </dgm:ptLst>
  <dgm:cxnLst>
    <dgm:cxn modelId="{2ED0C501-1912-4543-969F-A231980AE1A4}" srcId="{DA3F6D5E-BF73-430D-8304-CDECCE82D73B}" destId="{E0BF46C4-F582-4467-92D1-AB993A00FC8F}" srcOrd="3" destOrd="0" parTransId="{D7285653-F1E0-4E72-8480-6ACF25B2674F}" sibTransId="{61692B48-53BB-4C8E-B23F-9C0B603AE65C}"/>
    <dgm:cxn modelId="{E802BC04-AA61-B644-A0AE-90B6F0FEF80F}" type="presOf" srcId="{12EF2E46-1ACA-42A6-B5B4-C73A2AFAC0C5}" destId="{75B3EBB7-06A4-C347-B11E-5138276E126D}" srcOrd="0" destOrd="0" presId="urn:microsoft.com/office/officeart/2005/8/layout/vProcess5"/>
    <dgm:cxn modelId="{F9FC5A08-1A6B-40DC-9B45-FC8D196BDEB9}" srcId="{DA3F6D5E-BF73-430D-8304-CDECCE82D73B}" destId="{B6809621-8AB9-4E2F-B511-6285F57F6495}" srcOrd="1" destOrd="0" parTransId="{EAD124CA-0EBD-4589-AED3-F86DF3E8E36E}" sibTransId="{9BABEE76-D4FD-4DD2-B3EA-C73629052249}"/>
    <dgm:cxn modelId="{80E3771F-F600-E94C-B017-5D16FDBB9C19}" type="presOf" srcId="{73473CCF-1785-4AB1-8D55-7132DA88111C}" destId="{925879CB-D103-CC4E-AD20-C8B08014BB15}" srcOrd="0" destOrd="0" presId="urn:microsoft.com/office/officeart/2005/8/layout/vProcess5"/>
    <dgm:cxn modelId="{76202D34-A7BE-BA49-AC1C-0FF90BB68F3F}" type="presOf" srcId="{E0BF46C4-F582-4467-92D1-AB993A00FC8F}" destId="{2A0433C3-0F4C-484C-BB71-008582F1F367}" srcOrd="0" destOrd="0" presId="urn:microsoft.com/office/officeart/2005/8/layout/vProcess5"/>
    <dgm:cxn modelId="{DC414D61-C5A4-4BDA-AD1F-CEFA384CB407}" srcId="{DA3F6D5E-BF73-430D-8304-CDECCE82D73B}" destId="{12EF2E46-1ACA-42A6-B5B4-C73A2AFAC0C5}" srcOrd="0" destOrd="0" parTransId="{94F4CB64-718C-486E-9E9C-499EB88D3467}" sibTransId="{73473CCF-1785-4AB1-8D55-7132DA88111C}"/>
    <dgm:cxn modelId="{AE6C2255-B268-EA40-AFD4-1BDAB1F2FEEB}" type="presOf" srcId="{FEB5B397-E88B-45D0-AEF6-72203E3D7AB2}" destId="{C6E9258F-A843-3F47-BF8C-BB8D3EFC77BE}" srcOrd="0" destOrd="0" presId="urn:microsoft.com/office/officeart/2005/8/layout/vProcess5"/>
    <dgm:cxn modelId="{23463087-9748-4F49-BD7A-85D74C71F86F}" type="presOf" srcId="{E0BF46C4-F582-4467-92D1-AB993A00FC8F}" destId="{350594FD-EFD9-B649-89CD-4F956D0DF99F}" srcOrd="1" destOrd="0" presId="urn:microsoft.com/office/officeart/2005/8/layout/vProcess5"/>
    <dgm:cxn modelId="{4E4F85B8-A897-4142-AFB4-6A602B32BB4F}" type="presOf" srcId="{12EF2E46-1ACA-42A6-B5B4-C73A2AFAC0C5}" destId="{C45730CE-D65E-DF45-946F-675B5F50A393}" srcOrd="1" destOrd="0" presId="urn:microsoft.com/office/officeart/2005/8/layout/vProcess5"/>
    <dgm:cxn modelId="{93000DBF-7D28-3844-A054-B921DC82D58F}" type="presOf" srcId="{B6809621-8AB9-4E2F-B511-6285F57F6495}" destId="{5CB78EDE-6CFF-924A-AA1D-CEFBA7ECCF95}" srcOrd="1" destOrd="0" presId="urn:microsoft.com/office/officeart/2005/8/layout/vProcess5"/>
    <dgm:cxn modelId="{1D819AD5-C9A8-4783-8FFE-C5779A493D14}" srcId="{DA3F6D5E-BF73-430D-8304-CDECCE82D73B}" destId="{C01DCF64-5DEB-4E6F-B7B6-B8AE9F3AFFA0}" srcOrd="2" destOrd="0" parTransId="{7F6CA829-7958-429B-9258-53D0B6CC055A}" sibTransId="{FEB5B397-E88B-45D0-AEF6-72203E3D7AB2}"/>
    <dgm:cxn modelId="{2CABDDD8-F571-9545-801F-8D9F8EC73F31}" type="presOf" srcId="{9BABEE76-D4FD-4DD2-B3EA-C73629052249}" destId="{D8B844A6-22DB-4846-95DD-C273B5ED9487}" srcOrd="0" destOrd="0" presId="urn:microsoft.com/office/officeart/2005/8/layout/vProcess5"/>
    <dgm:cxn modelId="{B9B16ADB-D23B-5043-8247-B7A729DA72B1}" type="presOf" srcId="{B6809621-8AB9-4E2F-B511-6285F57F6495}" destId="{7F4B6832-8C36-6849-B7ED-420EF479B85D}" srcOrd="0" destOrd="0" presId="urn:microsoft.com/office/officeart/2005/8/layout/vProcess5"/>
    <dgm:cxn modelId="{ABAFF1DE-34D4-C14B-8B34-CA01D4355B41}" type="presOf" srcId="{C01DCF64-5DEB-4E6F-B7B6-B8AE9F3AFFA0}" destId="{EC8C9D85-247C-F545-AFD7-D50CF81DAB8C}" srcOrd="0" destOrd="0" presId="urn:microsoft.com/office/officeart/2005/8/layout/vProcess5"/>
    <dgm:cxn modelId="{ACC0EFE6-6F70-6742-8202-99888DD36862}" type="presOf" srcId="{DA3F6D5E-BF73-430D-8304-CDECCE82D73B}" destId="{17C3085B-3D4B-C94A-BBD6-8EE2FEA0AF50}" srcOrd="0" destOrd="0" presId="urn:microsoft.com/office/officeart/2005/8/layout/vProcess5"/>
    <dgm:cxn modelId="{0FD9C7ED-24AF-7346-AD56-63D7FB0C5037}" type="presOf" srcId="{C01DCF64-5DEB-4E6F-B7B6-B8AE9F3AFFA0}" destId="{F6EDA123-8505-5A47-B2D4-C8A122E0F7A8}" srcOrd="1" destOrd="0" presId="urn:microsoft.com/office/officeart/2005/8/layout/vProcess5"/>
    <dgm:cxn modelId="{62148AD9-FBB2-2D47-ADAD-222D958C1FF9}" type="presParOf" srcId="{17C3085B-3D4B-C94A-BBD6-8EE2FEA0AF50}" destId="{84DF0E05-45CA-F044-9EA3-579A22363481}" srcOrd="0" destOrd="0" presId="urn:microsoft.com/office/officeart/2005/8/layout/vProcess5"/>
    <dgm:cxn modelId="{73528138-7D4D-4545-806E-9219FD715002}" type="presParOf" srcId="{17C3085B-3D4B-C94A-BBD6-8EE2FEA0AF50}" destId="{75B3EBB7-06A4-C347-B11E-5138276E126D}" srcOrd="1" destOrd="0" presId="urn:microsoft.com/office/officeart/2005/8/layout/vProcess5"/>
    <dgm:cxn modelId="{6B670C7A-6135-B840-AE8A-7929805CB649}" type="presParOf" srcId="{17C3085B-3D4B-C94A-BBD6-8EE2FEA0AF50}" destId="{7F4B6832-8C36-6849-B7ED-420EF479B85D}" srcOrd="2" destOrd="0" presId="urn:microsoft.com/office/officeart/2005/8/layout/vProcess5"/>
    <dgm:cxn modelId="{FDEC93FC-FAE9-3A4C-9E8B-1B70D4539113}" type="presParOf" srcId="{17C3085B-3D4B-C94A-BBD6-8EE2FEA0AF50}" destId="{EC8C9D85-247C-F545-AFD7-D50CF81DAB8C}" srcOrd="3" destOrd="0" presId="urn:microsoft.com/office/officeart/2005/8/layout/vProcess5"/>
    <dgm:cxn modelId="{EB6A0EAC-9A8C-B644-B894-1431A694557A}" type="presParOf" srcId="{17C3085B-3D4B-C94A-BBD6-8EE2FEA0AF50}" destId="{2A0433C3-0F4C-484C-BB71-008582F1F367}" srcOrd="4" destOrd="0" presId="urn:microsoft.com/office/officeart/2005/8/layout/vProcess5"/>
    <dgm:cxn modelId="{6FB3E62C-AFE8-764E-96B5-5FE07532AE14}" type="presParOf" srcId="{17C3085B-3D4B-C94A-BBD6-8EE2FEA0AF50}" destId="{925879CB-D103-CC4E-AD20-C8B08014BB15}" srcOrd="5" destOrd="0" presId="urn:microsoft.com/office/officeart/2005/8/layout/vProcess5"/>
    <dgm:cxn modelId="{8D6DAF82-D95E-724D-A686-56D97C8B1719}" type="presParOf" srcId="{17C3085B-3D4B-C94A-BBD6-8EE2FEA0AF50}" destId="{D8B844A6-22DB-4846-95DD-C273B5ED9487}" srcOrd="6" destOrd="0" presId="urn:microsoft.com/office/officeart/2005/8/layout/vProcess5"/>
    <dgm:cxn modelId="{B3ABB512-9635-2046-A22A-77734AD63A24}" type="presParOf" srcId="{17C3085B-3D4B-C94A-BBD6-8EE2FEA0AF50}" destId="{C6E9258F-A843-3F47-BF8C-BB8D3EFC77BE}" srcOrd="7" destOrd="0" presId="urn:microsoft.com/office/officeart/2005/8/layout/vProcess5"/>
    <dgm:cxn modelId="{E2E9CA58-2DE1-514E-A315-3FE764784D3D}" type="presParOf" srcId="{17C3085B-3D4B-C94A-BBD6-8EE2FEA0AF50}" destId="{C45730CE-D65E-DF45-946F-675B5F50A393}" srcOrd="8" destOrd="0" presId="urn:microsoft.com/office/officeart/2005/8/layout/vProcess5"/>
    <dgm:cxn modelId="{5FBC1B58-A8CA-C444-8307-CF7753A7BCEB}" type="presParOf" srcId="{17C3085B-3D4B-C94A-BBD6-8EE2FEA0AF50}" destId="{5CB78EDE-6CFF-924A-AA1D-CEFBA7ECCF95}" srcOrd="9" destOrd="0" presId="urn:microsoft.com/office/officeart/2005/8/layout/vProcess5"/>
    <dgm:cxn modelId="{F0AAC138-DF6B-8F49-BC8D-CE2657428380}" type="presParOf" srcId="{17C3085B-3D4B-C94A-BBD6-8EE2FEA0AF50}" destId="{F6EDA123-8505-5A47-B2D4-C8A122E0F7A8}" srcOrd="10" destOrd="0" presId="urn:microsoft.com/office/officeart/2005/8/layout/vProcess5"/>
    <dgm:cxn modelId="{3F993011-C082-284D-87D4-2351664D4EDA}" type="presParOf" srcId="{17C3085B-3D4B-C94A-BBD6-8EE2FEA0AF50}" destId="{350594FD-EFD9-B649-89CD-4F956D0DF99F}" srcOrd="11" destOrd="0" presId="urn:microsoft.com/office/officeart/2005/8/layout/vProcess5"/>
  </dgm:cxnLst>
  <dgm:bg>
    <a:noFill/>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173A7D09-FF90-470D-B48D-4AB96DA45EF8}"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9D0D5644-7A35-44EF-A40A-BBC4D8218B4C}">
      <dgm:prSet/>
      <dgm:spPr>
        <a:solidFill>
          <a:schemeClr val="bg2">
            <a:lumMod val="50000"/>
          </a:schemeClr>
        </a:solidFill>
      </dgm:spPr>
      <dgm:t>
        <a:bodyPr/>
        <a:lstStyle/>
        <a:p>
          <a:r>
            <a:rPr lang="en-IN" b="1"/>
            <a:t>Dataset:</a:t>
          </a:r>
          <a:endParaRPr lang="en-US"/>
        </a:p>
      </dgm:t>
    </dgm:pt>
    <dgm:pt modelId="{7812AFC7-7E81-431F-BD58-79C06C0A4FB0}" type="parTrans" cxnId="{BD85F12B-0430-4930-9A7F-4C60ECFA379E}">
      <dgm:prSet/>
      <dgm:spPr/>
      <dgm:t>
        <a:bodyPr/>
        <a:lstStyle/>
        <a:p>
          <a:endParaRPr lang="en-US"/>
        </a:p>
      </dgm:t>
    </dgm:pt>
    <dgm:pt modelId="{4FC757BB-3982-4576-9B3A-34BB535B12F4}" type="sibTrans" cxnId="{BD85F12B-0430-4930-9A7F-4C60ECFA379E}">
      <dgm:prSet/>
      <dgm:spPr/>
      <dgm:t>
        <a:bodyPr/>
        <a:lstStyle/>
        <a:p>
          <a:endParaRPr lang="en-US"/>
        </a:p>
      </dgm:t>
    </dgm:pt>
    <dgm:pt modelId="{189739D9-159E-49B2-9822-028FAA3C71E2}">
      <dgm:prSet/>
      <dgm:spPr/>
      <dgm:t>
        <a:bodyPr/>
        <a:lstStyle/>
        <a:p>
          <a:r>
            <a:rPr lang="en-IN" dirty="0"/>
            <a:t>Dataset contains MRI images labelled as either benign or malignant.</a:t>
          </a:r>
          <a:endParaRPr lang="en-US" dirty="0"/>
        </a:p>
      </dgm:t>
    </dgm:pt>
    <dgm:pt modelId="{71B41002-61FC-4BEF-BD6D-DFFA4708DD09}" type="parTrans" cxnId="{0C2F2C79-586E-400C-B8BE-914CD0EACE94}">
      <dgm:prSet/>
      <dgm:spPr/>
      <dgm:t>
        <a:bodyPr/>
        <a:lstStyle/>
        <a:p>
          <a:endParaRPr lang="en-US"/>
        </a:p>
      </dgm:t>
    </dgm:pt>
    <dgm:pt modelId="{0B0997D5-FB58-4A14-9E9A-DDE8707815AF}" type="sibTrans" cxnId="{0C2F2C79-586E-400C-B8BE-914CD0EACE94}">
      <dgm:prSet/>
      <dgm:spPr/>
      <dgm:t>
        <a:bodyPr/>
        <a:lstStyle/>
        <a:p>
          <a:endParaRPr lang="en-US"/>
        </a:p>
      </dgm:t>
    </dgm:pt>
    <dgm:pt modelId="{A8C9E379-71CF-4205-B183-098890AF7F66}">
      <dgm:prSet/>
      <dgm:spPr/>
      <dgm:t>
        <a:bodyPr/>
        <a:lstStyle/>
        <a:p>
          <a:r>
            <a:rPr lang="en-IN" dirty="0"/>
            <a:t>Source of Dataset:</a:t>
          </a:r>
          <a:endParaRPr lang="en-US" dirty="0"/>
        </a:p>
      </dgm:t>
    </dgm:pt>
    <dgm:pt modelId="{ACE4EA50-913E-4EB1-B9A0-0F2A8CA5ACF8}" type="parTrans" cxnId="{D1DF42CE-A1CC-4E32-AFAA-CD2A1C84E600}">
      <dgm:prSet/>
      <dgm:spPr/>
      <dgm:t>
        <a:bodyPr/>
        <a:lstStyle/>
        <a:p>
          <a:endParaRPr lang="en-US"/>
        </a:p>
      </dgm:t>
    </dgm:pt>
    <dgm:pt modelId="{F4440139-FBB9-42E6-B71A-BE39DEF43C74}" type="sibTrans" cxnId="{D1DF42CE-A1CC-4E32-AFAA-CD2A1C84E600}">
      <dgm:prSet/>
      <dgm:spPr/>
      <dgm:t>
        <a:bodyPr/>
        <a:lstStyle/>
        <a:p>
          <a:endParaRPr lang="en-US"/>
        </a:p>
      </dgm:t>
    </dgm:pt>
    <dgm:pt modelId="{E42D18F2-4397-4F56-BBDE-11EEECA7940B}">
      <dgm:prSet/>
      <dgm:spPr>
        <a:solidFill>
          <a:schemeClr val="bg2">
            <a:lumMod val="50000"/>
          </a:schemeClr>
        </a:solidFill>
      </dgm:spPr>
      <dgm:t>
        <a:bodyPr/>
        <a:lstStyle/>
        <a:p>
          <a:r>
            <a:rPr lang="en-IN" b="1"/>
            <a:t>Preprocessing Steps:</a:t>
          </a:r>
          <a:endParaRPr lang="en-US"/>
        </a:p>
      </dgm:t>
    </dgm:pt>
    <dgm:pt modelId="{016DB46F-2E9F-404E-ADF1-1A9DBE135466}" type="parTrans" cxnId="{871E8880-D390-4D71-976E-0A5D35DD6CAB}">
      <dgm:prSet/>
      <dgm:spPr/>
      <dgm:t>
        <a:bodyPr/>
        <a:lstStyle/>
        <a:p>
          <a:endParaRPr lang="en-US"/>
        </a:p>
      </dgm:t>
    </dgm:pt>
    <dgm:pt modelId="{9057C90D-6E1C-4998-8018-5272A0F69D00}" type="sibTrans" cxnId="{871E8880-D390-4D71-976E-0A5D35DD6CAB}">
      <dgm:prSet/>
      <dgm:spPr/>
      <dgm:t>
        <a:bodyPr/>
        <a:lstStyle/>
        <a:p>
          <a:endParaRPr lang="en-US"/>
        </a:p>
      </dgm:t>
    </dgm:pt>
    <dgm:pt modelId="{A6F1D3E1-B1C6-4A8A-B807-D1856C03E143}">
      <dgm:prSet/>
      <dgm:spPr/>
      <dgm:t>
        <a:bodyPr/>
        <a:lstStyle/>
        <a:p>
          <a:r>
            <a:rPr kumimoji="0" lang="en-US" altLang="en-US" b="1" i="0" u="none" strike="noStrike" cap="none" normalizeH="0" baseline="0">
              <a:ln>
                <a:noFill/>
              </a:ln>
              <a:solidFill>
                <a:schemeClr val="tx1"/>
              </a:solidFill>
              <a:effectLst/>
              <a:latin typeface="Arial" panose="020B0604020202020204" pitchFamily="34" charset="0"/>
            </a:rPr>
            <a:t>Grayscale Conversion</a:t>
          </a:r>
          <a:r>
            <a:rPr kumimoji="0" lang="en-US" altLang="en-US" b="0" i="0" u="none" strike="noStrike" cap="none" normalizeH="0" baseline="0">
              <a:ln>
                <a:noFill/>
              </a:ln>
              <a:solidFill>
                <a:schemeClr val="tx1"/>
              </a:solidFill>
              <a:effectLst/>
              <a:latin typeface="Arial" panose="020B0604020202020204" pitchFamily="34" charset="0"/>
            </a:rPr>
            <a:t>: Convert the images to grayscale to reduce computational complexity while retaining essential features.</a:t>
          </a:r>
          <a:endParaRPr lang="en-US" dirty="0"/>
        </a:p>
      </dgm:t>
    </dgm:pt>
    <dgm:pt modelId="{B806257F-EEF0-4963-A970-1F894EED7642}" type="parTrans" cxnId="{DA7DD783-3783-496E-8620-B447C4706069}">
      <dgm:prSet/>
      <dgm:spPr/>
      <dgm:t>
        <a:bodyPr/>
        <a:lstStyle/>
        <a:p>
          <a:endParaRPr lang="en-US"/>
        </a:p>
      </dgm:t>
    </dgm:pt>
    <dgm:pt modelId="{A13A597D-FF97-490D-9FD6-5A782ED85866}" type="sibTrans" cxnId="{DA7DD783-3783-496E-8620-B447C4706069}">
      <dgm:prSet/>
      <dgm:spPr/>
      <dgm:t>
        <a:bodyPr/>
        <a:lstStyle/>
        <a:p>
          <a:endParaRPr lang="en-US"/>
        </a:p>
      </dgm:t>
    </dgm:pt>
    <dgm:pt modelId="{8D39B0EC-65BE-4BCA-87BF-33167DA8BE8D}">
      <dgm:prSet/>
      <dgm:spPr/>
      <dgm:t>
        <a:bodyPr/>
        <a:lstStyle/>
        <a:p>
          <a:r>
            <a:rPr kumimoji="0" lang="en-US" altLang="en-US" b="1" i="0" u="none" strike="noStrike" cap="none" normalizeH="0" baseline="0" dirty="0">
              <a:ln>
                <a:noFill/>
              </a:ln>
              <a:solidFill>
                <a:schemeClr val="tx1"/>
              </a:solidFill>
              <a:effectLst/>
              <a:latin typeface="Arial" panose="020B0604020202020204" pitchFamily="34" charset="0"/>
            </a:rPr>
            <a:t>Resizing</a:t>
          </a:r>
          <a:r>
            <a:rPr kumimoji="0" lang="en-US" altLang="en-US" b="0" i="0" u="none" strike="noStrike" cap="none" normalizeH="0" baseline="0" dirty="0">
              <a:ln>
                <a:noFill/>
              </a:ln>
              <a:solidFill>
                <a:schemeClr val="tx1"/>
              </a:solidFill>
              <a:effectLst/>
              <a:latin typeface="Arial" panose="020B0604020202020204" pitchFamily="34" charset="0"/>
            </a:rPr>
            <a:t>: Resize images to a fixed dimension (i.e. 224x224) to maintain consistency across the dataset.</a:t>
          </a:r>
        </a:p>
      </dgm:t>
    </dgm:pt>
    <dgm:pt modelId="{3398CFE0-69FC-4FA6-A878-3A273ECB04DD}" type="parTrans" cxnId="{24258313-06B1-4B24-B027-38E8EE9F7092}">
      <dgm:prSet/>
      <dgm:spPr/>
      <dgm:t>
        <a:bodyPr/>
        <a:lstStyle/>
        <a:p>
          <a:endParaRPr lang="en-IN"/>
        </a:p>
      </dgm:t>
    </dgm:pt>
    <dgm:pt modelId="{0F2FFCB4-98A8-4DD3-B854-1B3845C2AFC6}" type="sibTrans" cxnId="{24258313-06B1-4B24-B027-38E8EE9F7092}">
      <dgm:prSet/>
      <dgm:spPr/>
      <dgm:t>
        <a:bodyPr/>
        <a:lstStyle/>
        <a:p>
          <a:endParaRPr lang="en-IN"/>
        </a:p>
      </dgm:t>
    </dgm:pt>
    <dgm:pt modelId="{513484E5-ED4B-43B0-A877-3EA14BBE849C}">
      <dgm:prSet/>
      <dgm:spPr/>
      <dgm:t>
        <a:bodyPr/>
        <a:lstStyle/>
        <a:p>
          <a:r>
            <a:rPr kumimoji="0" lang="en-US" altLang="en-US" b="1" i="0" u="none" strike="noStrike" cap="none" normalizeH="0" baseline="0" dirty="0" err="1">
              <a:ln>
                <a:noFill/>
              </a:ln>
              <a:solidFill>
                <a:schemeClr val="tx1"/>
              </a:solidFill>
              <a:effectLst/>
              <a:latin typeface="Arial" panose="020B0604020202020204" pitchFamily="34" charset="0"/>
            </a:rPr>
            <a:t>Normalisation</a:t>
          </a:r>
          <a:r>
            <a:rPr kumimoji="0" lang="en-US" altLang="en-US" b="0" i="0" u="none" strike="noStrike" cap="none" normalizeH="0" baseline="0" dirty="0">
              <a:ln>
                <a:noFill/>
              </a:ln>
              <a:solidFill>
                <a:schemeClr val="tx1"/>
              </a:solidFill>
              <a:effectLst/>
              <a:latin typeface="Arial" panose="020B0604020202020204" pitchFamily="34" charset="0"/>
            </a:rPr>
            <a:t>: Scale pixel values to a </a:t>
          </a:r>
          <a:r>
            <a:rPr kumimoji="0" lang="en-US" altLang="en-US" b="0" i="0" u="none" strike="noStrike" cap="none" normalizeH="0" baseline="0" dirty="0" err="1">
              <a:ln>
                <a:noFill/>
              </a:ln>
              <a:solidFill>
                <a:schemeClr val="tx1"/>
              </a:solidFill>
              <a:effectLst/>
              <a:latin typeface="Arial" panose="020B0604020202020204" pitchFamily="34" charset="0"/>
            </a:rPr>
            <a:t>normalised</a:t>
          </a:r>
          <a:r>
            <a:rPr kumimoji="0" lang="en-US" altLang="en-US" b="0" i="0" u="none" strike="noStrike" cap="none" normalizeH="0" baseline="0" dirty="0">
              <a:ln>
                <a:noFill/>
              </a:ln>
              <a:solidFill>
                <a:schemeClr val="tx1"/>
              </a:solidFill>
              <a:effectLst/>
              <a:latin typeface="Arial" panose="020B0604020202020204" pitchFamily="34" charset="0"/>
            </a:rPr>
            <a:t> range, often [0, 1], to ensure consistent input for neural networks.</a:t>
          </a:r>
        </a:p>
      </dgm:t>
    </dgm:pt>
    <dgm:pt modelId="{88DBCC47-973B-41C9-85E7-F18061EED9C5}" type="parTrans" cxnId="{BEAFF1AA-64F2-45C7-86AA-A0150CBD20B8}">
      <dgm:prSet/>
      <dgm:spPr/>
      <dgm:t>
        <a:bodyPr/>
        <a:lstStyle/>
        <a:p>
          <a:endParaRPr lang="en-IN"/>
        </a:p>
      </dgm:t>
    </dgm:pt>
    <dgm:pt modelId="{43C7548E-904B-4EC8-8575-9B12DF23A9B2}" type="sibTrans" cxnId="{BEAFF1AA-64F2-45C7-86AA-A0150CBD20B8}">
      <dgm:prSet/>
      <dgm:spPr/>
      <dgm:t>
        <a:bodyPr/>
        <a:lstStyle/>
        <a:p>
          <a:endParaRPr lang="en-IN"/>
        </a:p>
      </dgm:t>
    </dgm:pt>
    <dgm:pt modelId="{16574639-B4F5-4DC9-A9FA-57C691842A16}">
      <dgm:prSet/>
      <dgm:spPr/>
      <dgm:t>
        <a:bodyPr/>
        <a:lstStyle/>
        <a:p>
          <a:r>
            <a:rPr kumimoji="0" lang="en-US" altLang="en-US" b="1" i="0" u="none" strike="noStrike" cap="none" normalizeH="0" baseline="0" dirty="0">
              <a:ln>
                <a:noFill/>
              </a:ln>
              <a:solidFill>
                <a:schemeClr val="tx1"/>
              </a:solidFill>
              <a:effectLst/>
              <a:latin typeface="Arial" panose="020B0604020202020204" pitchFamily="34" charset="0"/>
            </a:rPr>
            <a:t>Data Augmentation</a:t>
          </a:r>
          <a:r>
            <a:rPr kumimoji="0" lang="en-US" altLang="en-US" b="0" i="0" u="none" strike="noStrike" cap="none" normalizeH="0" baseline="0" dirty="0">
              <a:ln>
                <a:noFill/>
              </a:ln>
              <a:solidFill>
                <a:schemeClr val="tx1"/>
              </a:solidFill>
              <a:effectLst/>
              <a:latin typeface="Arial" panose="020B0604020202020204" pitchFamily="34" charset="0"/>
            </a:rPr>
            <a:t>: Enhance the dataset using techniques like random rotation, flipping, zooming, and shifting to make the model more robust.</a:t>
          </a:r>
        </a:p>
      </dgm:t>
    </dgm:pt>
    <dgm:pt modelId="{A176A980-7E97-4EA1-A43E-8E7BA6427CCC}" type="parTrans" cxnId="{7D56896A-F8F3-4407-97C4-4583BDADDE47}">
      <dgm:prSet/>
      <dgm:spPr/>
      <dgm:t>
        <a:bodyPr/>
        <a:lstStyle/>
        <a:p>
          <a:endParaRPr lang="en-IN"/>
        </a:p>
      </dgm:t>
    </dgm:pt>
    <dgm:pt modelId="{C5BEEE8F-38BC-4C86-A255-99E88D8F818A}" type="sibTrans" cxnId="{7D56896A-F8F3-4407-97C4-4583BDADDE47}">
      <dgm:prSet/>
      <dgm:spPr/>
      <dgm:t>
        <a:bodyPr/>
        <a:lstStyle/>
        <a:p>
          <a:endParaRPr lang="en-IN"/>
        </a:p>
      </dgm:t>
    </dgm:pt>
    <dgm:pt modelId="{5578E22F-2DC6-45C6-BA6A-38DFC6FD1B91}">
      <dgm:prSet/>
      <dgm:spPr/>
      <dgm:t>
        <a:bodyPr/>
        <a:lstStyle/>
        <a:p>
          <a:r>
            <a:rPr kumimoji="0" lang="en-US" altLang="en-US" b="1" i="0" u="none" strike="noStrike" cap="none" normalizeH="0" baseline="0" dirty="0">
              <a:ln>
                <a:noFill/>
              </a:ln>
              <a:solidFill>
                <a:schemeClr val="tx1"/>
              </a:solidFill>
              <a:effectLst/>
              <a:latin typeface="Arial" panose="020B0604020202020204" pitchFamily="34" charset="0"/>
            </a:rPr>
            <a:t>Addressing Class Imbalance</a:t>
          </a:r>
          <a:r>
            <a:rPr kumimoji="0" lang="en-US" altLang="en-US" b="0" i="0" u="none" strike="noStrike" cap="none" normalizeH="0" baseline="0" dirty="0">
              <a:ln>
                <a:noFill/>
              </a:ln>
              <a:solidFill>
                <a:schemeClr val="tx1"/>
              </a:solidFill>
              <a:effectLst/>
              <a:latin typeface="Arial" panose="020B0604020202020204" pitchFamily="34" charset="0"/>
            </a:rPr>
            <a:t>: Apply strategies such as oversampling minority classes, under-sampling majority classes, or using class weights to balance the dataset and prevent bias toward dominant classes. </a:t>
          </a:r>
        </a:p>
      </dgm:t>
    </dgm:pt>
    <dgm:pt modelId="{704541BD-A20A-4D62-BE34-DA9420C9EEA7}" type="parTrans" cxnId="{4BEA29B8-1408-42AA-880B-C71EFCEF820D}">
      <dgm:prSet/>
      <dgm:spPr/>
      <dgm:t>
        <a:bodyPr/>
        <a:lstStyle/>
        <a:p>
          <a:endParaRPr lang="en-IN"/>
        </a:p>
      </dgm:t>
    </dgm:pt>
    <dgm:pt modelId="{B05144BC-083C-4ECE-AF69-727FFD2B39A3}" type="sibTrans" cxnId="{4BEA29B8-1408-42AA-880B-C71EFCEF820D}">
      <dgm:prSet/>
      <dgm:spPr/>
      <dgm:t>
        <a:bodyPr/>
        <a:lstStyle/>
        <a:p>
          <a:endParaRPr lang="en-IN"/>
        </a:p>
      </dgm:t>
    </dgm:pt>
    <dgm:pt modelId="{B338A8DF-4750-A242-9A64-4A760F2945E4}" type="pres">
      <dgm:prSet presAssocID="{173A7D09-FF90-470D-B48D-4AB96DA45EF8}" presName="linear" presStyleCnt="0">
        <dgm:presLayoutVars>
          <dgm:animLvl val="lvl"/>
          <dgm:resizeHandles val="exact"/>
        </dgm:presLayoutVars>
      </dgm:prSet>
      <dgm:spPr/>
    </dgm:pt>
    <dgm:pt modelId="{7AA6AF09-B11E-0348-9D6B-290175846D6F}" type="pres">
      <dgm:prSet presAssocID="{9D0D5644-7A35-44EF-A40A-BBC4D8218B4C}" presName="parentText" presStyleLbl="node1" presStyleIdx="0" presStyleCnt="2">
        <dgm:presLayoutVars>
          <dgm:chMax val="0"/>
          <dgm:bulletEnabled val="1"/>
        </dgm:presLayoutVars>
      </dgm:prSet>
      <dgm:spPr/>
    </dgm:pt>
    <dgm:pt modelId="{237A77A3-F58C-054A-B59E-D644D9896808}" type="pres">
      <dgm:prSet presAssocID="{9D0D5644-7A35-44EF-A40A-BBC4D8218B4C}" presName="childText" presStyleLbl="revTx" presStyleIdx="0" presStyleCnt="2">
        <dgm:presLayoutVars>
          <dgm:bulletEnabled val="1"/>
        </dgm:presLayoutVars>
      </dgm:prSet>
      <dgm:spPr/>
    </dgm:pt>
    <dgm:pt modelId="{525A94CB-2A19-B948-80BE-2754E9A27A70}" type="pres">
      <dgm:prSet presAssocID="{E42D18F2-4397-4F56-BBDE-11EEECA7940B}" presName="parentText" presStyleLbl="node1" presStyleIdx="1" presStyleCnt="2">
        <dgm:presLayoutVars>
          <dgm:chMax val="0"/>
          <dgm:bulletEnabled val="1"/>
        </dgm:presLayoutVars>
      </dgm:prSet>
      <dgm:spPr/>
    </dgm:pt>
    <dgm:pt modelId="{78203761-FDE6-A14F-A6BB-12B8CFC83D25}" type="pres">
      <dgm:prSet presAssocID="{E42D18F2-4397-4F56-BBDE-11EEECA7940B}" presName="childText" presStyleLbl="revTx" presStyleIdx="1" presStyleCnt="2">
        <dgm:presLayoutVars>
          <dgm:bulletEnabled val="1"/>
        </dgm:presLayoutVars>
      </dgm:prSet>
      <dgm:spPr/>
    </dgm:pt>
  </dgm:ptLst>
  <dgm:cxnLst>
    <dgm:cxn modelId="{B6E96E12-A922-E84B-A0D1-255FA17538EF}" type="presOf" srcId="{9D0D5644-7A35-44EF-A40A-BBC4D8218B4C}" destId="{7AA6AF09-B11E-0348-9D6B-290175846D6F}" srcOrd="0" destOrd="0" presId="urn:microsoft.com/office/officeart/2005/8/layout/vList2"/>
    <dgm:cxn modelId="{24258313-06B1-4B24-B027-38E8EE9F7092}" srcId="{E42D18F2-4397-4F56-BBDE-11EEECA7940B}" destId="{8D39B0EC-65BE-4BCA-87BF-33167DA8BE8D}" srcOrd="1" destOrd="0" parTransId="{3398CFE0-69FC-4FA6-A878-3A273ECB04DD}" sibTransId="{0F2FFCB4-98A8-4DD3-B854-1B3845C2AFC6}"/>
    <dgm:cxn modelId="{BD85F12B-0430-4930-9A7F-4C60ECFA379E}" srcId="{173A7D09-FF90-470D-B48D-4AB96DA45EF8}" destId="{9D0D5644-7A35-44EF-A40A-BBC4D8218B4C}" srcOrd="0" destOrd="0" parTransId="{7812AFC7-7E81-431F-BD58-79C06C0A4FB0}" sibTransId="{4FC757BB-3982-4576-9B3A-34BB535B12F4}"/>
    <dgm:cxn modelId="{0EE9B635-FAA5-4CE5-921F-1006925D7F1A}" type="presOf" srcId="{5578E22F-2DC6-45C6-BA6A-38DFC6FD1B91}" destId="{78203761-FDE6-A14F-A6BB-12B8CFC83D25}" srcOrd="0" destOrd="4" presId="urn:microsoft.com/office/officeart/2005/8/layout/vList2"/>
    <dgm:cxn modelId="{61D94542-7B9B-9B45-BC3E-A50262B9D064}" type="presOf" srcId="{A6F1D3E1-B1C6-4A8A-B807-D1856C03E143}" destId="{78203761-FDE6-A14F-A6BB-12B8CFC83D25}" srcOrd="0" destOrd="0" presId="urn:microsoft.com/office/officeart/2005/8/layout/vList2"/>
    <dgm:cxn modelId="{7D56896A-F8F3-4407-97C4-4583BDADDE47}" srcId="{E42D18F2-4397-4F56-BBDE-11EEECA7940B}" destId="{16574639-B4F5-4DC9-A9FA-57C691842A16}" srcOrd="3" destOrd="0" parTransId="{A176A980-7E97-4EA1-A43E-8E7BA6427CCC}" sibTransId="{C5BEEE8F-38BC-4C86-A255-99E88D8F818A}"/>
    <dgm:cxn modelId="{25588A73-741E-0845-8CBC-8FB9415D981C}" type="presOf" srcId="{A8C9E379-71CF-4205-B183-098890AF7F66}" destId="{237A77A3-F58C-054A-B59E-D644D9896808}" srcOrd="0" destOrd="1" presId="urn:microsoft.com/office/officeart/2005/8/layout/vList2"/>
    <dgm:cxn modelId="{0C2F2C79-586E-400C-B8BE-914CD0EACE94}" srcId="{9D0D5644-7A35-44EF-A40A-BBC4D8218B4C}" destId="{189739D9-159E-49B2-9822-028FAA3C71E2}" srcOrd="0" destOrd="0" parTransId="{71B41002-61FC-4BEF-BD6D-DFFA4708DD09}" sibTransId="{0B0997D5-FB58-4A14-9E9A-DDE8707815AF}"/>
    <dgm:cxn modelId="{93DD4B7F-800D-8D4C-A586-1A27AE2A315E}" type="presOf" srcId="{E42D18F2-4397-4F56-BBDE-11EEECA7940B}" destId="{525A94CB-2A19-B948-80BE-2754E9A27A70}" srcOrd="0" destOrd="0" presId="urn:microsoft.com/office/officeart/2005/8/layout/vList2"/>
    <dgm:cxn modelId="{871E8880-D390-4D71-976E-0A5D35DD6CAB}" srcId="{173A7D09-FF90-470D-B48D-4AB96DA45EF8}" destId="{E42D18F2-4397-4F56-BBDE-11EEECA7940B}" srcOrd="1" destOrd="0" parTransId="{016DB46F-2E9F-404E-ADF1-1A9DBE135466}" sibTransId="{9057C90D-6E1C-4998-8018-5272A0F69D00}"/>
    <dgm:cxn modelId="{EE6C5181-53E7-406B-A044-3C2445A09D0A}" type="presOf" srcId="{16574639-B4F5-4DC9-A9FA-57C691842A16}" destId="{78203761-FDE6-A14F-A6BB-12B8CFC83D25}" srcOrd="0" destOrd="3" presId="urn:microsoft.com/office/officeart/2005/8/layout/vList2"/>
    <dgm:cxn modelId="{DA7DD783-3783-496E-8620-B447C4706069}" srcId="{E42D18F2-4397-4F56-BBDE-11EEECA7940B}" destId="{A6F1D3E1-B1C6-4A8A-B807-D1856C03E143}" srcOrd="0" destOrd="0" parTransId="{B806257F-EEF0-4963-A970-1F894EED7642}" sibTransId="{A13A597D-FF97-490D-9FD6-5A782ED85866}"/>
    <dgm:cxn modelId="{BEAFF1AA-64F2-45C7-86AA-A0150CBD20B8}" srcId="{E42D18F2-4397-4F56-BBDE-11EEECA7940B}" destId="{513484E5-ED4B-43B0-A877-3EA14BBE849C}" srcOrd="2" destOrd="0" parTransId="{88DBCC47-973B-41C9-85E7-F18061EED9C5}" sibTransId="{43C7548E-904B-4EC8-8575-9B12DF23A9B2}"/>
    <dgm:cxn modelId="{AF28EEB0-F4E9-6F4F-A2FC-1B193E948A89}" type="presOf" srcId="{173A7D09-FF90-470D-B48D-4AB96DA45EF8}" destId="{B338A8DF-4750-A242-9A64-4A760F2945E4}" srcOrd="0" destOrd="0" presId="urn:microsoft.com/office/officeart/2005/8/layout/vList2"/>
    <dgm:cxn modelId="{4BEA29B8-1408-42AA-880B-C71EFCEF820D}" srcId="{E42D18F2-4397-4F56-BBDE-11EEECA7940B}" destId="{5578E22F-2DC6-45C6-BA6A-38DFC6FD1B91}" srcOrd="4" destOrd="0" parTransId="{704541BD-A20A-4D62-BE34-DA9420C9EEA7}" sibTransId="{B05144BC-083C-4ECE-AF69-727FFD2B39A3}"/>
    <dgm:cxn modelId="{D1DF42CE-A1CC-4E32-AFAA-CD2A1C84E600}" srcId="{9D0D5644-7A35-44EF-A40A-BBC4D8218B4C}" destId="{A8C9E379-71CF-4205-B183-098890AF7F66}" srcOrd="1" destOrd="0" parTransId="{ACE4EA50-913E-4EB1-B9A0-0F2A8CA5ACF8}" sibTransId="{F4440139-FBB9-42E6-B71A-BE39DEF43C74}"/>
    <dgm:cxn modelId="{96C92DD9-348D-CB43-B4D9-291E3A5B4891}" type="presOf" srcId="{189739D9-159E-49B2-9822-028FAA3C71E2}" destId="{237A77A3-F58C-054A-B59E-D644D9896808}" srcOrd="0" destOrd="0" presId="urn:microsoft.com/office/officeart/2005/8/layout/vList2"/>
    <dgm:cxn modelId="{28AAF4E0-6244-49D1-8B5C-F3EEA5F5DD36}" type="presOf" srcId="{8D39B0EC-65BE-4BCA-87BF-33167DA8BE8D}" destId="{78203761-FDE6-A14F-A6BB-12B8CFC83D25}" srcOrd="0" destOrd="1" presId="urn:microsoft.com/office/officeart/2005/8/layout/vList2"/>
    <dgm:cxn modelId="{AF2D61E4-A995-4CF6-8F0A-EAD8C96C1605}" type="presOf" srcId="{513484E5-ED4B-43B0-A877-3EA14BBE849C}" destId="{78203761-FDE6-A14F-A6BB-12B8CFC83D25}" srcOrd="0" destOrd="2" presId="urn:microsoft.com/office/officeart/2005/8/layout/vList2"/>
    <dgm:cxn modelId="{0A3242C6-78FC-0A41-B31F-8FCA01242D29}" type="presParOf" srcId="{B338A8DF-4750-A242-9A64-4A760F2945E4}" destId="{7AA6AF09-B11E-0348-9D6B-290175846D6F}" srcOrd="0" destOrd="0" presId="urn:microsoft.com/office/officeart/2005/8/layout/vList2"/>
    <dgm:cxn modelId="{21F6123E-4803-D64E-AB66-18B027F24D4D}" type="presParOf" srcId="{B338A8DF-4750-A242-9A64-4A760F2945E4}" destId="{237A77A3-F58C-054A-B59E-D644D9896808}" srcOrd="1" destOrd="0" presId="urn:microsoft.com/office/officeart/2005/8/layout/vList2"/>
    <dgm:cxn modelId="{E92EEAAB-931F-1042-AE20-2CD525875EF6}" type="presParOf" srcId="{B338A8DF-4750-A242-9A64-4A760F2945E4}" destId="{525A94CB-2A19-B948-80BE-2754E9A27A70}" srcOrd="2" destOrd="0" presId="urn:microsoft.com/office/officeart/2005/8/layout/vList2"/>
    <dgm:cxn modelId="{19ADFE27-57BC-7A4D-9DC9-86D159B22548}" type="presParOf" srcId="{B338A8DF-4750-A242-9A64-4A760F2945E4}" destId="{78203761-FDE6-A14F-A6BB-12B8CFC83D25}" srcOrd="3"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B500617-D4A8-43C5-9E06-D6E7FEEBBC7B}"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CDC36705-5042-499B-AD86-353ADFB2A016}">
      <dgm:prSet/>
      <dgm:spPr>
        <a:solidFill>
          <a:schemeClr val="bg2">
            <a:lumMod val="50000"/>
          </a:schemeClr>
        </a:solidFill>
      </dgm:spPr>
      <dgm:t>
        <a:bodyPr/>
        <a:lstStyle/>
        <a:p>
          <a:r>
            <a:rPr lang="en-IN" b="1" dirty="0"/>
            <a:t>Models:</a:t>
          </a:r>
          <a:endParaRPr lang="en-US" dirty="0"/>
        </a:p>
      </dgm:t>
    </dgm:pt>
    <dgm:pt modelId="{26737FB4-8C6E-4A67-9CAF-D2059BFC31FD}" type="parTrans" cxnId="{E5195697-1616-476B-85EA-C86960E46FE7}">
      <dgm:prSet/>
      <dgm:spPr/>
      <dgm:t>
        <a:bodyPr/>
        <a:lstStyle/>
        <a:p>
          <a:endParaRPr lang="en-US"/>
        </a:p>
      </dgm:t>
    </dgm:pt>
    <dgm:pt modelId="{75C16D39-F419-4DD0-83FD-C872D16E22F1}" type="sibTrans" cxnId="{E5195697-1616-476B-85EA-C86960E46FE7}">
      <dgm:prSet/>
      <dgm:spPr/>
      <dgm:t>
        <a:bodyPr/>
        <a:lstStyle/>
        <a:p>
          <a:endParaRPr lang="en-US"/>
        </a:p>
      </dgm:t>
    </dgm:pt>
    <dgm:pt modelId="{8888FEA5-93BB-4148-8608-9DE636CFE48E}">
      <dgm:prSet/>
      <dgm:spPr>
        <a:solidFill>
          <a:schemeClr val="bg2">
            <a:lumMod val="50000"/>
          </a:schemeClr>
        </a:solidFill>
      </dgm:spPr>
      <dgm:t>
        <a:bodyPr/>
        <a:lstStyle/>
        <a:p>
          <a:r>
            <a:rPr lang="en-IN" b="1" dirty="0"/>
            <a:t>VGG16:</a:t>
          </a:r>
          <a:r>
            <a:rPr lang="en-IN" dirty="0"/>
            <a:t> A 16-layer convolutional neural network, simple and effective for image classification.</a:t>
          </a:r>
          <a:endParaRPr lang="en-US" dirty="0"/>
        </a:p>
      </dgm:t>
    </dgm:pt>
    <dgm:pt modelId="{DBEE43BD-CA48-437E-A5BC-A9FBB12696E9}" type="parTrans" cxnId="{FE480FC3-13B9-4295-986B-F62DE361B8A7}">
      <dgm:prSet/>
      <dgm:spPr/>
      <dgm:t>
        <a:bodyPr/>
        <a:lstStyle/>
        <a:p>
          <a:endParaRPr lang="en-US"/>
        </a:p>
      </dgm:t>
    </dgm:pt>
    <dgm:pt modelId="{A4444250-3152-4D0F-A0C1-2AB05E7DA082}" type="sibTrans" cxnId="{FE480FC3-13B9-4295-986B-F62DE361B8A7}">
      <dgm:prSet/>
      <dgm:spPr/>
      <dgm:t>
        <a:bodyPr/>
        <a:lstStyle/>
        <a:p>
          <a:endParaRPr lang="en-US"/>
        </a:p>
      </dgm:t>
    </dgm:pt>
    <dgm:pt modelId="{EC2FB98C-D6A9-4019-B3AA-0B00BF87818A}">
      <dgm:prSet/>
      <dgm:spPr>
        <a:solidFill>
          <a:schemeClr val="bg2">
            <a:lumMod val="50000"/>
          </a:schemeClr>
        </a:solidFill>
      </dgm:spPr>
      <dgm:t>
        <a:bodyPr/>
        <a:lstStyle/>
        <a:p>
          <a:r>
            <a:rPr lang="en-IN" b="1" dirty="0"/>
            <a:t>ResNet18 &amp; ResNet50:</a:t>
          </a:r>
          <a:r>
            <a:rPr lang="en-IN" dirty="0"/>
            <a:t> Deep architectures with residual connections for enhanced training efficiency.</a:t>
          </a:r>
          <a:endParaRPr lang="en-US" dirty="0"/>
        </a:p>
      </dgm:t>
    </dgm:pt>
    <dgm:pt modelId="{3E90579C-B916-443C-90E9-4EDFEE39B00E}" type="parTrans" cxnId="{C27EF5BE-6165-4811-AA1D-4C8D58D20847}">
      <dgm:prSet/>
      <dgm:spPr/>
      <dgm:t>
        <a:bodyPr/>
        <a:lstStyle/>
        <a:p>
          <a:endParaRPr lang="en-US"/>
        </a:p>
      </dgm:t>
    </dgm:pt>
    <dgm:pt modelId="{45BDEA02-C7A0-4CB9-B282-C46670CB3338}" type="sibTrans" cxnId="{C27EF5BE-6165-4811-AA1D-4C8D58D20847}">
      <dgm:prSet/>
      <dgm:spPr/>
      <dgm:t>
        <a:bodyPr/>
        <a:lstStyle/>
        <a:p>
          <a:endParaRPr lang="en-US"/>
        </a:p>
      </dgm:t>
    </dgm:pt>
    <dgm:pt modelId="{9DBDF890-3E89-4143-9483-2706631D1E73}">
      <dgm:prSet/>
      <dgm:spPr>
        <a:solidFill>
          <a:schemeClr val="bg2">
            <a:lumMod val="50000"/>
          </a:schemeClr>
        </a:solidFill>
      </dgm:spPr>
      <dgm:t>
        <a:bodyPr/>
        <a:lstStyle/>
        <a:p>
          <a:r>
            <a:rPr lang="en-IN" b="1"/>
            <a:t>Model Selection:</a:t>
          </a:r>
          <a:endParaRPr lang="en-US"/>
        </a:p>
      </dgm:t>
    </dgm:pt>
    <dgm:pt modelId="{4F72185A-15B4-4F4C-9555-7AAD4CCDB9E4}" type="parTrans" cxnId="{2773B141-FB43-4CCF-89E3-DF7063389B76}">
      <dgm:prSet/>
      <dgm:spPr/>
      <dgm:t>
        <a:bodyPr/>
        <a:lstStyle/>
        <a:p>
          <a:endParaRPr lang="en-US"/>
        </a:p>
      </dgm:t>
    </dgm:pt>
    <dgm:pt modelId="{272650A6-9D77-43DA-BCA6-5491D6BE4865}" type="sibTrans" cxnId="{2773B141-FB43-4CCF-89E3-DF7063389B76}">
      <dgm:prSet/>
      <dgm:spPr/>
      <dgm:t>
        <a:bodyPr/>
        <a:lstStyle/>
        <a:p>
          <a:endParaRPr lang="en-US"/>
        </a:p>
      </dgm:t>
    </dgm:pt>
    <dgm:pt modelId="{9DCAA391-0D80-4F41-9FA7-CFEE55D40E6E}">
      <dgm:prSet/>
      <dgm:spPr>
        <a:solidFill>
          <a:schemeClr val="bg2">
            <a:lumMod val="50000"/>
          </a:schemeClr>
        </a:solidFill>
      </dgm:spPr>
      <dgm:t>
        <a:bodyPr/>
        <a:lstStyle/>
        <a:p>
          <a:r>
            <a:rPr lang="en-IN" b="1" dirty="0"/>
            <a:t>VGG16:</a:t>
          </a:r>
          <a:r>
            <a:rPr lang="en-IN" dirty="0"/>
            <a:t> Selected for its straightforward design and reliability in classification tasks.</a:t>
          </a:r>
          <a:endParaRPr lang="en-US" dirty="0"/>
        </a:p>
      </dgm:t>
    </dgm:pt>
    <dgm:pt modelId="{74FF4798-C7AF-429D-8809-D731D73D01C9}" type="parTrans" cxnId="{04801A9D-789A-422A-A68E-12C8DBF9DE68}">
      <dgm:prSet/>
      <dgm:spPr/>
      <dgm:t>
        <a:bodyPr/>
        <a:lstStyle/>
        <a:p>
          <a:endParaRPr lang="en-US"/>
        </a:p>
      </dgm:t>
    </dgm:pt>
    <dgm:pt modelId="{71276E93-6710-444B-B5E0-AFC26F5BE5F0}" type="sibTrans" cxnId="{04801A9D-789A-422A-A68E-12C8DBF9DE68}">
      <dgm:prSet/>
      <dgm:spPr/>
      <dgm:t>
        <a:bodyPr/>
        <a:lstStyle/>
        <a:p>
          <a:endParaRPr lang="en-US"/>
        </a:p>
      </dgm:t>
    </dgm:pt>
    <dgm:pt modelId="{9FF90EE6-48DC-44CF-93C8-96E3262A6215}">
      <dgm:prSet/>
      <dgm:spPr>
        <a:solidFill>
          <a:schemeClr val="bg2">
            <a:lumMod val="50000"/>
          </a:schemeClr>
        </a:solidFill>
      </dgm:spPr>
      <dgm:t>
        <a:bodyPr/>
        <a:lstStyle/>
        <a:p>
          <a:r>
            <a:rPr lang="en-IN" b="1" dirty="0"/>
            <a:t>ResNet18 &amp; ResNet50:</a:t>
          </a:r>
          <a:r>
            <a:rPr lang="en-IN" dirty="0"/>
            <a:t> Chosen for superior performance in deeper layers through residual learning.</a:t>
          </a:r>
          <a:endParaRPr lang="en-US" dirty="0"/>
        </a:p>
      </dgm:t>
    </dgm:pt>
    <dgm:pt modelId="{829F2EB8-09BA-4B5D-890A-1C44F913D41D}" type="parTrans" cxnId="{C6D221CA-596D-4BF5-B20F-F8AFEF901235}">
      <dgm:prSet/>
      <dgm:spPr/>
      <dgm:t>
        <a:bodyPr/>
        <a:lstStyle/>
        <a:p>
          <a:endParaRPr lang="en-US"/>
        </a:p>
      </dgm:t>
    </dgm:pt>
    <dgm:pt modelId="{6F5260CE-9E18-4CEB-AB64-A885500AA68A}" type="sibTrans" cxnId="{C6D221CA-596D-4BF5-B20F-F8AFEF901235}">
      <dgm:prSet/>
      <dgm:spPr/>
      <dgm:t>
        <a:bodyPr/>
        <a:lstStyle/>
        <a:p>
          <a:endParaRPr lang="en-US"/>
        </a:p>
      </dgm:t>
    </dgm:pt>
    <dgm:pt modelId="{0B6F70E8-F0BA-4489-AAF8-11577739CD08}">
      <dgm:prSet/>
      <dgm:spPr>
        <a:solidFill>
          <a:schemeClr val="bg2">
            <a:lumMod val="50000"/>
          </a:schemeClr>
        </a:solidFill>
      </dgm:spPr>
      <dgm:t>
        <a:bodyPr/>
        <a:lstStyle/>
        <a:p>
          <a:r>
            <a:rPr lang="en-IN" b="1"/>
            <a:t>Development Steps:</a:t>
          </a:r>
          <a:endParaRPr lang="en-US"/>
        </a:p>
      </dgm:t>
    </dgm:pt>
    <dgm:pt modelId="{396EAEE0-299D-4926-9781-F0E90DDB875D}" type="parTrans" cxnId="{EB0F3939-63A3-4E09-8498-9537FD6EBC26}">
      <dgm:prSet/>
      <dgm:spPr/>
      <dgm:t>
        <a:bodyPr/>
        <a:lstStyle/>
        <a:p>
          <a:endParaRPr lang="en-US"/>
        </a:p>
      </dgm:t>
    </dgm:pt>
    <dgm:pt modelId="{6919BCF7-390A-4BE3-867B-A88B8900BAB8}" type="sibTrans" cxnId="{EB0F3939-63A3-4E09-8498-9537FD6EBC26}">
      <dgm:prSet/>
      <dgm:spPr/>
      <dgm:t>
        <a:bodyPr/>
        <a:lstStyle/>
        <a:p>
          <a:endParaRPr lang="en-US"/>
        </a:p>
      </dgm:t>
    </dgm:pt>
    <dgm:pt modelId="{06042CE9-3985-4887-8015-970B716A94FD}">
      <dgm:prSet/>
      <dgm:spPr>
        <a:solidFill>
          <a:schemeClr val="bg2">
            <a:lumMod val="50000"/>
          </a:schemeClr>
        </a:solidFill>
      </dgm:spPr>
      <dgm:t>
        <a:bodyPr/>
        <a:lstStyle/>
        <a:p>
          <a:r>
            <a:rPr lang="en-IN"/>
            <a:t>Initialize pre-trained models.</a:t>
          </a:r>
          <a:endParaRPr lang="en-US"/>
        </a:p>
      </dgm:t>
    </dgm:pt>
    <dgm:pt modelId="{F12AE9DC-764D-4225-BB10-174E966C5C72}" type="parTrans" cxnId="{052396E5-4554-4E3A-B0AD-DC867AE489FF}">
      <dgm:prSet/>
      <dgm:spPr/>
      <dgm:t>
        <a:bodyPr/>
        <a:lstStyle/>
        <a:p>
          <a:endParaRPr lang="en-US"/>
        </a:p>
      </dgm:t>
    </dgm:pt>
    <dgm:pt modelId="{43576C9D-727F-468F-B38C-D48E2F7E7BBA}" type="sibTrans" cxnId="{052396E5-4554-4E3A-B0AD-DC867AE489FF}">
      <dgm:prSet/>
      <dgm:spPr/>
      <dgm:t>
        <a:bodyPr/>
        <a:lstStyle/>
        <a:p>
          <a:endParaRPr lang="en-US"/>
        </a:p>
      </dgm:t>
    </dgm:pt>
    <dgm:pt modelId="{E1F0432D-DF05-44B1-8305-AFFAA07D9608}">
      <dgm:prSet/>
      <dgm:spPr>
        <a:solidFill>
          <a:schemeClr val="bg2">
            <a:lumMod val="50000"/>
          </a:schemeClr>
        </a:solidFill>
      </dgm:spPr>
      <dgm:t>
        <a:bodyPr/>
        <a:lstStyle/>
        <a:p>
          <a:r>
            <a:rPr lang="en-IN" dirty="0"/>
            <a:t>Fine-tune using the breast cancer MRI dataset.</a:t>
          </a:r>
          <a:endParaRPr lang="en-US" dirty="0"/>
        </a:p>
      </dgm:t>
    </dgm:pt>
    <dgm:pt modelId="{61A3A5A9-FAA6-4E92-B9F5-76232ECFEB91}" type="parTrans" cxnId="{DC6FEED5-33AA-4537-BEED-DB8DC93A5D9E}">
      <dgm:prSet/>
      <dgm:spPr/>
      <dgm:t>
        <a:bodyPr/>
        <a:lstStyle/>
        <a:p>
          <a:endParaRPr lang="en-US"/>
        </a:p>
      </dgm:t>
    </dgm:pt>
    <dgm:pt modelId="{1264EB80-9B27-4FB8-9A4C-980DE612CF98}" type="sibTrans" cxnId="{DC6FEED5-33AA-4537-BEED-DB8DC93A5D9E}">
      <dgm:prSet/>
      <dgm:spPr/>
      <dgm:t>
        <a:bodyPr/>
        <a:lstStyle/>
        <a:p>
          <a:endParaRPr lang="en-US"/>
        </a:p>
      </dgm:t>
    </dgm:pt>
    <dgm:pt modelId="{543AB3F7-0024-4CAE-B1C4-15ACECD95A2C}">
      <dgm:prSet/>
      <dgm:spPr>
        <a:solidFill>
          <a:schemeClr val="bg2">
            <a:lumMod val="50000"/>
          </a:schemeClr>
        </a:solidFill>
      </dgm:spPr>
      <dgm:t>
        <a:bodyPr/>
        <a:lstStyle/>
        <a:p>
          <a:r>
            <a:rPr lang="en-IN" dirty="0"/>
            <a:t>Train and validate models using evaluation metrics.</a:t>
          </a:r>
          <a:endParaRPr lang="en-US" dirty="0"/>
        </a:p>
      </dgm:t>
    </dgm:pt>
    <dgm:pt modelId="{CBBCE03A-B62C-4158-9A39-883DA807C8ED}" type="parTrans" cxnId="{CFAA0220-B744-4DE4-BF2B-26682FEDE7E2}">
      <dgm:prSet/>
      <dgm:spPr/>
      <dgm:t>
        <a:bodyPr/>
        <a:lstStyle/>
        <a:p>
          <a:endParaRPr lang="en-US"/>
        </a:p>
      </dgm:t>
    </dgm:pt>
    <dgm:pt modelId="{528F6B0A-B43A-4E48-B4C3-FEF1E5F277A5}" type="sibTrans" cxnId="{CFAA0220-B744-4DE4-BF2B-26682FEDE7E2}">
      <dgm:prSet/>
      <dgm:spPr/>
      <dgm:t>
        <a:bodyPr/>
        <a:lstStyle/>
        <a:p>
          <a:endParaRPr lang="en-US"/>
        </a:p>
      </dgm:t>
    </dgm:pt>
    <dgm:pt modelId="{54D1A469-97BC-A340-A11F-5072ECDD1062}" type="pres">
      <dgm:prSet presAssocID="{CB500617-D4A8-43C5-9E06-D6E7FEEBBC7B}" presName="diagram" presStyleCnt="0">
        <dgm:presLayoutVars>
          <dgm:dir/>
          <dgm:resizeHandles val="exact"/>
        </dgm:presLayoutVars>
      </dgm:prSet>
      <dgm:spPr/>
    </dgm:pt>
    <dgm:pt modelId="{5C844B7D-869F-8845-AB81-FBF8A8F88233}" type="pres">
      <dgm:prSet presAssocID="{CDC36705-5042-499B-AD86-353ADFB2A016}" presName="node" presStyleLbl="node1" presStyleIdx="0" presStyleCnt="3" custLinFactNeighborX="-495" custLinFactNeighborY="-32567">
        <dgm:presLayoutVars>
          <dgm:bulletEnabled val="1"/>
        </dgm:presLayoutVars>
      </dgm:prSet>
      <dgm:spPr/>
    </dgm:pt>
    <dgm:pt modelId="{E1ECDDB1-A4F8-D045-87AB-392DEE1B24B4}" type="pres">
      <dgm:prSet presAssocID="{75C16D39-F419-4DD0-83FD-C872D16E22F1}" presName="sibTrans" presStyleCnt="0"/>
      <dgm:spPr/>
    </dgm:pt>
    <dgm:pt modelId="{8B0E8742-8464-774E-BFD8-E7626199902D}" type="pres">
      <dgm:prSet presAssocID="{9DBDF890-3E89-4143-9483-2706631D1E73}" presName="node" presStyleLbl="node1" presStyleIdx="1" presStyleCnt="3">
        <dgm:presLayoutVars>
          <dgm:bulletEnabled val="1"/>
        </dgm:presLayoutVars>
      </dgm:prSet>
      <dgm:spPr/>
    </dgm:pt>
    <dgm:pt modelId="{52972B5D-FFA2-8943-8369-3C2D564B4053}" type="pres">
      <dgm:prSet presAssocID="{272650A6-9D77-43DA-BCA6-5491D6BE4865}" presName="sibTrans" presStyleCnt="0"/>
      <dgm:spPr/>
    </dgm:pt>
    <dgm:pt modelId="{D814C225-5CC1-8140-A93F-80EC007AAC7C}" type="pres">
      <dgm:prSet presAssocID="{0B6F70E8-F0BA-4489-AAF8-11577739CD08}" presName="node" presStyleLbl="node1" presStyleIdx="2" presStyleCnt="3" custLinFactNeighborX="-247" custLinFactNeighborY="38750">
        <dgm:presLayoutVars>
          <dgm:bulletEnabled val="1"/>
        </dgm:presLayoutVars>
      </dgm:prSet>
      <dgm:spPr/>
    </dgm:pt>
  </dgm:ptLst>
  <dgm:cxnLst>
    <dgm:cxn modelId="{56B66109-3FFC-A141-B864-0BFFB23B1340}" type="presOf" srcId="{9DBDF890-3E89-4143-9483-2706631D1E73}" destId="{8B0E8742-8464-774E-BFD8-E7626199902D}" srcOrd="0" destOrd="0" presId="urn:microsoft.com/office/officeart/2005/8/layout/default"/>
    <dgm:cxn modelId="{8600F215-3C21-2C40-836A-702478C731BB}" type="presOf" srcId="{E1F0432D-DF05-44B1-8305-AFFAA07D9608}" destId="{D814C225-5CC1-8140-A93F-80EC007AAC7C}" srcOrd="0" destOrd="2" presId="urn:microsoft.com/office/officeart/2005/8/layout/default"/>
    <dgm:cxn modelId="{CFAA0220-B744-4DE4-BF2B-26682FEDE7E2}" srcId="{0B6F70E8-F0BA-4489-AAF8-11577739CD08}" destId="{543AB3F7-0024-4CAE-B1C4-15ACECD95A2C}" srcOrd="2" destOrd="0" parTransId="{CBBCE03A-B62C-4158-9A39-883DA807C8ED}" sibTransId="{528F6B0A-B43A-4E48-B4C3-FEF1E5F277A5}"/>
    <dgm:cxn modelId="{D0C7E226-3D84-2F44-AE26-ED531E8052AA}" type="presOf" srcId="{543AB3F7-0024-4CAE-B1C4-15ACECD95A2C}" destId="{D814C225-5CC1-8140-A93F-80EC007AAC7C}" srcOrd="0" destOrd="3" presId="urn:microsoft.com/office/officeart/2005/8/layout/default"/>
    <dgm:cxn modelId="{EB0F3939-63A3-4E09-8498-9537FD6EBC26}" srcId="{CB500617-D4A8-43C5-9E06-D6E7FEEBBC7B}" destId="{0B6F70E8-F0BA-4489-AAF8-11577739CD08}" srcOrd="2" destOrd="0" parTransId="{396EAEE0-299D-4926-9781-F0E90DDB875D}" sibTransId="{6919BCF7-390A-4BE3-867B-A88B8900BAB8}"/>
    <dgm:cxn modelId="{13D4ED40-D5A1-A54C-B401-C5FA3FB4D222}" type="presOf" srcId="{0B6F70E8-F0BA-4489-AAF8-11577739CD08}" destId="{D814C225-5CC1-8140-A93F-80EC007AAC7C}" srcOrd="0" destOrd="0" presId="urn:microsoft.com/office/officeart/2005/8/layout/default"/>
    <dgm:cxn modelId="{2773B141-FB43-4CCF-89E3-DF7063389B76}" srcId="{CB500617-D4A8-43C5-9E06-D6E7FEEBBC7B}" destId="{9DBDF890-3E89-4143-9483-2706631D1E73}" srcOrd="1" destOrd="0" parTransId="{4F72185A-15B4-4F4C-9555-7AAD4CCDB9E4}" sibTransId="{272650A6-9D77-43DA-BCA6-5491D6BE4865}"/>
    <dgm:cxn modelId="{E5195697-1616-476B-85EA-C86960E46FE7}" srcId="{CB500617-D4A8-43C5-9E06-D6E7FEEBBC7B}" destId="{CDC36705-5042-499B-AD86-353ADFB2A016}" srcOrd="0" destOrd="0" parTransId="{26737FB4-8C6E-4A67-9CAF-D2059BFC31FD}" sibTransId="{75C16D39-F419-4DD0-83FD-C872D16E22F1}"/>
    <dgm:cxn modelId="{04801A9D-789A-422A-A68E-12C8DBF9DE68}" srcId="{9DBDF890-3E89-4143-9483-2706631D1E73}" destId="{9DCAA391-0D80-4F41-9FA7-CFEE55D40E6E}" srcOrd="0" destOrd="0" parTransId="{74FF4798-C7AF-429D-8809-D731D73D01C9}" sibTransId="{71276E93-6710-444B-B5E0-AFC26F5BE5F0}"/>
    <dgm:cxn modelId="{0A90469F-91EF-FB47-A1DD-76FA9A983AB3}" type="presOf" srcId="{06042CE9-3985-4887-8015-970B716A94FD}" destId="{D814C225-5CC1-8140-A93F-80EC007AAC7C}" srcOrd="0" destOrd="1" presId="urn:microsoft.com/office/officeart/2005/8/layout/default"/>
    <dgm:cxn modelId="{B403A4B6-46CE-484D-BA3B-DD7DF73F713D}" type="presOf" srcId="{EC2FB98C-D6A9-4019-B3AA-0B00BF87818A}" destId="{5C844B7D-869F-8845-AB81-FBF8A8F88233}" srcOrd="0" destOrd="2" presId="urn:microsoft.com/office/officeart/2005/8/layout/default"/>
    <dgm:cxn modelId="{3E10DABE-8E72-3342-81D5-1AEF4CC81010}" type="presOf" srcId="{CB500617-D4A8-43C5-9E06-D6E7FEEBBC7B}" destId="{54D1A469-97BC-A340-A11F-5072ECDD1062}" srcOrd="0" destOrd="0" presId="urn:microsoft.com/office/officeart/2005/8/layout/default"/>
    <dgm:cxn modelId="{C27EF5BE-6165-4811-AA1D-4C8D58D20847}" srcId="{CDC36705-5042-499B-AD86-353ADFB2A016}" destId="{EC2FB98C-D6A9-4019-B3AA-0B00BF87818A}" srcOrd="1" destOrd="0" parTransId="{3E90579C-B916-443C-90E9-4EDFEE39B00E}" sibTransId="{45BDEA02-C7A0-4CB9-B282-C46670CB3338}"/>
    <dgm:cxn modelId="{5E925BC0-4657-3540-AFD1-4CD86AAA6925}" type="presOf" srcId="{CDC36705-5042-499B-AD86-353ADFB2A016}" destId="{5C844B7D-869F-8845-AB81-FBF8A8F88233}" srcOrd="0" destOrd="0" presId="urn:microsoft.com/office/officeart/2005/8/layout/default"/>
    <dgm:cxn modelId="{5C0C4CC0-31AB-9F4A-A19D-CA829AAED666}" type="presOf" srcId="{9DCAA391-0D80-4F41-9FA7-CFEE55D40E6E}" destId="{8B0E8742-8464-774E-BFD8-E7626199902D}" srcOrd="0" destOrd="1" presId="urn:microsoft.com/office/officeart/2005/8/layout/default"/>
    <dgm:cxn modelId="{FE480FC3-13B9-4295-986B-F62DE361B8A7}" srcId="{CDC36705-5042-499B-AD86-353ADFB2A016}" destId="{8888FEA5-93BB-4148-8608-9DE636CFE48E}" srcOrd="0" destOrd="0" parTransId="{DBEE43BD-CA48-437E-A5BC-A9FBB12696E9}" sibTransId="{A4444250-3152-4D0F-A0C1-2AB05E7DA082}"/>
    <dgm:cxn modelId="{C6D221CA-596D-4BF5-B20F-F8AFEF901235}" srcId="{9DBDF890-3E89-4143-9483-2706631D1E73}" destId="{9FF90EE6-48DC-44CF-93C8-96E3262A6215}" srcOrd="1" destOrd="0" parTransId="{829F2EB8-09BA-4B5D-890A-1C44F913D41D}" sibTransId="{6F5260CE-9E18-4CEB-AB64-A885500AA68A}"/>
    <dgm:cxn modelId="{DC6FEED5-33AA-4537-BEED-DB8DC93A5D9E}" srcId="{0B6F70E8-F0BA-4489-AAF8-11577739CD08}" destId="{E1F0432D-DF05-44B1-8305-AFFAA07D9608}" srcOrd="1" destOrd="0" parTransId="{61A3A5A9-FAA6-4E92-B9F5-76232ECFEB91}" sibTransId="{1264EB80-9B27-4FB8-9A4C-980DE612CF98}"/>
    <dgm:cxn modelId="{E25160DE-8BC2-8248-9763-6A9F4ED7B089}" type="presOf" srcId="{8888FEA5-93BB-4148-8608-9DE636CFE48E}" destId="{5C844B7D-869F-8845-AB81-FBF8A8F88233}" srcOrd="0" destOrd="1" presId="urn:microsoft.com/office/officeart/2005/8/layout/default"/>
    <dgm:cxn modelId="{FF2126E4-8E5F-CD47-9AC4-ECBD23DD4A5C}" type="presOf" srcId="{9FF90EE6-48DC-44CF-93C8-96E3262A6215}" destId="{8B0E8742-8464-774E-BFD8-E7626199902D}" srcOrd="0" destOrd="2" presId="urn:microsoft.com/office/officeart/2005/8/layout/default"/>
    <dgm:cxn modelId="{052396E5-4554-4E3A-B0AD-DC867AE489FF}" srcId="{0B6F70E8-F0BA-4489-AAF8-11577739CD08}" destId="{06042CE9-3985-4887-8015-970B716A94FD}" srcOrd="0" destOrd="0" parTransId="{F12AE9DC-764D-4225-BB10-174E966C5C72}" sibTransId="{43576C9D-727F-468F-B38C-D48E2F7E7BBA}"/>
    <dgm:cxn modelId="{CC95605D-6ACC-AA47-8B30-34FABEC0771E}" type="presParOf" srcId="{54D1A469-97BC-A340-A11F-5072ECDD1062}" destId="{5C844B7D-869F-8845-AB81-FBF8A8F88233}" srcOrd="0" destOrd="0" presId="urn:microsoft.com/office/officeart/2005/8/layout/default"/>
    <dgm:cxn modelId="{600B29E0-80A9-6A40-989D-204B92F8D06B}" type="presParOf" srcId="{54D1A469-97BC-A340-A11F-5072ECDD1062}" destId="{E1ECDDB1-A4F8-D045-87AB-392DEE1B24B4}" srcOrd="1" destOrd="0" presId="urn:microsoft.com/office/officeart/2005/8/layout/default"/>
    <dgm:cxn modelId="{A5BB985B-7276-F24B-A999-E7703F264C1B}" type="presParOf" srcId="{54D1A469-97BC-A340-A11F-5072ECDD1062}" destId="{8B0E8742-8464-774E-BFD8-E7626199902D}" srcOrd="2" destOrd="0" presId="urn:microsoft.com/office/officeart/2005/8/layout/default"/>
    <dgm:cxn modelId="{D8AE08FE-EC57-EE41-AD8D-0D3C9DFA66EE}" type="presParOf" srcId="{54D1A469-97BC-A340-A11F-5072ECDD1062}" destId="{52972B5D-FFA2-8943-8369-3C2D564B4053}" srcOrd="3" destOrd="0" presId="urn:microsoft.com/office/officeart/2005/8/layout/default"/>
    <dgm:cxn modelId="{4DDB8B69-BF7A-E447-8D36-F33DEEC0188B}" type="presParOf" srcId="{54D1A469-97BC-A340-A11F-5072ECDD1062}" destId="{D814C225-5CC1-8140-A93F-80EC007AAC7C}"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219967-FC0A-4490-A37A-E62B2112C6CA}" type="doc">
      <dgm:prSet loTypeId="urn:microsoft.com/office/officeart/2008/layout/AlternatingHexagons" loCatId="list" qsTypeId="urn:microsoft.com/office/officeart/2005/8/quickstyle/simple1" qsCatId="simple" csTypeId="urn:microsoft.com/office/officeart/2005/8/colors/accent0_3" csCatId="mainScheme" phldr="1"/>
      <dgm:spPr/>
      <dgm:t>
        <a:bodyPr/>
        <a:lstStyle/>
        <a:p>
          <a:endParaRPr lang="en-US"/>
        </a:p>
      </dgm:t>
    </dgm:pt>
    <dgm:pt modelId="{56ED9D8D-5E96-4CFF-90CF-0AA813D89EC2}">
      <dgm:prSet custT="1"/>
      <dgm:spPr>
        <a:solidFill>
          <a:schemeClr val="bg2">
            <a:lumMod val="50000"/>
          </a:schemeClr>
        </a:solidFill>
      </dgm:spPr>
      <dgm:t>
        <a:bodyPr/>
        <a:lstStyle/>
        <a:p>
          <a:endParaRPr lang="en-US" sz="800" dirty="0"/>
        </a:p>
      </dgm:t>
    </dgm:pt>
    <dgm:pt modelId="{34B5F78E-4442-4784-BFC3-84857D7BF786}" type="parTrans" cxnId="{EC4F5133-B187-4A0A-809A-A2AF3E0F644E}">
      <dgm:prSet/>
      <dgm:spPr/>
      <dgm:t>
        <a:bodyPr/>
        <a:lstStyle/>
        <a:p>
          <a:endParaRPr lang="en-US"/>
        </a:p>
      </dgm:t>
    </dgm:pt>
    <dgm:pt modelId="{843F01A9-46FA-46E8-9455-3DE76BBB5B63}" type="sibTrans" cxnId="{EC4F5133-B187-4A0A-809A-A2AF3E0F644E}">
      <dgm:prSet/>
      <dgm:spPr>
        <a:solidFill>
          <a:schemeClr val="bg2">
            <a:lumMod val="50000"/>
          </a:schemeClr>
        </a:solidFill>
      </dgm:spPr>
      <dgm:t>
        <a:bodyPr/>
        <a:lstStyle/>
        <a:p>
          <a:endParaRPr lang="en-US"/>
        </a:p>
      </dgm:t>
    </dgm:pt>
    <dgm:pt modelId="{5FCEF361-F4CE-462C-B2F6-320C34C58C51}">
      <dgm:prSet custT="1"/>
      <dgm:spPr>
        <a:solidFill>
          <a:schemeClr val="bg2">
            <a:lumMod val="50000"/>
          </a:schemeClr>
        </a:solidFill>
      </dgm:spPr>
      <dgm:t>
        <a:bodyPr/>
        <a:lstStyle/>
        <a:p>
          <a:r>
            <a:rPr lang="en-IN" sz="1200" b="1" dirty="0"/>
            <a:t>Recall (Sensitivity):</a:t>
          </a:r>
          <a:r>
            <a:rPr lang="en-IN" sz="1200" dirty="0"/>
            <a:t> Assesses the model's ability to correctly detect actual positive cases.</a:t>
          </a:r>
          <a:endParaRPr lang="en-US" sz="1200" dirty="0"/>
        </a:p>
      </dgm:t>
    </dgm:pt>
    <dgm:pt modelId="{E11CB552-A4FB-4A6C-93AD-38681A34E4D1}" type="parTrans" cxnId="{ECCD13F4-AD0D-4CED-B11B-3F9800E9F6C0}">
      <dgm:prSet/>
      <dgm:spPr/>
      <dgm:t>
        <a:bodyPr/>
        <a:lstStyle/>
        <a:p>
          <a:endParaRPr lang="en-US"/>
        </a:p>
      </dgm:t>
    </dgm:pt>
    <dgm:pt modelId="{1879DC00-FAC8-457C-A28B-BDAE336CFAB7}" type="sibTrans" cxnId="{ECCD13F4-AD0D-4CED-B11B-3F9800E9F6C0}">
      <dgm:prSet/>
      <dgm:spPr>
        <a:solidFill>
          <a:schemeClr val="bg2">
            <a:lumMod val="50000"/>
          </a:schemeClr>
        </a:solidFill>
      </dgm:spPr>
      <dgm:t>
        <a:bodyPr/>
        <a:lstStyle/>
        <a:p>
          <a:endParaRPr lang="en-US"/>
        </a:p>
      </dgm:t>
    </dgm:pt>
    <dgm:pt modelId="{83174998-08C6-413C-BADD-F229D0B0EB09}">
      <dgm:prSet/>
      <dgm:spPr>
        <a:solidFill>
          <a:schemeClr val="bg2">
            <a:lumMod val="50000"/>
          </a:schemeClr>
        </a:solidFill>
      </dgm:spPr>
      <dgm:t>
        <a:bodyPr/>
        <a:lstStyle/>
        <a:p>
          <a:endParaRPr lang="en-US" dirty="0"/>
        </a:p>
      </dgm:t>
    </dgm:pt>
    <dgm:pt modelId="{055E35F7-2705-480F-B07E-A71F00CFF36C}" type="parTrans" cxnId="{F41545E6-4677-4582-9D2E-BC3F7F6228AE}">
      <dgm:prSet/>
      <dgm:spPr/>
      <dgm:t>
        <a:bodyPr/>
        <a:lstStyle/>
        <a:p>
          <a:endParaRPr lang="en-US"/>
        </a:p>
      </dgm:t>
    </dgm:pt>
    <dgm:pt modelId="{233FBBB0-D25D-4DA4-B1A2-E7AC709742A2}" type="sibTrans" cxnId="{F41545E6-4677-4582-9D2E-BC3F7F6228AE}">
      <dgm:prSet/>
      <dgm:spPr>
        <a:solidFill>
          <a:schemeClr val="bg2">
            <a:lumMod val="50000"/>
          </a:schemeClr>
        </a:solidFill>
      </dgm:spPr>
      <dgm:t>
        <a:bodyPr/>
        <a:lstStyle/>
        <a:p>
          <a:endParaRPr lang="en-US"/>
        </a:p>
      </dgm:t>
    </dgm:pt>
    <dgm:pt modelId="{B44323B9-18D9-3549-B56D-1B36D4852647}" type="pres">
      <dgm:prSet presAssocID="{6D219967-FC0A-4490-A37A-E62B2112C6CA}" presName="Name0" presStyleCnt="0">
        <dgm:presLayoutVars>
          <dgm:chMax/>
          <dgm:chPref/>
          <dgm:dir/>
          <dgm:animLvl val="lvl"/>
        </dgm:presLayoutVars>
      </dgm:prSet>
      <dgm:spPr/>
    </dgm:pt>
    <dgm:pt modelId="{176860CF-8213-224F-BF57-76A26399CEAA}" type="pres">
      <dgm:prSet presAssocID="{56ED9D8D-5E96-4CFF-90CF-0AA813D89EC2}" presName="composite" presStyleCnt="0"/>
      <dgm:spPr/>
    </dgm:pt>
    <dgm:pt modelId="{9305B5F4-560D-CA49-99A9-42F92F36480E}" type="pres">
      <dgm:prSet presAssocID="{56ED9D8D-5E96-4CFF-90CF-0AA813D89EC2}" presName="Parent1" presStyleLbl="node1" presStyleIdx="0" presStyleCnt="6">
        <dgm:presLayoutVars>
          <dgm:chMax val="1"/>
          <dgm:chPref val="1"/>
          <dgm:bulletEnabled val="1"/>
        </dgm:presLayoutVars>
      </dgm:prSet>
      <dgm:spPr/>
    </dgm:pt>
    <dgm:pt modelId="{64390C6C-8660-064B-96F8-E4261ACA8A63}" type="pres">
      <dgm:prSet presAssocID="{56ED9D8D-5E96-4CFF-90CF-0AA813D89EC2}" presName="Childtext1" presStyleLbl="revTx" presStyleIdx="0" presStyleCnt="3">
        <dgm:presLayoutVars>
          <dgm:chMax val="0"/>
          <dgm:chPref val="0"/>
          <dgm:bulletEnabled val="1"/>
        </dgm:presLayoutVars>
      </dgm:prSet>
      <dgm:spPr/>
    </dgm:pt>
    <dgm:pt modelId="{7E557E24-9ACA-7842-B675-1AACF0150386}" type="pres">
      <dgm:prSet presAssocID="{56ED9D8D-5E96-4CFF-90CF-0AA813D89EC2}" presName="BalanceSpacing" presStyleCnt="0"/>
      <dgm:spPr/>
    </dgm:pt>
    <dgm:pt modelId="{6D9B926A-3014-404D-ADFB-3E36EE19B92F}" type="pres">
      <dgm:prSet presAssocID="{56ED9D8D-5E96-4CFF-90CF-0AA813D89EC2}" presName="BalanceSpacing1" presStyleCnt="0"/>
      <dgm:spPr/>
    </dgm:pt>
    <dgm:pt modelId="{7669F74C-0EB1-2949-B34D-F056AA88B1F3}" type="pres">
      <dgm:prSet presAssocID="{843F01A9-46FA-46E8-9455-3DE76BBB5B63}" presName="Accent1Text" presStyleLbl="node1" presStyleIdx="1" presStyleCnt="6"/>
      <dgm:spPr/>
    </dgm:pt>
    <dgm:pt modelId="{E990BA59-2EB8-8A41-9E66-4EEED5FEABAD}" type="pres">
      <dgm:prSet presAssocID="{843F01A9-46FA-46E8-9455-3DE76BBB5B63}" presName="spaceBetweenRectangles" presStyleCnt="0"/>
      <dgm:spPr/>
    </dgm:pt>
    <dgm:pt modelId="{E7A0669B-D81E-4043-A3D9-9587F3E49DA2}" type="pres">
      <dgm:prSet presAssocID="{5FCEF361-F4CE-462C-B2F6-320C34C58C51}" presName="composite" presStyleCnt="0"/>
      <dgm:spPr/>
    </dgm:pt>
    <dgm:pt modelId="{8494F287-A896-9644-A329-F1BEBC092C9F}" type="pres">
      <dgm:prSet presAssocID="{5FCEF361-F4CE-462C-B2F6-320C34C58C51}" presName="Parent1" presStyleLbl="node1" presStyleIdx="2" presStyleCnt="6">
        <dgm:presLayoutVars>
          <dgm:chMax val="1"/>
          <dgm:chPref val="1"/>
          <dgm:bulletEnabled val="1"/>
        </dgm:presLayoutVars>
      </dgm:prSet>
      <dgm:spPr/>
    </dgm:pt>
    <dgm:pt modelId="{CA6D3092-94FC-F14C-8851-215428197E52}" type="pres">
      <dgm:prSet presAssocID="{5FCEF361-F4CE-462C-B2F6-320C34C58C51}" presName="Childtext1" presStyleLbl="revTx" presStyleIdx="1" presStyleCnt="3">
        <dgm:presLayoutVars>
          <dgm:chMax val="0"/>
          <dgm:chPref val="0"/>
          <dgm:bulletEnabled val="1"/>
        </dgm:presLayoutVars>
      </dgm:prSet>
      <dgm:spPr/>
    </dgm:pt>
    <dgm:pt modelId="{59EC6741-9533-EC4D-BE62-89514562F05C}" type="pres">
      <dgm:prSet presAssocID="{5FCEF361-F4CE-462C-B2F6-320C34C58C51}" presName="BalanceSpacing" presStyleCnt="0"/>
      <dgm:spPr/>
    </dgm:pt>
    <dgm:pt modelId="{7B4AE97B-EDB0-7247-8ABD-559AB357C7A2}" type="pres">
      <dgm:prSet presAssocID="{5FCEF361-F4CE-462C-B2F6-320C34C58C51}" presName="BalanceSpacing1" presStyleCnt="0"/>
      <dgm:spPr/>
    </dgm:pt>
    <dgm:pt modelId="{5E0004F4-C3D5-7347-A639-913617D11B87}" type="pres">
      <dgm:prSet presAssocID="{1879DC00-FAC8-457C-A28B-BDAE336CFAB7}" presName="Accent1Text" presStyleLbl="node1" presStyleIdx="3" presStyleCnt="6"/>
      <dgm:spPr/>
    </dgm:pt>
    <dgm:pt modelId="{837D65A0-2697-8F4B-B6B6-BE096FA0A19E}" type="pres">
      <dgm:prSet presAssocID="{1879DC00-FAC8-457C-A28B-BDAE336CFAB7}" presName="spaceBetweenRectangles" presStyleCnt="0"/>
      <dgm:spPr/>
    </dgm:pt>
    <dgm:pt modelId="{61A996E7-48BE-8E45-B322-2B3FDB2C4789}" type="pres">
      <dgm:prSet presAssocID="{83174998-08C6-413C-BADD-F229D0B0EB09}" presName="composite" presStyleCnt="0"/>
      <dgm:spPr/>
    </dgm:pt>
    <dgm:pt modelId="{21CE84CB-388D-5943-A9BA-277BD9E8FE52}" type="pres">
      <dgm:prSet presAssocID="{83174998-08C6-413C-BADD-F229D0B0EB09}" presName="Parent1" presStyleLbl="node1" presStyleIdx="4" presStyleCnt="6">
        <dgm:presLayoutVars>
          <dgm:chMax val="1"/>
          <dgm:chPref val="1"/>
          <dgm:bulletEnabled val="1"/>
        </dgm:presLayoutVars>
      </dgm:prSet>
      <dgm:spPr/>
    </dgm:pt>
    <dgm:pt modelId="{BA49E243-210C-7B44-97B1-58250D206291}" type="pres">
      <dgm:prSet presAssocID="{83174998-08C6-413C-BADD-F229D0B0EB09}" presName="Childtext1" presStyleLbl="revTx" presStyleIdx="2" presStyleCnt="3">
        <dgm:presLayoutVars>
          <dgm:chMax val="0"/>
          <dgm:chPref val="0"/>
          <dgm:bulletEnabled val="1"/>
        </dgm:presLayoutVars>
      </dgm:prSet>
      <dgm:spPr/>
    </dgm:pt>
    <dgm:pt modelId="{0431866A-63DF-D644-8B69-CB83474B82FE}" type="pres">
      <dgm:prSet presAssocID="{83174998-08C6-413C-BADD-F229D0B0EB09}" presName="BalanceSpacing" presStyleCnt="0"/>
      <dgm:spPr/>
    </dgm:pt>
    <dgm:pt modelId="{F8BB9AB7-25A4-024E-BED6-59A22CACEEE8}" type="pres">
      <dgm:prSet presAssocID="{83174998-08C6-413C-BADD-F229D0B0EB09}" presName="BalanceSpacing1" presStyleCnt="0"/>
      <dgm:spPr/>
    </dgm:pt>
    <dgm:pt modelId="{141D5B38-82D7-1548-988E-076185790ADA}" type="pres">
      <dgm:prSet presAssocID="{233FBBB0-D25D-4DA4-B1A2-E7AC709742A2}" presName="Accent1Text" presStyleLbl="node1" presStyleIdx="5" presStyleCnt="6"/>
      <dgm:spPr/>
    </dgm:pt>
  </dgm:ptLst>
  <dgm:cxnLst>
    <dgm:cxn modelId="{0D561009-DB1B-114F-AF40-4924F533184A}" type="presOf" srcId="{83174998-08C6-413C-BADD-F229D0B0EB09}" destId="{21CE84CB-388D-5943-A9BA-277BD9E8FE52}" srcOrd="0" destOrd="0" presId="urn:microsoft.com/office/officeart/2008/layout/AlternatingHexagons"/>
    <dgm:cxn modelId="{EC4F5133-B187-4A0A-809A-A2AF3E0F644E}" srcId="{6D219967-FC0A-4490-A37A-E62B2112C6CA}" destId="{56ED9D8D-5E96-4CFF-90CF-0AA813D89EC2}" srcOrd="0" destOrd="0" parTransId="{34B5F78E-4442-4784-BFC3-84857D7BF786}" sibTransId="{843F01A9-46FA-46E8-9455-3DE76BBB5B63}"/>
    <dgm:cxn modelId="{09238246-7CB0-C54A-B55D-55EA1692AAF7}" type="presOf" srcId="{233FBBB0-D25D-4DA4-B1A2-E7AC709742A2}" destId="{141D5B38-82D7-1548-988E-076185790ADA}" srcOrd="0" destOrd="0" presId="urn:microsoft.com/office/officeart/2008/layout/AlternatingHexagons"/>
    <dgm:cxn modelId="{59871F49-B297-A641-B38E-B9E088DC3A4D}" type="presOf" srcId="{1879DC00-FAC8-457C-A28B-BDAE336CFAB7}" destId="{5E0004F4-C3D5-7347-A639-913617D11B87}" srcOrd="0" destOrd="0" presId="urn:microsoft.com/office/officeart/2008/layout/AlternatingHexagons"/>
    <dgm:cxn modelId="{17BD5C4A-B21D-3846-A008-2A29A98F106C}" type="presOf" srcId="{5FCEF361-F4CE-462C-B2F6-320C34C58C51}" destId="{8494F287-A896-9644-A329-F1BEBC092C9F}" srcOrd="0" destOrd="0" presId="urn:microsoft.com/office/officeart/2008/layout/AlternatingHexagons"/>
    <dgm:cxn modelId="{FD0BA471-7AF6-C142-A53B-8AFBBD64CA43}" type="presOf" srcId="{56ED9D8D-5E96-4CFF-90CF-0AA813D89EC2}" destId="{9305B5F4-560D-CA49-99A9-42F92F36480E}" srcOrd="0" destOrd="0" presId="urn:microsoft.com/office/officeart/2008/layout/AlternatingHexagons"/>
    <dgm:cxn modelId="{C295D093-F38D-264E-A16C-64ADBB38B757}" type="presOf" srcId="{6D219967-FC0A-4490-A37A-E62B2112C6CA}" destId="{B44323B9-18D9-3549-B56D-1B36D4852647}" srcOrd="0" destOrd="0" presId="urn:microsoft.com/office/officeart/2008/layout/AlternatingHexagons"/>
    <dgm:cxn modelId="{D871B394-551C-C740-BC40-F25A194218C8}" type="presOf" srcId="{843F01A9-46FA-46E8-9455-3DE76BBB5B63}" destId="{7669F74C-0EB1-2949-B34D-F056AA88B1F3}" srcOrd="0" destOrd="0" presId="urn:microsoft.com/office/officeart/2008/layout/AlternatingHexagons"/>
    <dgm:cxn modelId="{F41545E6-4677-4582-9D2E-BC3F7F6228AE}" srcId="{6D219967-FC0A-4490-A37A-E62B2112C6CA}" destId="{83174998-08C6-413C-BADD-F229D0B0EB09}" srcOrd="2" destOrd="0" parTransId="{055E35F7-2705-480F-B07E-A71F00CFF36C}" sibTransId="{233FBBB0-D25D-4DA4-B1A2-E7AC709742A2}"/>
    <dgm:cxn modelId="{ECCD13F4-AD0D-4CED-B11B-3F9800E9F6C0}" srcId="{6D219967-FC0A-4490-A37A-E62B2112C6CA}" destId="{5FCEF361-F4CE-462C-B2F6-320C34C58C51}" srcOrd="1" destOrd="0" parTransId="{E11CB552-A4FB-4A6C-93AD-38681A34E4D1}" sibTransId="{1879DC00-FAC8-457C-A28B-BDAE336CFAB7}"/>
    <dgm:cxn modelId="{AE94C912-939E-FA4A-BB6F-D4F6221A1171}" type="presParOf" srcId="{B44323B9-18D9-3549-B56D-1B36D4852647}" destId="{176860CF-8213-224F-BF57-76A26399CEAA}" srcOrd="0" destOrd="0" presId="urn:microsoft.com/office/officeart/2008/layout/AlternatingHexagons"/>
    <dgm:cxn modelId="{F9A40634-CE49-D645-9C45-F095CDD833E0}" type="presParOf" srcId="{176860CF-8213-224F-BF57-76A26399CEAA}" destId="{9305B5F4-560D-CA49-99A9-42F92F36480E}" srcOrd="0" destOrd="0" presId="urn:microsoft.com/office/officeart/2008/layout/AlternatingHexagons"/>
    <dgm:cxn modelId="{62D5C6A4-7125-154B-A971-5D8FC0AC8828}" type="presParOf" srcId="{176860CF-8213-224F-BF57-76A26399CEAA}" destId="{64390C6C-8660-064B-96F8-E4261ACA8A63}" srcOrd="1" destOrd="0" presId="urn:microsoft.com/office/officeart/2008/layout/AlternatingHexagons"/>
    <dgm:cxn modelId="{89AC69BE-6AE5-B742-A95B-C279163AE400}" type="presParOf" srcId="{176860CF-8213-224F-BF57-76A26399CEAA}" destId="{7E557E24-9ACA-7842-B675-1AACF0150386}" srcOrd="2" destOrd="0" presId="urn:microsoft.com/office/officeart/2008/layout/AlternatingHexagons"/>
    <dgm:cxn modelId="{1B4DAF26-F8FC-5B48-8494-536E4A88CA3F}" type="presParOf" srcId="{176860CF-8213-224F-BF57-76A26399CEAA}" destId="{6D9B926A-3014-404D-ADFB-3E36EE19B92F}" srcOrd="3" destOrd="0" presId="urn:microsoft.com/office/officeart/2008/layout/AlternatingHexagons"/>
    <dgm:cxn modelId="{BE1B6DE9-2AED-0B4F-8793-F6A8D5AA73A2}" type="presParOf" srcId="{176860CF-8213-224F-BF57-76A26399CEAA}" destId="{7669F74C-0EB1-2949-B34D-F056AA88B1F3}" srcOrd="4" destOrd="0" presId="urn:microsoft.com/office/officeart/2008/layout/AlternatingHexagons"/>
    <dgm:cxn modelId="{1F318FF1-9819-B74E-BCBF-AC7067011E74}" type="presParOf" srcId="{B44323B9-18D9-3549-B56D-1B36D4852647}" destId="{E990BA59-2EB8-8A41-9E66-4EEED5FEABAD}" srcOrd="1" destOrd="0" presId="urn:microsoft.com/office/officeart/2008/layout/AlternatingHexagons"/>
    <dgm:cxn modelId="{ED66D003-980D-484C-A1C0-C82E11C88A49}" type="presParOf" srcId="{B44323B9-18D9-3549-B56D-1B36D4852647}" destId="{E7A0669B-D81E-4043-A3D9-9587F3E49DA2}" srcOrd="2" destOrd="0" presId="urn:microsoft.com/office/officeart/2008/layout/AlternatingHexagons"/>
    <dgm:cxn modelId="{6AC1172E-365E-F04D-9ADF-AA60FED246FC}" type="presParOf" srcId="{E7A0669B-D81E-4043-A3D9-9587F3E49DA2}" destId="{8494F287-A896-9644-A329-F1BEBC092C9F}" srcOrd="0" destOrd="0" presId="urn:microsoft.com/office/officeart/2008/layout/AlternatingHexagons"/>
    <dgm:cxn modelId="{8F38BE9A-0A1D-4248-9AED-E04BC5CBA01F}" type="presParOf" srcId="{E7A0669B-D81E-4043-A3D9-9587F3E49DA2}" destId="{CA6D3092-94FC-F14C-8851-215428197E52}" srcOrd="1" destOrd="0" presId="urn:microsoft.com/office/officeart/2008/layout/AlternatingHexagons"/>
    <dgm:cxn modelId="{1DF5FA31-AA47-B04F-9FB6-43F645209931}" type="presParOf" srcId="{E7A0669B-D81E-4043-A3D9-9587F3E49DA2}" destId="{59EC6741-9533-EC4D-BE62-89514562F05C}" srcOrd="2" destOrd="0" presId="urn:microsoft.com/office/officeart/2008/layout/AlternatingHexagons"/>
    <dgm:cxn modelId="{F6EBAED8-EEBC-CE4C-B185-BB89A7E38242}" type="presParOf" srcId="{E7A0669B-D81E-4043-A3D9-9587F3E49DA2}" destId="{7B4AE97B-EDB0-7247-8ABD-559AB357C7A2}" srcOrd="3" destOrd="0" presId="urn:microsoft.com/office/officeart/2008/layout/AlternatingHexagons"/>
    <dgm:cxn modelId="{69948BCE-CCA5-A24C-BEC8-6F0FB19A84FA}" type="presParOf" srcId="{E7A0669B-D81E-4043-A3D9-9587F3E49DA2}" destId="{5E0004F4-C3D5-7347-A639-913617D11B87}" srcOrd="4" destOrd="0" presId="urn:microsoft.com/office/officeart/2008/layout/AlternatingHexagons"/>
    <dgm:cxn modelId="{C084A949-6FD5-1D48-B18A-937C7B6D39EF}" type="presParOf" srcId="{B44323B9-18D9-3549-B56D-1B36D4852647}" destId="{837D65A0-2697-8F4B-B6B6-BE096FA0A19E}" srcOrd="3" destOrd="0" presId="urn:microsoft.com/office/officeart/2008/layout/AlternatingHexagons"/>
    <dgm:cxn modelId="{DB31AF77-28F3-0D48-A11A-7D804D8B6F7F}" type="presParOf" srcId="{B44323B9-18D9-3549-B56D-1B36D4852647}" destId="{61A996E7-48BE-8E45-B322-2B3FDB2C4789}" srcOrd="4" destOrd="0" presId="urn:microsoft.com/office/officeart/2008/layout/AlternatingHexagons"/>
    <dgm:cxn modelId="{397D69F3-37AD-E74E-870D-FE0DFFF6DEC8}" type="presParOf" srcId="{61A996E7-48BE-8E45-B322-2B3FDB2C4789}" destId="{21CE84CB-388D-5943-A9BA-277BD9E8FE52}" srcOrd="0" destOrd="0" presId="urn:microsoft.com/office/officeart/2008/layout/AlternatingHexagons"/>
    <dgm:cxn modelId="{A8C66242-8E2C-204C-BCF8-8A968B930A1A}" type="presParOf" srcId="{61A996E7-48BE-8E45-B322-2B3FDB2C4789}" destId="{BA49E243-210C-7B44-97B1-58250D206291}" srcOrd="1" destOrd="0" presId="urn:microsoft.com/office/officeart/2008/layout/AlternatingHexagons"/>
    <dgm:cxn modelId="{9E37121C-12FE-E947-9024-666F95C2DD5C}" type="presParOf" srcId="{61A996E7-48BE-8E45-B322-2B3FDB2C4789}" destId="{0431866A-63DF-D644-8B69-CB83474B82FE}" srcOrd="2" destOrd="0" presId="urn:microsoft.com/office/officeart/2008/layout/AlternatingHexagons"/>
    <dgm:cxn modelId="{52ED1F39-8D8A-D64F-8DBD-E88D831C0A9B}" type="presParOf" srcId="{61A996E7-48BE-8E45-B322-2B3FDB2C4789}" destId="{F8BB9AB7-25A4-024E-BED6-59A22CACEEE8}" srcOrd="3" destOrd="0" presId="urn:microsoft.com/office/officeart/2008/layout/AlternatingHexagons"/>
    <dgm:cxn modelId="{3EF42E94-9A18-1246-919B-C10C16BC3DBD}" type="presParOf" srcId="{61A996E7-48BE-8E45-B322-2B3FDB2C4789}" destId="{141D5B38-82D7-1548-988E-076185790ADA}" srcOrd="4" destOrd="0" presId="urn:microsoft.com/office/officeart/2008/layout/AlternatingHexagon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E0089-5AB2-9340-A5EC-5DEE5EAEB0D4}">
      <dsp:nvSpPr>
        <dsp:cNvPr id="0" name=""/>
        <dsp:cNvSpPr/>
      </dsp:nvSpPr>
      <dsp:spPr>
        <a:xfrm>
          <a:off x="-74050" y="314860"/>
          <a:ext cx="4938295" cy="313581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B343E3-81C4-AA4A-83A1-370275F15168}">
      <dsp:nvSpPr>
        <dsp:cNvPr id="0" name=""/>
        <dsp:cNvSpPr/>
      </dsp:nvSpPr>
      <dsp:spPr>
        <a:xfrm>
          <a:off x="474649" y="836125"/>
          <a:ext cx="4938295" cy="3135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Breast cancer is one of the leading causes of mortality among women worldwide. Early and accurate detection is critical to improving survival rates, yet existing diagnostic methods can be prone to false positives or negatives, which can delay treatment and lead to patient anxiety. Magnetic Resonance Imaging (MRI) has emerged as a powerful imaging technique for identifying abnormalities in breast tissue.</a:t>
          </a:r>
        </a:p>
      </dsp:txBody>
      <dsp:txXfrm>
        <a:off x="566494" y="927970"/>
        <a:ext cx="4754605" cy="2952127"/>
      </dsp:txXfrm>
    </dsp:sp>
    <dsp:sp modelId="{7BEB56EC-DB0F-3746-8F38-D8996FC57BD1}">
      <dsp:nvSpPr>
        <dsp:cNvPr id="0" name=""/>
        <dsp:cNvSpPr/>
      </dsp:nvSpPr>
      <dsp:spPr>
        <a:xfrm>
          <a:off x="6029398" y="811285"/>
          <a:ext cx="4938295" cy="313581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3BB29F-C8C4-4847-9CC8-388D43E14CCA}">
      <dsp:nvSpPr>
        <dsp:cNvPr id="0" name=""/>
        <dsp:cNvSpPr/>
      </dsp:nvSpPr>
      <dsp:spPr>
        <a:xfrm>
          <a:off x="6578097" y="1332550"/>
          <a:ext cx="4938295" cy="31358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However, accurately interpreting MRI scans remains challenging due to the complex nature of the scans and the potential for human error. </a:t>
          </a:r>
          <a:r>
            <a:rPr lang="en-US" sz="1700" kern="1200" dirty="0" err="1"/>
            <a:t>TumorTrace</a:t>
          </a:r>
          <a:r>
            <a:rPr lang="en-US" sz="1700" kern="1200" dirty="0"/>
            <a:t> aims to leverage artificial intelligence (AI) to enhance the precision and efficiency of breast cancer detection by </a:t>
          </a:r>
          <a:r>
            <a:rPr lang="en-US" sz="1700" kern="1200" dirty="0" err="1"/>
            <a:t>analysing</a:t>
          </a:r>
          <a:r>
            <a:rPr lang="en-US" sz="1700" kern="1200" dirty="0"/>
            <a:t> MRI scans. By employing advanced machine learning algorithms, </a:t>
          </a:r>
          <a:r>
            <a:rPr lang="en-US" sz="1700" kern="1200" dirty="0" err="1"/>
            <a:t>TumorTrace</a:t>
          </a:r>
          <a:r>
            <a:rPr lang="en-US" sz="1700" kern="1200" dirty="0"/>
            <a:t> seeks to reduce misdiagnosis, accelerate detection, and improve overall patient outcomes, making early intervention more feasible and effective.</a:t>
          </a:r>
        </a:p>
      </dsp:txBody>
      <dsp:txXfrm>
        <a:off x="6669942" y="1424395"/>
        <a:ext cx="4754605" cy="29521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F1F28-FBC8-45C2-AECD-8B1469930890}">
      <dsp:nvSpPr>
        <dsp:cNvPr id="0" name=""/>
        <dsp:cNvSpPr/>
      </dsp:nvSpPr>
      <dsp:spPr>
        <a:xfrm>
          <a:off x="0" y="658"/>
          <a:ext cx="4242816" cy="5651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kern="1200"/>
            <a:t>Training Set:</a:t>
          </a:r>
          <a:endParaRPr lang="en-IN" sz="2300" kern="1200"/>
        </a:p>
      </dsp:txBody>
      <dsp:txXfrm>
        <a:off x="27586" y="28244"/>
        <a:ext cx="4187644" cy="509938"/>
      </dsp:txXfrm>
    </dsp:sp>
    <dsp:sp modelId="{450ABD60-7A6F-4D68-9217-D1CAFB59620F}">
      <dsp:nvSpPr>
        <dsp:cNvPr id="0" name=""/>
        <dsp:cNvSpPr/>
      </dsp:nvSpPr>
      <dsp:spPr>
        <a:xfrm>
          <a:off x="0" y="565768"/>
          <a:ext cx="4242816" cy="630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709"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IN" sz="1800" kern="1200"/>
            <a:t>Benign: 5,559</a:t>
          </a:r>
        </a:p>
        <a:p>
          <a:pPr marL="171450" lvl="1" indent="-171450" algn="l" defTabSz="800100">
            <a:lnSpc>
              <a:spcPct val="90000"/>
            </a:lnSpc>
            <a:spcBef>
              <a:spcPct val="0"/>
            </a:spcBef>
            <a:spcAft>
              <a:spcPct val="20000"/>
            </a:spcAft>
            <a:buChar char="•"/>
          </a:pPr>
          <a:r>
            <a:rPr lang="en-IN" sz="1800" kern="1200"/>
            <a:t>Malignant: 14,875</a:t>
          </a:r>
        </a:p>
      </dsp:txBody>
      <dsp:txXfrm>
        <a:off x="0" y="565768"/>
        <a:ext cx="4242816" cy="630832"/>
      </dsp:txXfrm>
    </dsp:sp>
    <dsp:sp modelId="{0E94497C-AC6B-4979-B5D4-4FCED6B1CCF1}">
      <dsp:nvSpPr>
        <dsp:cNvPr id="0" name=""/>
        <dsp:cNvSpPr/>
      </dsp:nvSpPr>
      <dsp:spPr>
        <a:xfrm>
          <a:off x="0" y="1196601"/>
          <a:ext cx="4242816" cy="5651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kern="1200"/>
            <a:t>Test Set:</a:t>
          </a:r>
          <a:endParaRPr lang="en-IN" sz="2300" kern="1200"/>
        </a:p>
      </dsp:txBody>
      <dsp:txXfrm>
        <a:off x="27586" y="1224187"/>
        <a:ext cx="4187644" cy="509938"/>
      </dsp:txXfrm>
    </dsp:sp>
    <dsp:sp modelId="{73F03995-C6CC-452D-8683-694749394843}">
      <dsp:nvSpPr>
        <dsp:cNvPr id="0" name=""/>
        <dsp:cNvSpPr/>
      </dsp:nvSpPr>
      <dsp:spPr>
        <a:xfrm>
          <a:off x="0" y="1761711"/>
          <a:ext cx="4242816" cy="630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709"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IN" sz="1800" kern="1200"/>
            <a:t>Benign: 1,938</a:t>
          </a:r>
        </a:p>
        <a:p>
          <a:pPr marL="171450" lvl="1" indent="-171450" algn="l" defTabSz="800100">
            <a:lnSpc>
              <a:spcPct val="90000"/>
            </a:lnSpc>
            <a:spcBef>
              <a:spcPct val="0"/>
            </a:spcBef>
            <a:spcAft>
              <a:spcPct val="20000"/>
            </a:spcAft>
            <a:buChar char="•"/>
          </a:pPr>
          <a:r>
            <a:rPr lang="en-IN" sz="1800" kern="1200"/>
            <a:t>Malignant: 4,913</a:t>
          </a:r>
        </a:p>
      </dsp:txBody>
      <dsp:txXfrm>
        <a:off x="0" y="1761711"/>
        <a:ext cx="4242816" cy="630832"/>
      </dsp:txXfrm>
    </dsp:sp>
    <dsp:sp modelId="{D97B0CDC-8EAC-4A51-AB50-D5998E48B087}">
      <dsp:nvSpPr>
        <dsp:cNvPr id="0" name=""/>
        <dsp:cNvSpPr/>
      </dsp:nvSpPr>
      <dsp:spPr>
        <a:xfrm>
          <a:off x="0" y="2392543"/>
          <a:ext cx="4242816" cy="5651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kern="1200"/>
            <a:t>Validation Set:</a:t>
          </a:r>
          <a:endParaRPr lang="en-IN" sz="2300" kern="1200"/>
        </a:p>
      </dsp:txBody>
      <dsp:txXfrm>
        <a:off x="27586" y="2420129"/>
        <a:ext cx="4187644" cy="509938"/>
      </dsp:txXfrm>
    </dsp:sp>
    <dsp:sp modelId="{ABC3512A-7678-4A6A-AEDF-B650DF79A7DE}">
      <dsp:nvSpPr>
        <dsp:cNvPr id="0" name=""/>
        <dsp:cNvSpPr/>
      </dsp:nvSpPr>
      <dsp:spPr>
        <a:xfrm>
          <a:off x="0" y="2957653"/>
          <a:ext cx="4242816" cy="630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709"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IN" sz="1800" kern="1200"/>
            <a:t>Benign: 408</a:t>
          </a:r>
        </a:p>
        <a:p>
          <a:pPr marL="171450" lvl="1" indent="-171450" algn="l" defTabSz="800100">
            <a:lnSpc>
              <a:spcPct val="90000"/>
            </a:lnSpc>
            <a:spcBef>
              <a:spcPct val="0"/>
            </a:spcBef>
            <a:spcAft>
              <a:spcPct val="20000"/>
            </a:spcAft>
            <a:buChar char="•"/>
          </a:pPr>
          <a:r>
            <a:rPr lang="en-IN" sz="1800" kern="1200"/>
            <a:t>Malignant: 1,581</a:t>
          </a:r>
        </a:p>
      </dsp:txBody>
      <dsp:txXfrm>
        <a:off x="0" y="2957653"/>
        <a:ext cx="4242816" cy="6308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11AFA-AA0E-4423-9F45-9081BCC64DFE}">
      <dsp:nvSpPr>
        <dsp:cNvPr id="0" name=""/>
        <dsp:cNvSpPr/>
      </dsp:nvSpPr>
      <dsp:spPr>
        <a:xfrm>
          <a:off x="0" y="0"/>
          <a:ext cx="5299544" cy="590931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C4958A-920E-4C45-9393-435707CF9859}">
      <dsp:nvSpPr>
        <dsp:cNvPr id="0" name=""/>
        <dsp:cNvSpPr/>
      </dsp:nvSpPr>
      <dsp:spPr>
        <a:xfrm>
          <a:off x="1049569" y="624275"/>
          <a:ext cx="3444703" cy="349711"/>
        </a:xfrm>
        <a:prstGeom prst="roundRect">
          <a:avLst/>
        </a:prstGeom>
        <a:solidFill>
          <a:schemeClr val="accent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Class Imbalance Challenges</a:t>
          </a:r>
          <a:endParaRPr lang="en-IN" sz="1800" kern="1200" dirty="0"/>
        </a:p>
      </dsp:txBody>
      <dsp:txXfrm>
        <a:off x="1066640" y="641346"/>
        <a:ext cx="3410561" cy="315569"/>
      </dsp:txXfrm>
    </dsp:sp>
    <dsp:sp modelId="{A0AF6C6E-9B07-4839-9756-77D0499D0710}">
      <dsp:nvSpPr>
        <dsp:cNvPr id="0" name=""/>
        <dsp:cNvSpPr/>
      </dsp:nvSpPr>
      <dsp:spPr>
        <a:xfrm>
          <a:off x="1022149" y="1033251"/>
          <a:ext cx="3444703" cy="34971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dirty="0"/>
            <a:t>Malignant class</a:t>
          </a:r>
          <a:r>
            <a:rPr lang="en-US" sz="800" kern="1200" dirty="0"/>
            <a:t> significantly outnumbers the </a:t>
          </a:r>
          <a:r>
            <a:rPr lang="en-US" sz="800" b="1" kern="1200" dirty="0"/>
            <a:t>benign class</a:t>
          </a:r>
          <a:r>
            <a:rPr lang="en-US" sz="800" kern="1200" dirty="0"/>
            <a:t>.</a:t>
          </a:r>
          <a:endParaRPr lang="en-IN" sz="800" kern="1200" dirty="0"/>
        </a:p>
      </dsp:txBody>
      <dsp:txXfrm>
        <a:off x="1039220" y="1050322"/>
        <a:ext cx="3410561" cy="315569"/>
      </dsp:txXfrm>
    </dsp:sp>
    <dsp:sp modelId="{71B241AB-C9A8-4B96-A93D-6B686256636C}">
      <dsp:nvSpPr>
        <dsp:cNvPr id="0" name=""/>
        <dsp:cNvSpPr/>
      </dsp:nvSpPr>
      <dsp:spPr>
        <a:xfrm>
          <a:off x="1031278" y="1444962"/>
          <a:ext cx="3444703" cy="34971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Potential model bias towards predicting </a:t>
          </a:r>
          <a:r>
            <a:rPr lang="en-US" sz="800" b="1" kern="1200" dirty="0"/>
            <a:t>malignant</a:t>
          </a:r>
          <a:r>
            <a:rPr lang="en-US" sz="800" kern="1200" dirty="0"/>
            <a:t>.</a:t>
          </a:r>
          <a:endParaRPr lang="en-IN" sz="800" kern="1200" dirty="0"/>
        </a:p>
      </dsp:txBody>
      <dsp:txXfrm>
        <a:off x="1048349" y="1462033"/>
        <a:ext cx="3410561" cy="315569"/>
      </dsp:txXfrm>
    </dsp:sp>
    <dsp:sp modelId="{5F318398-F99A-4661-85DA-9602886B61BF}">
      <dsp:nvSpPr>
        <dsp:cNvPr id="0" name=""/>
        <dsp:cNvSpPr/>
      </dsp:nvSpPr>
      <dsp:spPr>
        <a:xfrm>
          <a:off x="1022149" y="1865818"/>
          <a:ext cx="3444703" cy="34971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May lead to poor performance on the </a:t>
          </a:r>
          <a:r>
            <a:rPr lang="en-US" sz="800" b="1" kern="1200"/>
            <a:t>benign class</a:t>
          </a:r>
          <a:r>
            <a:rPr lang="en-US" sz="800" kern="1200"/>
            <a:t>.</a:t>
          </a:r>
          <a:endParaRPr lang="en-IN" sz="800" kern="1200"/>
        </a:p>
      </dsp:txBody>
      <dsp:txXfrm>
        <a:off x="1039220" y="1882889"/>
        <a:ext cx="3410561" cy="315569"/>
      </dsp:txXfrm>
    </dsp:sp>
    <dsp:sp modelId="{7CB7C15A-A1B4-4B42-9CC2-3B8C34A61CB1}">
      <dsp:nvSpPr>
        <dsp:cNvPr id="0" name=""/>
        <dsp:cNvSpPr/>
      </dsp:nvSpPr>
      <dsp:spPr>
        <a:xfrm>
          <a:off x="985566" y="2323251"/>
          <a:ext cx="3444703" cy="349711"/>
        </a:xfrm>
        <a:prstGeom prst="roundRect">
          <a:avLst/>
        </a:prstGeom>
        <a:solidFill>
          <a:schemeClr val="accent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Mitigation Strategies</a:t>
          </a:r>
          <a:endParaRPr lang="en-IN" sz="2000" kern="1200" dirty="0"/>
        </a:p>
      </dsp:txBody>
      <dsp:txXfrm>
        <a:off x="1002637" y="2340322"/>
        <a:ext cx="3410561" cy="315569"/>
      </dsp:txXfrm>
    </dsp:sp>
    <dsp:sp modelId="{AF41C73A-BEED-471A-872E-B998289E3FF0}">
      <dsp:nvSpPr>
        <dsp:cNvPr id="0" name=""/>
        <dsp:cNvSpPr/>
      </dsp:nvSpPr>
      <dsp:spPr>
        <a:xfrm>
          <a:off x="994695" y="2743443"/>
          <a:ext cx="3444703" cy="34971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dirty="0"/>
            <a:t>Oversampling</a:t>
          </a:r>
          <a:r>
            <a:rPr lang="en-US" sz="800" kern="1200" dirty="0"/>
            <a:t>: Increase benign samples using techniques like SMOTE.</a:t>
          </a:r>
          <a:endParaRPr lang="en-IN" sz="800" kern="1200" dirty="0"/>
        </a:p>
      </dsp:txBody>
      <dsp:txXfrm>
        <a:off x="1011766" y="2760514"/>
        <a:ext cx="3410561" cy="315569"/>
      </dsp:txXfrm>
    </dsp:sp>
    <dsp:sp modelId="{50DE7F08-9B7C-461E-AC23-DAADAA294B17}">
      <dsp:nvSpPr>
        <dsp:cNvPr id="0" name=""/>
        <dsp:cNvSpPr/>
      </dsp:nvSpPr>
      <dsp:spPr>
        <a:xfrm>
          <a:off x="994695" y="3210685"/>
          <a:ext cx="3444703" cy="34971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a:t>Undersampling</a:t>
          </a:r>
          <a:r>
            <a:rPr lang="en-US" sz="800" kern="1200"/>
            <a:t>: Reduce malignant samples to balance dataset.</a:t>
          </a:r>
          <a:endParaRPr lang="en-IN" sz="800" kern="1200"/>
        </a:p>
      </dsp:txBody>
      <dsp:txXfrm>
        <a:off x="1011766" y="3227756"/>
        <a:ext cx="3410561" cy="315569"/>
      </dsp:txXfrm>
    </dsp:sp>
    <dsp:sp modelId="{25CE3B1E-B294-4A6C-B3D2-745DC46DF68D}">
      <dsp:nvSpPr>
        <dsp:cNvPr id="0" name=""/>
        <dsp:cNvSpPr/>
      </dsp:nvSpPr>
      <dsp:spPr>
        <a:xfrm>
          <a:off x="976403" y="3668121"/>
          <a:ext cx="3444703" cy="34971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a:t>Class Weights</a:t>
          </a:r>
          <a:r>
            <a:rPr lang="en-US" sz="800" kern="1200"/>
            <a:t>: Assign higher weights to the minority class.</a:t>
          </a:r>
          <a:endParaRPr lang="en-IN" sz="800" kern="1200"/>
        </a:p>
      </dsp:txBody>
      <dsp:txXfrm>
        <a:off x="993474" y="3685192"/>
        <a:ext cx="3410561" cy="315569"/>
      </dsp:txXfrm>
    </dsp:sp>
    <dsp:sp modelId="{60BF5927-246F-4F2A-883F-CE926117A604}">
      <dsp:nvSpPr>
        <dsp:cNvPr id="0" name=""/>
        <dsp:cNvSpPr/>
      </dsp:nvSpPr>
      <dsp:spPr>
        <a:xfrm>
          <a:off x="958147" y="4134695"/>
          <a:ext cx="3444703" cy="34971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a:t>Data Augmentation</a:t>
          </a:r>
          <a:r>
            <a:rPr lang="en-US" sz="800" kern="1200"/>
            <a:t>: Augment benign samples with techniques like rotation and flipping.</a:t>
          </a:r>
          <a:endParaRPr lang="en-IN" sz="800" kern="1200"/>
        </a:p>
      </dsp:txBody>
      <dsp:txXfrm>
        <a:off x="975218" y="4151766"/>
        <a:ext cx="3410561" cy="315569"/>
      </dsp:txXfrm>
    </dsp:sp>
    <dsp:sp modelId="{91BE08DF-CD76-45A1-A3E1-930DF50B2ECD}">
      <dsp:nvSpPr>
        <dsp:cNvPr id="0" name=""/>
        <dsp:cNvSpPr/>
      </dsp:nvSpPr>
      <dsp:spPr>
        <a:xfrm>
          <a:off x="921564" y="4656139"/>
          <a:ext cx="3444703" cy="349711"/>
        </a:xfrm>
        <a:prstGeom prst="roundRect">
          <a:avLst/>
        </a:prstGeom>
        <a:solidFill>
          <a:schemeClr val="accent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Evaluation Metrics</a:t>
          </a:r>
          <a:endParaRPr lang="en-IN" sz="2000" kern="1200" dirty="0"/>
        </a:p>
      </dsp:txBody>
      <dsp:txXfrm>
        <a:off x="938635" y="4673210"/>
        <a:ext cx="3410561" cy="315569"/>
      </dsp:txXfrm>
    </dsp:sp>
    <dsp:sp modelId="{F98F44F6-6DA8-45A4-97FA-3CF4951668E2}">
      <dsp:nvSpPr>
        <dsp:cNvPr id="0" name=""/>
        <dsp:cNvSpPr/>
      </dsp:nvSpPr>
      <dsp:spPr>
        <a:xfrm>
          <a:off x="976403" y="5022129"/>
          <a:ext cx="3444703" cy="34971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Use </a:t>
          </a:r>
          <a:r>
            <a:rPr lang="en-US" sz="800" b="1" kern="1200" dirty="0"/>
            <a:t>F1 score</a:t>
          </a:r>
          <a:r>
            <a:rPr lang="en-US" sz="800" kern="1200" dirty="0"/>
            <a:t>, </a:t>
          </a:r>
          <a:r>
            <a:rPr lang="en-US" sz="800" b="1" kern="1200" dirty="0"/>
            <a:t>Precision</a:t>
          </a:r>
          <a:r>
            <a:rPr lang="en-US" sz="800" kern="1200" dirty="0"/>
            <a:t>, and </a:t>
          </a:r>
          <a:r>
            <a:rPr lang="en-US" sz="800" b="1" kern="1200" dirty="0"/>
            <a:t>Recall</a:t>
          </a:r>
          <a:r>
            <a:rPr lang="en-US" sz="800" kern="1200" dirty="0"/>
            <a:t> to address class imbalance.</a:t>
          </a:r>
          <a:endParaRPr lang="en-IN" sz="800" kern="1200" dirty="0"/>
        </a:p>
      </dsp:txBody>
      <dsp:txXfrm>
        <a:off x="993474" y="5039200"/>
        <a:ext cx="3410561" cy="315569"/>
      </dsp:txXfrm>
    </dsp:sp>
    <dsp:sp modelId="{9677B6AC-C829-4EFC-B5E1-F72C9BA40D00}">
      <dsp:nvSpPr>
        <dsp:cNvPr id="0" name=""/>
        <dsp:cNvSpPr/>
      </dsp:nvSpPr>
      <dsp:spPr>
        <a:xfrm>
          <a:off x="958147" y="5406409"/>
          <a:ext cx="3444703" cy="34971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Avoid relying solely on </a:t>
          </a:r>
          <a:r>
            <a:rPr lang="en-US" sz="800" b="1" kern="1200" dirty="0"/>
            <a:t>accuracy</a:t>
          </a:r>
          <a:r>
            <a:rPr lang="en-US" sz="800" kern="1200" dirty="0"/>
            <a:t>.</a:t>
          </a:r>
          <a:endParaRPr lang="en-IN" sz="800" kern="1200" dirty="0"/>
        </a:p>
      </dsp:txBody>
      <dsp:txXfrm>
        <a:off x="975218" y="5423480"/>
        <a:ext cx="3410561" cy="3155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A6B7D-2A20-5241-908B-F9659D2608E0}">
      <dsp:nvSpPr>
        <dsp:cNvPr id="0" name=""/>
        <dsp:cNvSpPr/>
      </dsp:nvSpPr>
      <dsp:spPr>
        <a:xfrm>
          <a:off x="0" y="4523"/>
          <a:ext cx="5686788" cy="246437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0" y="4523"/>
        <a:ext cx="5686788" cy="1330761"/>
      </dsp:txXfrm>
    </dsp:sp>
    <dsp:sp modelId="{A951B65A-CE8F-E946-AD5D-72318485B5B3}">
      <dsp:nvSpPr>
        <dsp:cNvPr id="0" name=""/>
        <dsp:cNvSpPr/>
      </dsp:nvSpPr>
      <dsp:spPr>
        <a:xfrm>
          <a:off x="2776" y="2715"/>
          <a:ext cx="1893744" cy="3700175"/>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IN" sz="2000" kern="1200" dirty="0"/>
            <a:t>Collect MRI image datasets for analysis.</a:t>
          </a:r>
          <a:endParaRPr lang="en-US" sz="2000" kern="1200" dirty="0"/>
        </a:p>
      </dsp:txBody>
      <dsp:txXfrm>
        <a:off x="2776" y="2715"/>
        <a:ext cx="1893744" cy="3700175"/>
      </dsp:txXfrm>
    </dsp:sp>
    <dsp:sp modelId="{70475DE2-F5FD-0246-90D6-1DBD78DE936D}">
      <dsp:nvSpPr>
        <dsp:cNvPr id="0" name=""/>
        <dsp:cNvSpPr/>
      </dsp:nvSpPr>
      <dsp:spPr>
        <a:xfrm>
          <a:off x="1896521" y="0"/>
          <a:ext cx="1893744" cy="3700175"/>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IN" sz="2000" kern="1200" dirty="0"/>
            <a:t>Preprocess images to prepare them as model inputs.</a:t>
          </a:r>
          <a:endParaRPr lang="en-US" sz="2000" kern="1200" dirty="0"/>
        </a:p>
      </dsp:txBody>
      <dsp:txXfrm>
        <a:off x="1896521" y="0"/>
        <a:ext cx="1893744" cy="3700175"/>
      </dsp:txXfrm>
    </dsp:sp>
    <dsp:sp modelId="{50F659C6-587F-234F-BC33-970C0D34EBF9}">
      <dsp:nvSpPr>
        <dsp:cNvPr id="0" name=""/>
        <dsp:cNvSpPr/>
      </dsp:nvSpPr>
      <dsp:spPr>
        <a:xfrm>
          <a:off x="3793043" y="0"/>
          <a:ext cx="1893744" cy="3700175"/>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IN" sz="2000" kern="1200" dirty="0"/>
            <a:t>Train and evaluate deep learning models.</a:t>
          </a:r>
          <a:endParaRPr lang="en-US" sz="2000" kern="1200" dirty="0"/>
        </a:p>
      </dsp:txBody>
      <dsp:txXfrm>
        <a:off x="3793043" y="0"/>
        <a:ext cx="1893744" cy="37001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3EBB7-06A4-C347-B11E-5138276E126D}">
      <dsp:nvSpPr>
        <dsp:cNvPr id="0" name=""/>
        <dsp:cNvSpPr/>
      </dsp:nvSpPr>
      <dsp:spPr>
        <a:xfrm>
          <a:off x="0" y="0"/>
          <a:ext cx="4443970" cy="914326"/>
        </a:xfrm>
        <a:prstGeom prst="roundRect">
          <a:avLst>
            <a:gd name="adj" fmla="val 10000"/>
          </a:avLst>
        </a:prstGeom>
        <a:solidFill>
          <a:schemeClr val="bg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1" kern="1200" dirty="0"/>
            <a:t>Data Collection</a:t>
          </a:r>
          <a:r>
            <a:rPr lang="en-IN" sz="1300" kern="1200" dirty="0"/>
            <a:t> – Gather </a:t>
          </a:r>
          <a:r>
            <a:rPr lang="en-IN" sz="1300" kern="1200" dirty="0" err="1"/>
            <a:t>labeled</a:t>
          </a:r>
          <a:r>
            <a:rPr lang="en-IN" sz="1300" kern="1200" dirty="0"/>
            <a:t> MRI datasets from reliable sources.</a:t>
          </a:r>
          <a:endParaRPr lang="en-US" sz="1300" kern="1200" dirty="0"/>
        </a:p>
      </dsp:txBody>
      <dsp:txXfrm>
        <a:off x="26780" y="26780"/>
        <a:ext cx="3380079" cy="860766"/>
      </dsp:txXfrm>
    </dsp:sp>
    <dsp:sp modelId="{7F4B6832-8C36-6849-B7ED-420EF479B85D}">
      <dsp:nvSpPr>
        <dsp:cNvPr id="0" name=""/>
        <dsp:cNvSpPr/>
      </dsp:nvSpPr>
      <dsp:spPr>
        <a:xfrm>
          <a:off x="372182" y="1080568"/>
          <a:ext cx="4443970" cy="914326"/>
        </a:xfrm>
        <a:prstGeom prst="roundRect">
          <a:avLst>
            <a:gd name="adj" fmla="val 10000"/>
          </a:avLst>
        </a:prstGeom>
        <a:solidFill>
          <a:schemeClr val="bg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1" kern="1200"/>
            <a:t>Data Preprocessing</a:t>
          </a:r>
          <a:r>
            <a:rPr lang="en-IN" sz="1300" kern="1200"/>
            <a:t> – Perform image resizing, pixel value normalization, and apply data augmentation techniques.</a:t>
          </a:r>
          <a:endParaRPr lang="en-US" sz="1300" kern="1200"/>
        </a:p>
      </dsp:txBody>
      <dsp:txXfrm>
        <a:off x="398962" y="1107348"/>
        <a:ext cx="3423915" cy="860766"/>
      </dsp:txXfrm>
    </dsp:sp>
    <dsp:sp modelId="{EC8C9D85-247C-F545-AFD7-D50CF81DAB8C}">
      <dsp:nvSpPr>
        <dsp:cNvPr id="0" name=""/>
        <dsp:cNvSpPr/>
      </dsp:nvSpPr>
      <dsp:spPr>
        <a:xfrm>
          <a:off x="738810" y="2161136"/>
          <a:ext cx="4443970" cy="914326"/>
        </a:xfrm>
        <a:prstGeom prst="roundRect">
          <a:avLst>
            <a:gd name="adj" fmla="val 10000"/>
          </a:avLst>
        </a:prstGeom>
        <a:solidFill>
          <a:schemeClr val="bg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1" kern="1200" dirty="0"/>
            <a:t>Model Development</a:t>
          </a:r>
          <a:r>
            <a:rPr lang="en-IN" sz="1300" kern="1200" dirty="0"/>
            <a:t> – Utilize advanced deep learning architectures such as VGG16 and </a:t>
          </a:r>
          <a:r>
            <a:rPr lang="en-IN" sz="1300" kern="1200" dirty="0" err="1"/>
            <a:t>ResNet</a:t>
          </a:r>
          <a:r>
            <a:rPr lang="en-IN" sz="1300" kern="1200" dirty="0"/>
            <a:t> for classification or detection tasks.</a:t>
          </a:r>
          <a:endParaRPr lang="en-US" sz="1300" kern="1200" dirty="0"/>
        </a:p>
      </dsp:txBody>
      <dsp:txXfrm>
        <a:off x="765590" y="2187916"/>
        <a:ext cx="3429470" cy="860766"/>
      </dsp:txXfrm>
    </dsp:sp>
    <dsp:sp modelId="{2A0433C3-0F4C-484C-BB71-008582F1F367}">
      <dsp:nvSpPr>
        <dsp:cNvPr id="0" name=""/>
        <dsp:cNvSpPr/>
      </dsp:nvSpPr>
      <dsp:spPr>
        <a:xfrm>
          <a:off x="1110992" y="3241704"/>
          <a:ext cx="4443970" cy="914326"/>
        </a:xfrm>
        <a:prstGeom prst="roundRect">
          <a:avLst>
            <a:gd name="adj" fmla="val 10000"/>
          </a:avLst>
        </a:prstGeom>
        <a:solidFill>
          <a:schemeClr val="bg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1" kern="1200"/>
            <a:t>Evaluation</a:t>
          </a:r>
          <a:r>
            <a:rPr lang="en-IN" sz="1300" kern="1200"/>
            <a:t> – Evaluate model performance using key metrics such as accuracy, precision, recall, and F1 score.</a:t>
          </a:r>
          <a:endParaRPr lang="en-US" sz="1300" kern="1200"/>
        </a:p>
      </dsp:txBody>
      <dsp:txXfrm>
        <a:off x="1137772" y="3268484"/>
        <a:ext cx="3423915" cy="860766"/>
      </dsp:txXfrm>
    </dsp:sp>
    <dsp:sp modelId="{925879CB-D103-CC4E-AD20-C8B08014BB15}">
      <dsp:nvSpPr>
        <dsp:cNvPr id="0" name=""/>
        <dsp:cNvSpPr/>
      </dsp:nvSpPr>
      <dsp:spPr>
        <a:xfrm>
          <a:off x="3849657" y="700291"/>
          <a:ext cx="594312" cy="594312"/>
        </a:xfrm>
        <a:prstGeom prst="downArrow">
          <a:avLst>
            <a:gd name="adj1" fmla="val 55000"/>
            <a:gd name="adj2" fmla="val 45000"/>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3983377" y="700291"/>
        <a:ext cx="326872" cy="447220"/>
      </dsp:txXfrm>
    </dsp:sp>
    <dsp:sp modelId="{D8B844A6-22DB-4846-95DD-C273B5ED9487}">
      <dsp:nvSpPr>
        <dsp:cNvPr id="0" name=""/>
        <dsp:cNvSpPr/>
      </dsp:nvSpPr>
      <dsp:spPr>
        <a:xfrm>
          <a:off x="4221840" y="1780859"/>
          <a:ext cx="594312" cy="594312"/>
        </a:xfrm>
        <a:prstGeom prst="downArrow">
          <a:avLst>
            <a:gd name="adj1" fmla="val 55000"/>
            <a:gd name="adj2" fmla="val 45000"/>
          </a:avLst>
        </a:prstGeom>
        <a:solidFill>
          <a:schemeClr val="accent3">
            <a:alpha val="90000"/>
            <a:tint val="40000"/>
            <a:hueOff val="0"/>
            <a:satOff val="0"/>
            <a:lumOff val="0"/>
            <a:alphaOff val="-2000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355560" y="1780859"/>
        <a:ext cx="326872" cy="447220"/>
      </dsp:txXfrm>
    </dsp:sp>
    <dsp:sp modelId="{C6E9258F-A843-3F47-BF8C-BB8D3EFC77BE}">
      <dsp:nvSpPr>
        <dsp:cNvPr id="0" name=""/>
        <dsp:cNvSpPr/>
      </dsp:nvSpPr>
      <dsp:spPr>
        <a:xfrm>
          <a:off x="4588468" y="2861427"/>
          <a:ext cx="594312" cy="594312"/>
        </a:xfrm>
        <a:prstGeom prst="downArrow">
          <a:avLst>
            <a:gd name="adj1" fmla="val 55000"/>
            <a:gd name="adj2" fmla="val 45000"/>
          </a:avLst>
        </a:prstGeom>
        <a:solidFill>
          <a:schemeClr val="accent3">
            <a:alpha val="90000"/>
            <a:tint val="40000"/>
            <a:hueOff val="0"/>
            <a:satOff val="0"/>
            <a:lumOff val="0"/>
            <a:alphaOff val="-4000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722188" y="2861427"/>
        <a:ext cx="326872" cy="4472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6AF09-B11E-0348-9D6B-290175846D6F}">
      <dsp:nvSpPr>
        <dsp:cNvPr id="0" name=""/>
        <dsp:cNvSpPr/>
      </dsp:nvSpPr>
      <dsp:spPr>
        <a:xfrm>
          <a:off x="0" y="80456"/>
          <a:ext cx="10829924" cy="589679"/>
        </a:xfrm>
        <a:prstGeom prst="roundRect">
          <a:avLst/>
        </a:prstGeom>
        <a:solidFill>
          <a:schemeClr val="bg2">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kern="1200"/>
            <a:t>Dataset:</a:t>
          </a:r>
          <a:endParaRPr lang="en-US" sz="2400" kern="1200"/>
        </a:p>
      </dsp:txBody>
      <dsp:txXfrm>
        <a:off x="28786" y="109242"/>
        <a:ext cx="10772352" cy="532107"/>
      </dsp:txXfrm>
    </dsp:sp>
    <dsp:sp modelId="{237A77A3-F58C-054A-B59E-D644D9896808}">
      <dsp:nvSpPr>
        <dsp:cNvPr id="0" name=""/>
        <dsp:cNvSpPr/>
      </dsp:nvSpPr>
      <dsp:spPr>
        <a:xfrm>
          <a:off x="0" y="670136"/>
          <a:ext cx="10829924" cy="670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85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IN" sz="1900" kern="1200" dirty="0"/>
            <a:t>Dataset contains MRI images labelled as either benign or malignant.</a:t>
          </a:r>
          <a:endParaRPr lang="en-US" sz="1900" kern="1200" dirty="0"/>
        </a:p>
        <a:p>
          <a:pPr marL="171450" lvl="1" indent="-171450" algn="l" defTabSz="844550">
            <a:lnSpc>
              <a:spcPct val="90000"/>
            </a:lnSpc>
            <a:spcBef>
              <a:spcPct val="0"/>
            </a:spcBef>
            <a:spcAft>
              <a:spcPct val="20000"/>
            </a:spcAft>
            <a:buChar char="•"/>
          </a:pPr>
          <a:r>
            <a:rPr lang="en-IN" sz="1900" kern="1200" dirty="0"/>
            <a:t>Source of Dataset:</a:t>
          </a:r>
          <a:endParaRPr lang="en-US" sz="1900" kern="1200" dirty="0"/>
        </a:p>
      </dsp:txBody>
      <dsp:txXfrm>
        <a:off x="0" y="670136"/>
        <a:ext cx="10829924" cy="670680"/>
      </dsp:txXfrm>
    </dsp:sp>
    <dsp:sp modelId="{525A94CB-2A19-B948-80BE-2754E9A27A70}">
      <dsp:nvSpPr>
        <dsp:cNvPr id="0" name=""/>
        <dsp:cNvSpPr/>
      </dsp:nvSpPr>
      <dsp:spPr>
        <a:xfrm>
          <a:off x="0" y="1340816"/>
          <a:ext cx="10829924" cy="589679"/>
        </a:xfrm>
        <a:prstGeom prst="roundRect">
          <a:avLst/>
        </a:prstGeom>
        <a:solidFill>
          <a:schemeClr val="bg2">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kern="1200"/>
            <a:t>Preprocessing Steps:</a:t>
          </a:r>
          <a:endParaRPr lang="en-US" sz="2400" kern="1200"/>
        </a:p>
      </dsp:txBody>
      <dsp:txXfrm>
        <a:off x="28786" y="1369602"/>
        <a:ext cx="10772352" cy="532107"/>
      </dsp:txXfrm>
    </dsp:sp>
    <dsp:sp modelId="{78203761-FDE6-A14F-A6BB-12B8CFC83D25}">
      <dsp:nvSpPr>
        <dsp:cNvPr id="0" name=""/>
        <dsp:cNvSpPr/>
      </dsp:nvSpPr>
      <dsp:spPr>
        <a:xfrm>
          <a:off x="0" y="1930496"/>
          <a:ext cx="10829924" cy="308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850" tIns="30480" rIns="170688" bIns="30480" numCol="1" spcCol="1270" anchor="t" anchorCtr="0">
          <a:noAutofit/>
        </a:bodyPr>
        <a:lstStyle/>
        <a:p>
          <a:pPr marL="171450" lvl="1" indent="-171450" algn="l" defTabSz="844550">
            <a:lnSpc>
              <a:spcPct val="90000"/>
            </a:lnSpc>
            <a:spcBef>
              <a:spcPct val="0"/>
            </a:spcBef>
            <a:spcAft>
              <a:spcPct val="20000"/>
            </a:spcAft>
            <a:buChar char="•"/>
          </a:pPr>
          <a:r>
            <a:rPr kumimoji="0" lang="en-US" altLang="en-US" sz="1900" b="1" i="0" u="none" strike="noStrike" kern="1200" cap="none" normalizeH="0" baseline="0">
              <a:ln>
                <a:noFill/>
              </a:ln>
              <a:solidFill>
                <a:schemeClr val="tx1"/>
              </a:solidFill>
              <a:effectLst/>
              <a:latin typeface="Arial" panose="020B0604020202020204" pitchFamily="34" charset="0"/>
            </a:rPr>
            <a:t>Grayscale Conversion</a:t>
          </a:r>
          <a:r>
            <a:rPr kumimoji="0" lang="en-US" altLang="en-US" sz="1900" b="0" i="0" u="none" strike="noStrike" kern="1200" cap="none" normalizeH="0" baseline="0">
              <a:ln>
                <a:noFill/>
              </a:ln>
              <a:solidFill>
                <a:schemeClr val="tx1"/>
              </a:solidFill>
              <a:effectLst/>
              <a:latin typeface="Arial" panose="020B0604020202020204" pitchFamily="34" charset="0"/>
            </a:rPr>
            <a:t>: Convert the images to grayscale to reduce computational complexity while retaining essential features.</a:t>
          </a:r>
          <a:endParaRPr lang="en-US" sz="1900" kern="1200" dirty="0"/>
        </a:p>
        <a:p>
          <a:pPr marL="171450" lvl="1" indent="-171450" algn="l" defTabSz="844550">
            <a:lnSpc>
              <a:spcPct val="90000"/>
            </a:lnSpc>
            <a:spcBef>
              <a:spcPct val="0"/>
            </a:spcBef>
            <a:spcAft>
              <a:spcPct val="20000"/>
            </a:spcAft>
            <a:buChar char="•"/>
          </a:pPr>
          <a:r>
            <a:rPr kumimoji="0" lang="en-US" altLang="en-US" sz="1900" b="1" i="0" u="none" strike="noStrike" kern="1200" cap="none" normalizeH="0" baseline="0" dirty="0">
              <a:ln>
                <a:noFill/>
              </a:ln>
              <a:solidFill>
                <a:schemeClr val="tx1"/>
              </a:solidFill>
              <a:effectLst/>
              <a:latin typeface="Arial" panose="020B0604020202020204" pitchFamily="34" charset="0"/>
            </a:rPr>
            <a:t>Resizing</a:t>
          </a:r>
          <a:r>
            <a:rPr kumimoji="0" lang="en-US" altLang="en-US" sz="1900" b="0" i="0" u="none" strike="noStrike" kern="1200" cap="none" normalizeH="0" baseline="0" dirty="0">
              <a:ln>
                <a:noFill/>
              </a:ln>
              <a:solidFill>
                <a:schemeClr val="tx1"/>
              </a:solidFill>
              <a:effectLst/>
              <a:latin typeface="Arial" panose="020B0604020202020204" pitchFamily="34" charset="0"/>
            </a:rPr>
            <a:t>: Resize images to a fixed dimension (i.e. 224x224) to maintain consistency across the dataset.</a:t>
          </a:r>
        </a:p>
        <a:p>
          <a:pPr marL="171450" lvl="1" indent="-171450" algn="l" defTabSz="844550">
            <a:lnSpc>
              <a:spcPct val="90000"/>
            </a:lnSpc>
            <a:spcBef>
              <a:spcPct val="0"/>
            </a:spcBef>
            <a:spcAft>
              <a:spcPct val="20000"/>
            </a:spcAft>
            <a:buChar char="•"/>
          </a:pPr>
          <a:r>
            <a:rPr kumimoji="0" lang="en-US" altLang="en-US" sz="1900" b="1" i="0" u="none" strike="noStrike" kern="1200" cap="none" normalizeH="0" baseline="0" dirty="0" err="1">
              <a:ln>
                <a:noFill/>
              </a:ln>
              <a:solidFill>
                <a:schemeClr val="tx1"/>
              </a:solidFill>
              <a:effectLst/>
              <a:latin typeface="Arial" panose="020B0604020202020204" pitchFamily="34" charset="0"/>
            </a:rPr>
            <a:t>Normalisation</a:t>
          </a:r>
          <a:r>
            <a:rPr kumimoji="0" lang="en-US" altLang="en-US" sz="1900" b="0" i="0" u="none" strike="noStrike" kern="1200" cap="none" normalizeH="0" baseline="0" dirty="0">
              <a:ln>
                <a:noFill/>
              </a:ln>
              <a:solidFill>
                <a:schemeClr val="tx1"/>
              </a:solidFill>
              <a:effectLst/>
              <a:latin typeface="Arial" panose="020B0604020202020204" pitchFamily="34" charset="0"/>
            </a:rPr>
            <a:t>: Scale pixel values to a </a:t>
          </a:r>
          <a:r>
            <a:rPr kumimoji="0" lang="en-US" altLang="en-US" sz="1900" b="0" i="0" u="none" strike="noStrike" kern="1200" cap="none" normalizeH="0" baseline="0" dirty="0" err="1">
              <a:ln>
                <a:noFill/>
              </a:ln>
              <a:solidFill>
                <a:schemeClr val="tx1"/>
              </a:solidFill>
              <a:effectLst/>
              <a:latin typeface="Arial" panose="020B0604020202020204" pitchFamily="34" charset="0"/>
            </a:rPr>
            <a:t>normalised</a:t>
          </a:r>
          <a:r>
            <a:rPr kumimoji="0" lang="en-US" altLang="en-US" sz="1900" b="0" i="0" u="none" strike="noStrike" kern="1200" cap="none" normalizeH="0" baseline="0" dirty="0">
              <a:ln>
                <a:noFill/>
              </a:ln>
              <a:solidFill>
                <a:schemeClr val="tx1"/>
              </a:solidFill>
              <a:effectLst/>
              <a:latin typeface="Arial" panose="020B0604020202020204" pitchFamily="34" charset="0"/>
            </a:rPr>
            <a:t> range, often [0, 1], to ensure consistent input for neural networks.</a:t>
          </a:r>
        </a:p>
        <a:p>
          <a:pPr marL="171450" lvl="1" indent="-171450" algn="l" defTabSz="844550">
            <a:lnSpc>
              <a:spcPct val="90000"/>
            </a:lnSpc>
            <a:spcBef>
              <a:spcPct val="0"/>
            </a:spcBef>
            <a:spcAft>
              <a:spcPct val="20000"/>
            </a:spcAft>
            <a:buChar char="•"/>
          </a:pPr>
          <a:r>
            <a:rPr kumimoji="0" lang="en-US" altLang="en-US" sz="1900" b="1" i="0" u="none" strike="noStrike" kern="1200" cap="none" normalizeH="0" baseline="0" dirty="0">
              <a:ln>
                <a:noFill/>
              </a:ln>
              <a:solidFill>
                <a:schemeClr val="tx1"/>
              </a:solidFill>
              <a:effectLst/>
              <a:latin typeface="Arial" panose="020B0604020202020204" pitchFamily="34" charset="0"/>
            </a:rPr>
            <a:t>Data Augmentation</a:t>
          </a:r>
          <a:r>
            <a:rPr kumimoji="0" lang="en-US" altLang="en-US" sz="1900" b="0" i="0" u="none" strike="noStrike" kern="1200" cap="none" normalizeH="0" baseline="0" dirty="0">
              <a:ln>
                <a:noFill/>
              </a:ln>
              <a:solidFill>
                <a:schemeClr val="tx1"/>
              </a:solidFill>
              <a:effectLst/>
              <a:latin typeface="Arial" panose="020B0604020202020204" pitchFamily="34" charset="0"/>
            </a:rPr>
            <a:t>: Enhance the dataset using techniques like random rotation, flipping, zooming, and shifting to make the model more robust.</a:t>
          </a:r>
        </a:p>
        <a:p>
          <a:pPr marL="171450" lvl="1" indent="-171450" algn="l" defTabSz="844550">
            <a:lnSpc>
              <a:spcPct val="90000"/>
            </a:lnSpc>
            <a:spcBef>
              <a:spcPct val="0"/>
            </a:spcBef>
            <a:spcAft>
              <a:spcPct val="20000"/>
            </a:spcAft>
            <a:buChar char="•"/>
          </a:pPr>
          <a:r>
            <a:rPr kumimoji="0" lang="en-US" altLang="en-US" sz="1900" b="1" i="0" u="none" strike="noStrike" kern="1200" cap="none" normalizeH="0" baseline="0" dirty="0">
              <a:ln>
                <a:noFill/>
              </a:ln>
              <a:solidFill>
                <a:schemeClr val="tx1"/>
              </a:solidFill>
              <a:effectLst/>
              <a:latin typeface="Arial" panose="020B0604020202020204" pitchFamily="34" charset="0"/>
            </a:rPr>
            <a:t>Addressing Class Imbalance</a:t>
          </a:r>
          <a:r>
            <a:rPr kumimoji="0" lang="en-US" altLang="en-US" sz="1900" b="0" i="0" u="none" strike="noStrike" kern="1200" cap="none" normalizeH="0" baseline="0" dirty="0">
              <a:ln>
                <a:noFill/>
              </a:ln>
              <a:solidFill>
                <a:schemeClr val="tx1"/>
              </a:solidFill>
              <a:effectLst/>
              <a:latin typeface="Arial" panose="020B0604020202020204" pitchFamily="34" charset="0"/>
            </a:rPr>
            <a:t>: Apply strategies such as oversampling minority classes, under-sampling majority classes, or using class weights to balance the dataset and prevent bias toward dominant classes. </a:t>
          </a:r>
        </a:p>
      </dsp:txBody>
      <dsp:txXfrm>
        <a:off x="0" y="1930496"/>
        <a:ext cx="10829924" cy="30801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44B7D-869F-8845-AB81-FBF8A8F88233}">
      <dsp:nvSpPr>
        <dsp:cNvPr id="0" name=""/>
        <dsp:cNvSpPr/>
      </dsp:nvSpPr>
      <dsp:spPr>
        <a:xfrm>
          <a:off x="0" y="383115"/>
          <a:ext cx="3696890" cy="2218134"/>
        </a:xfrm>
        <a:prstGeom prst="rect">
          <a:avLst/>
        </a:prstGeom>
        <a:solidFill>
          <a:schemeClr val="bg2">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1" kern="1200" dirty="0"/>
            <a:t>Models:</a:t>
          </a:r>
          <a:endParaRPr lang="en-US" sz="2100" kern="1200" dirty="0"/>
        </a:p>
        <a:p>
          <a:pPr marL="171450" lvl="1" indent="-171450" algn="l" defTabSz="711200">
            <a:lnSpc>
              <a:spcPct val="90000"/>
            </a:lnSpc>
            <a:spcBef>
              <a:spcPct val="0"/>
            </a:spcBef>
            <a:spcAft>
              <a:spcPct val="15000"/>
            </a:spcAft>
            <a:buChar char="•"/>
          </a:pPr>
          <a:r>
            <a:rPr lang="en-IN" sz="1600" b="1" kern="1200" dirty="0"/>
            <a:t>VGG16:</a:t>
          </a:r>
          <a:r>
            <a:rPr lang="en-IN" sz="1600" kern="1200" dirty="0"/>
            <a:t> A 16-layer convolutional neural network, simple and effective for image classification.</a:t>
          </a:r>
          <a:endParaRPr lang="en-US" sz="1600" kern="1200" dirty="0"/>
        </a:p>
        <a:p>
          <a:pPr marL="171450" lvl="1" indent="-171450" algn="l" defTabSz="711200">
            <a:lnSpc>
              <a:spcPct val="90000"/>
            </a:lnSpc>
            <a:spcBef>
              <a:spcPct val="0"/>
            </a:spcBef>
            <a:spcAft>
              <a:spcPct val="15000"/>
            </a:spcAft>
            <a:buChar char="•"/>
          </a:pPr>
          <a:r>
            <a:rPr lang="en-IN" sz="1600" b="1" kern="1200" dirty="0"/>
            <a:t>ResNet18 &amp; ResNet50:</a:t>
          </a:r>
          <a:r>
            <a:rPr lang="en-IN" sz="1600" kern="1200" dirty="0"/>
            <a:t> Deep architectures with residual connections for enhanced training efficiency.</a:t>
          </a:r>
          <a:endParaRPr lang="en-US" sz="1600" kern="1200" dirty="0"/>
        </a:p>
      </dsp:txBody>
      <dsp:txXfrm>
        <a:off x="0" y="383115"/>
        <a:ext cx="3696890" cy="2218134"/>
      </dsp:txXfrm>
    </dsp:sp>
    <dsp:sp modelId="{8B0E8742-8464-774E-BFD8-E7626199902D}">
      <dsp:nvSpPr>
        <dsp:cNvPr id="0" name=""/>
        <dsp:cNvSpPr/>
      </dsp:nvSpPr>
      <dsp:spPr>
        <a:xfrm>
          <a:off x="4066579" y="1105495"/>
          <a:ext cx="3696890" cy="2218134"/>
        </a:xfrm>
        <a:prstGeom prst="rect">
          <a:avLst/>
        </a:prstGeom>
        <a:solidFill>
          <a:schemeClr val="bg2">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1" kern="1200"/>
            <a:t>Model Selection:</a:t>
          </a:r>
          <a:endParaRPr lang="en-US" sz="2100" kern="1200"/>
        </a:p>
        <a:p>
          <a:pPr marL="171450" lvl="1" indent="-171450" algn="l" defTabSz="711200">
            <a:lnSpc>
              <a:spcPct val="90000"/>
            </a:lnSpc>
            <a:spcBef>
              <a:spcPct val="0"/>
            </a:spcBef>
            <a:spcAft>
              <a:spcPct val="15000"/>
            </a:spcAft>
            <a:buChar char="•"/>
          </a:pPr>
          <a:r>
            <a:rPr lang="en-IN" sz="1600" b="1" kern="1200" dirty="0"/>
            <a:t>VGG16:</a:t>
          </a:r>
          <a:r>
            <a:rPr lang="en-IN" sz="1600" kern="1200" dirty="0"/>
            <a:t> Selected for its straightforward design and reliability in classification tasks.</a:t>
          </a:r>
          <a:endParaRPr lang="en-US" sz="1600" kern="1200" dirty="0"/>
        </a:p>
        <a:p>
          <a:pPr marL="171450" lvl="1" indent="-171450" algn="l" defTabSz="711200">
            <a:lnSpc>
              <a:spcPct val="90000"/>
            </a:lnSpc>
            <a:spcBef>
              <a:spcPct val="0"/>
            </a:spcBef>
            <a:spcAft>
              <a:spcPct val="15000"/>
            </a:spcAft>
            <a:buChar char="•"/>
          </a:pPr>
          <a:r>
            <a:rPr lang="en-IN" sz="1600" b="1" kern="1200" dirty="0"/>
            <a:t>ResNet18 &amp; ResNet50:</a:t>
          </a:r>
          <a:r>
            <a:rPr lang="en-IN" sz="1600" kern="1200" dirty="0"/>
            <a:t> Chosen for superior performance in deeper layers through residual learning.</a:t>
          </a:r>
          <a:endParaRPr lang="en-US" sz="1600" kern="1200" dirty="0"/>
        </a:p>
      </dsp:txBody>
      <dsp:txXfrm>
        <a:off x="4066579" y="1105495"/>
        <a:ext cx="3696890" cy="2218134"/>
      </dsp:txXfrm>
    </dsp:sp>
    <dsp:sp modelId="{D814C225-5CC1-8140-A93F-80EC007AAC7C}">
      <dsp:nvSpPr>
        <dsp:cNvPr id="0" name=""/>
        <dsp:cNvSpPr/>
      </dsp:nvSpPr>
      <dsp:spPr>
        <a:xfrm>
          <a:off x="8124028" y="1965022"/>
          <a:ext cx="3696890" cy="2218134"/>
        </a:xfrm>
        <a:prstGeom prst="rect">
          <a:avLst/>
        </a:prstGeom>
        <a:solidFill>
          <a:schemeClr val="bg2">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1" kern="1200"/>
            <a:t>Development Steps:</a:t>
          </a:r>
          <a:endParaRPr lang="en-US" sz="2100" kern="1200"/>
        </a:p>
        <a:p>
          <a:pPr marL="171450" lvl="1" indent="-171450" algn="l" defTabSz="711200">
            <a:lnSpc>
              <a:spcPct val="90000"/>
            </a:lnSpc>
            <a:spcBef>
              <a:spcPct val="0"/>
            </a:spcBef>
            <a:spcAft>
              <a:spcPct val="15000"/>
            </a:spcAft>
            <a:buChar char="•"/>
          </a:pPr>
          <a:r>
            <a:rPr lang="en-IN" sz="1600" kern="1200"/>
            <a:t>Initialize pre-trained models.</a:t>
          </a:r>
          <a:endParaRPr lang="en-US" sz="1600" kern="1200"/>
        </a:p>
        <a:p>
          <a:pPr marL="171450" lvl="1" indent="-171450" algn="l" defTabSz="711200">
            <a:lnSpc>
              <a:spcPct val="90000"/>
            </a:lnSpc>
            <a:spcBef>
              <a:spcPct val="0"/>
            </a:spcBef>
            <a:spcAft>
              <a:spcPct val="15000"/>
            </a:spcAft>
            <a:buChar char="•"/>
          </a:pPr>
          <a:r>
            <a:rPr lang="en-IN" sz="1600" kern="1200" dirty="0"/>
            <a:t>Fine-tune using the breast cancer MRI dataset.</a:t>
          </a:r>
          <a:endParaRPr lang="en-US" sz="1600" kern="1200" dirty="0"/>
        </a:p>
        <a:p>
          <a:pPr marL="171450" lvl="1" indent="-171450" algn="l" defTabSz="711200">
            <a:lnSpc>
              <a:spcPct val="90000"/>
            </a:lnSpc>
            <a:spcBef>
              <a:spcPct val="0"/>
            </a:spcBef>
            <a:spcAft>
              <a:spcPct val="15000"/>
            </a:spcAft>
            <a:buChar char="•"/>
          </a:pPr>
          <a:r>
            <a:rPr lang="en-IN" sz="1600" kern="1200" dirty="0"/>
            <a:t>Train and validate models using evaluation metrics.</a:t>
          </a:r>
          <a:endParaRPr lang="en-US" sz="1600" kern="1200" dirty="0"/>
        </a:p>
      </dsp:txBody>
      <dsp:txXfrm>
        <a:off x="8124028" y="1965022"/>
        <a:ext cx="3696890" cy="22181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5B5F4-560D-CA49-99A9-42F92F36480E}">
      <dsp:nvSpPr>
        <dsp:cNvPr id="0" name=""/>
        <dsp:cNvSpPr/>
      </dsp:nvSpPr>
      <dsp:spPr>
        <a:xfrm rot="5400000">
          <a:off x="3679890" y="952785"/>
          <a:ext cx="2416846" cy="2102656"/>
        </a:xfrm>
        <a:prstGeom prst="hexagon">
          <a:avLst>
            <a:gd name="adj" fmla="val 25000"/>
            <a:gd name="vf" fmla="val 115470"/>
          </a:avLst>
        </a:prstGeom>
        <a:solidFill>
          <a:schemeClr val="bg2">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rot="-5400000">
        <a:off x="4164649" y="1172315"/>
        <a:ext cx="1447328" cy="1663596"/>
      </dsp:txXfrm>
    </dsp:sp>
    <dsp:sp modelId="{64390C6C-8660-064B-96F8-E4261ACA8A63}">
      <dsp:nvSpPr>
        <dsp:cNvPr id="0" name=""/>
        <dsp:cNvSpPr/>
      </dsp:nvSpPr>
      <dsp:spPr>
        <a:xfrm>
          <a:off x="6003446" y="1279059"/>
          <a:ext cx="2697200" cy="1450107"/>
        </a:xfrm>
        <a:prstGeom prst="rect">
          <a:avLst/>
        </a:prstGeom>
        <a:noFill/>
        <a:ln>
          <a:noFill/>
        </a:ln>
        <a:effectLst/>
      </dsp:spPr>
      <dsp:style>
        <a:lnRef idx="0">
          <a:scrgbClr r="0" g="0" b="0"/>
        </a:lnRef>
        <a:fillRef idx="0">
          <a:scrgbClr r="0" g="0" b="0"/>
        </a:fillRef>
        <a:effectRef idx="0">
          <a:scrgbClr r="0" g="0" b="0"/>
        </a:effectRef>
        <a:fontRef idx="minor"/>
      </dsp:style>
    </dsp:sp>
    <dsp:sp modelId="{7669F74C-0EB1-2949-B34D-F056AA88B1F3}">
      <dsp:nvSpPr>
        <dsp:cNvPr id="0" name=""/>
        <dsp:cNvSpPr/>
      </dsp:nvSpPr>
      <dsp:spPr>
        <a:xfrm rot="5400000">
          <a:off x="1409021" y="952785"/>
          <a:ext cx="2416846" cy="2102656"/>
        </a:xfrm>
        <a:prstGeom prst="hexagon">
          <a:avLst>
            <a:gd name="adj" fmla="val 25000"/>
            <a:gd name="vf" fmla="val 115470"/>
          </a:avLst>
        </a:prstGeom>
        <a:solidFill>
          <a:schemeClr val="bg2">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893780" y="1172315"/>
        <a:ext cx="1447328" cy="1663596"/>
      </dsp:txXfrm>
    </dsp:sp>
    <dsp:sp modelId="{8494F287-A896-9644-A329-F1BEBC092C9F}">
      <dsp:nvSpPr>
        <dsp:cNvPr id="0" name=""/>
        <dsp:cNvSpPr/>
      </dsp:nvSpPr>
      <dsp:spPr>
        <a:xfrm rot="5400000">
          <a:off x="2540105" y="3004204"/>
          <a:ext cx="2416846" cy="2102656"/>
        </a:xfrm>
        <a:prstGeom prst="hexagon">
          <a:avLst>
            <a:gd name="adj" fmla="val 25000"/>
            <a:gd name="vf" fmla="val 115470"/>
          </a:avLst>
        </a:prstGeom>
        <a:solidFill>
          <a:schemeClr val="bg2">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b="1" kern="1200" dirty="0"/>
            <a:t>Recall (Sensitivity):</a:t>
          </a:r>
          <a:r>
            <a:rPr lang="en-IN" sz="1200" kern="1200" dirty="0"/>
            <a:t> Assesses the model's ability to correctly detect actual positive cases.</a:t>
          </a:r>
          <a:endParaRPr lang="en-US" sz="1200" kern="1200" dirty="0"/>
        </a:p>
      </dsp:txBody>
      <dsp:txXfrm rot="-5400000">
        <a:off x="3024864" y="3223734"/>
        <a:ext cx="1447328" cy="1663596"/>
      </dsp:txXfrm>
    </dsp:sp>
    <dsp:sp modelId="{CA6D3092-94FC-F14C-8851-215428197E52}">
      <dsp:nvSpPr>
        <dsp:cNvPr id="0" name=""/>
        <dsp:cNvSpPr/>
      </dsp:nvSpPr>
      <dsp:spPr>
        <a:xfrm>
          <a:off x="0" y="3330479"/>
          <a:ext cx="2610194" cy="1450107"/>
        </a:xfrm>
        <a:prstGeom prst="rect">
          <a:avLst/>
        </a:prstGeom>
        <a:noFill/>
        <a:ln>
          <a:noFill/>
        </a:ln>
        <a:effectLst/>
      </dsp:spPr>
      <dsp:style>
        <a:lnRef idx="0">
          <a:scrgbClr r="0" g="0" b="0"/>
        </a:lnRef>
        <a:fillRef idx="0">
          <a:scrgbClr r="0" g="0" b="0"/>
        </a:fillRef>
        <a:effectRef idx="0">
          <a:scrgbClr r="0" g="0" b="0"/>
        </a:effectRef>
        <a:fontRef idx="minor"/>
      </dsp:style>
    </dsp:sp>
    <dsp:sp modelId="{5E0004F4-C3D5-7347-A639-913617D11B87}">
      <dsp:nvSpPr>
        <dsp:cNvPr id="0" name=""/>
        <dsp:cNvSpPr/>
      </dsp:nvSpPr>
      <dsp:spPr>
        <a:xfrm rot="5400000">
          <a:off x="4810974" y="3004204"/>
          <a:ext cx="2416846" cy="2102656"/>
        </a:xfrm>
        <a:prstGeom prst="hexagon">
          <a:avLst>
            <a:gd name="adj" fmla="val 25000"/>
            <a:gd name="vf" fmla="val 115470"/>
          </a:avLst>
        </a:prstGeom>
        <a:solidFill>
          <a:schemeClr val="bg2">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5295733" y="3223734"/>
        <a:ext cx="1447328" cy="1663596"/>
      </dsp:txXfrm>
    </dsp:sp>
    <dsp:sp modelId="{21CE84CB-388D-5943-A9BA-277BD9E8FE52}">
      <dsp:nvSpPr>
        <dsp:cNvPr id="0" name=""/>
        <dsp:cNvSpPr/>
      </dsp:nvSpPr>
      <dsp:spPr>
        <a:xfrm rot="5400000">
          <a:off x="3679890" y="5055624"/>
          <a:ext cx="2416846" cy="2102656"/>
        </a:xfrm>
        <a:prstGeom prst="hexagon">
          <a:avLst>
            <a:gd name="adj" fmla="val 25000"/>
            <a:gd name="vf" fmla="val 115470"/>
          </a:avLst>
        </a:prstGeom>
        <a:solidFill>
          <a:schemeClr val="bg2">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rot="-5400000">
        <a:off x="4164649" y="5275154"/>
        <a:ext cx="1447328" cy="1663596"/>
      </dsp:txXfrm>
    </dsp:sp>
    <dsp:sp modelId="{BA49E243-210C-7B44-97B1-58250D206291}">
      <dsp:nvSpPr>
        <dsp:cNvPr id="0" name=""/>
        <dsp:cNvSpPr/>
      </dsp:nvSpPr>
      <dsp:spPr>
        <a:xfrm>
          <a:off x="6003446" y="5381898"/>
          <a:ext cx="2697200" cy="1450107"/>
        </a:xfrm>
        <a:prstGeom prst="rect">
          <a:avLst/>
        </a:prstGeom>
        <a:noFill/>
        <a:ln>
          <a:noFill/>
        </a:ln>
        <a:effectLst/>
      </dsp:spPr>
      <dsp:style>
        <a:lnRef idx="0">
          <a:scrgbClr r="0" g="0" b="0"/>
        </a:lnRef>
        <a:fillRef idx="0">
          <a:scrgbClr r="0" g="0" b="0"/>
        </a:fillRef>
        <a:effectRef idx="0">
          <a:scrgbClr r="0" g="0" b="0"/>
        </a:effectRef>
        <a:fontRef idx="minor"/>
      </dsp:style>
    </dsp:sp>
    <dsp:sp modelId="{141D5B38-82D7-1548-988E-076185790ADA}">
      <dsp:nvSpPr>
        <dsp:cNvPr id="0" name=""/>
        <dsp:cNvSpPr/>
      </dsp:nvSpPr>
      <dsp:spPr>
        <a:xfrm rot="5400000">
          <a:off x="1409021" y="5055624"/>
          <a:ext cx="2416846" cy="2102656"/>
        </a:xfrm>
        <a:prstGeom prst="hexagon">
          <a:avLst>
            <a:gd name="adj" fmla="val 25000"/>
            <a:gd name="vf" fmla="val 115470"/>
          </a:avLst>
        </a:prstGeom>
        <a:solidFill>
          <a:schemeClr val="bg2">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893780" y="5275154"/>
        <a:ext cx="1447328" cy="16635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12/6/2024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135858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12/6/2024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059630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12/6/2024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565469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12/6/2024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30846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12/6/2024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051940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12/6/2024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627458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12/6/2024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34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12/6/2024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798549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12/6/2024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36674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12/6/2024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1021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12/6/2024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33851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12/6/2024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79429679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4" r:id="rId6"/>
    <p:sldLayoutId id="2147483769" r:id="rId7"/>
    <p:sldLayoutId id="2147483770" r:id="rId8"/>
    <p:sldLayoutId id="2147483771" r:id="rId9"/>
    <p:sldLayoutId id="2147483773" r:id="rId10"/>
    <p:sldLayoutId id="2147483772"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31384CA-BBDF-78EA-C1B6-7C26234E0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pink ribbon&#10;&#10;Description automatically generated">
            <a:extLst>
              <a:ext uri="{FF2B5EF4-FFF2-40B4-BE49-F238E27FC236}">
                <a16:creationId xmlns:a16="http://schemas.microsoft.com/office/drawing/2014/main" id="{D0F6DF6E-7746-B3D2-D292-EABB01E4A804}"/>
              </a:ext>
            </a:extLst>
          </p:cNvPr>
          <p:cNvPicPr>
            <a:picLocks noChangeAspect="1"/>
          </p:cNvPicPr>
          <p:nvPr/>
        </p:nvPicPr>
        <p:blipFill>
          <a:blip r:embed="rId2">
            <a:alphaModFix amt="60000"/>
          </a:blip>
          <a:srcRect t="23322" b="20287"/>
          <a:stretch/>
        </p:blipFill>
        <p:spPr>
          <a:xfrm>
            <a:off x="9164" y="10"/>
            <a:ext cx="12191978" cy="6857990"/>
          </a:xfrm>
          <a:prstGeom prst="rect">
            <a:avLst/>
          </a:prstGeom>
        </p:spPr>
      </p:pic>
      <p:sp>
        <p:nvSpPr>
          <p:cNvPr id="42" name="Freeform: Shape 41">
            <a:extLst>
              <a:ext uri="{FF2B5EF4-FFF2-40B4-BE49-F238E27FC236}">
                <a16:creationId xmlns:a16="http://schemas.microsoft.com/office/drawing/2014/main" id="{41A03FE5-7938-1573-2D18-E168CC7C0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6782305" y="952500"/>
            <a:ext cx="4457195" cy="4953000"/>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0" y="1451087"/>
                </a:moveTo>
                <a:lnTo>
                  <a:pt x="0" y="0"/>
                </a:lnTo>
                <a:lnTo>
                  <a:pt x="9985794" y="0"/>
                </a:lnTo>
                <a:lnTo>
                  <a:pt x="9985794" y="4920343"/>
                </a:lnTo>
                <a:lnTo>
                  <a:pt x="0" y="4920343"/>
                </a:lnTo>
                <a:lnTo>
                  <a:pt x="0"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E9765F-853E-07DD-F763-B577F0869EF6}"/>
              </a:ext>
            </a:extLst>
          </p:cNvPr>
          <p:cNvSpPr>
            <a:spLocks noGrp="1"/>
          </p:cNvSpPr>
          <p:nvPr>
            <p:ph type="ctrTitle"/>
          </p:nvPr>
        </p:nvSpPr>
        <p:spPr>
          <a:xfrm>
            <a:off x="7196667" y="2033018"/>
            <a:ext cx="4636239" cy="2116348"/>
          </a:xfrm>
          <a:noFill/>
        </p:spPr>
        <p:txBody>
          <a:bodyPr anchor="ctr">
            <a:noAutofit/>
          </a:bodyPr>
          <a:lstStyle/>
          <a:p>
            <a:pPr algn="r"/>
            <a:r>
              <a:rPr lang="en-US" sz="4800" dirty="0">
                <a:solidFill>
                  <a:srgbClr val="FFFFFF"/>
                </a:solidFill>
              </a:rPr>
              <a:t>Infosys 5.0 Internship</a:t>
            </a:r>
          </a:p>
        </p:txBody>
      </p:sp>
      <p:sp>
        <p:nvSpPr>
          <p:cNvPr id="3" name="Subtitle 2">
            <a:extLst>
              <a:ext uri="{FF2B5EF4-FFF2-40B4-BE49-F238E27FC236}">
                <a16:creationId xmlns:a16="http://schemas.microsoft.com/office/drawing/2014/main" id="{8744E1B4-84A5-4A98-826C-0F87BF5E160E}"/>
              </a:ext>
            </a:extLst>
          </p:cNvPr>
          <p:cNvSpPr>
            <a:spLocks noGrp="1"/>
          </p:cNvSpPr>
          <p:nvPr>
            <p:ph type="subTitle" idx="1"/>
          </p:nvPr>
        </p:nvSpPr>
        <p:spPr>
          <a:xfrm>
            <a:off x="7991856" y="4581144"/>
            <a:ext cx="3060342" cy="1121271"/>
          </a:xfrm>
          <a:noFill/>
        </p:spPr>
        <p:txBody>
          <a:bodyPr anchor="b">
            <a:noAutofit/>
          </a:bodyPr>
          <a:lstStyle/>
          <a:p>
            <a:pPr algn="r">
              <a:lnSpc>
                <a:spcPct val="110000"/>
              </a:lnSpc>
            </a:pPr>
            <a:r>
              <a:rPr lang="en-US" b="1" dirty="0">
                <a:solidFill>
                  <a:srgbClr val="FFFFFF"/>
                </a:solidFill>
              </a:rPr>
              <a:t>Name: Shreya Singh</a:t>
            </a:r>
          </a:p>
          <a:p>
            <a:pPr algn="r">
              <a:lnSpc>
                <a:spcPct val="110000"/>
              </a:lnSpc>
            </a:pPr>
            <a:r>
              <a:rPr lang="en-US" b="1" dirty="0">
                <a:solidFill>
                  <a:srgbClr val="FFFFFF"/>
                </a:solidFill>
              </a:rPr>
              <a:t>Role: AI/ML Intern</a:t>
            </a:r>
          </a:p>
          <a:p>
            <a:pPr algn="r">
              <a:lnSpc>
                <a:spcPct val="110000"/>
              </a:lnSpc>
            </a:pPr>
            <a:r>
              <a:rPr lang="en-US" b="1" dirty="0">
                <a:solidFill>
                  <a:srgbClr val="FFFFFF"/>
                </a:solidFill>
              </a:rPr>
              <a:t>Mentor- Anurag Sista</a:t>
            </a:r>
          </a:p>
        </p:txBody>
      </p:sp>
    </p:spTree>
    <p:extLst>
      <p:ext uri="{BB962C8B-B14F-4D97-AF65-F5344CB8AC3E}">
        <p14:creationId xmlns:p14="http://schemas.microsoft.com/office/powerpoint/2010/main" val="2882413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0AE2D4-3E0B-98C3-C0B3-E55DA5A5FDE5}"/>
              </a:ext>
            </a:extLst>
          </p:cNvPr>
          <p:cNvPicPr>
            <a:picLocks noChangeAspect="1"/>
          </p:cNvPicPr>
          <p:nvPr/>
        </p:nvPicPr>
        <p:blipFill>
          <a:blip r:embed="rId2"/>
          <a:stretch>
            <a:fillRect/>
          </a:stretch>
        </p:blipFill>
        <p:spPr>
          <a:xfrm>
            <a:off x="3934975" y="1627632"/>
            <a:ext cx="7835118" cy="3849624"/>
          </a:xfrm>
          <a:prstGeom prst="rect">
            <a:avLst/>
          </a:prstGeom>
        </p:spPr>
      </p:pic>
      <p:pic>
        <p:nvPicPr>
          <p:cNvPr id="5" name="Picture 4">
            <a:extLst>
              <a:ext uri="{FF2B5EF4-FFF2-40B4-BE49-F238E27FC236}">
                <a16:creationId xmlns:a16="http://schemas.microsoft.com/office/drawing/2014/main" id="{E7131BC9-2D88-77B8-0101-E26C5381174C}"/>
              </a:ext>
            </a:extLst>
          </p:cNvPr>
          <p:cNvPicPr>
            <a:picLocks noChangeAspect="1"/>
          </p:cNvPicPr>
          <p:nvPr/>
        </p:nvPicPr>
        <p:blipFill>
          <a:blip r:embed="rId3"/>
          <a:stretch>
            <a:fillRect/>
          </a:stretch>
        </p:blipFill>
        <p:spPr>
          <a:xfrm>
            <a:off x="421907" y="1106424"/>
            <a:ext cx="3067039" cy="5319061"/>
          </a:xfrm>
          <a:prstGeom prst="rect">
            <a:avLst/>
          </a:prstGeom>
        </p:spPr>
      </p:pic>
      <p:sp>
        <p:nvSpPr>
          <p:cNvPr id="6" name="TextBox 5">
            <a:extLst>
              <a:ext uri="{FF2B5EF4-FFF2-40B4-BE49-F238E27FC236}">
                <a16:creationId xmlns:a16="http://schemas.microsoft.com/office/drawing/2014/main" id="{67292700-4343-3F51-70A7-A16512735AFE}"/>
              </a:ext>
            </a:extLst>
          </p:cNvPr>
          <p:cNvSpPr txBox="1"/>
          <p:nvPr/>
        </p:nvSpPr>
        <p:spPr>
          <a:xfrm>
            <a:off x="5476723" y="535698"/>
            <a:ext cx="4751622" cy="707886"/>
          </a:xfrm>
          <a:prstGeom prst="rect">
            <a:avLst/>
          </a:prstGeom>
          <a:noFill/>
        </p:spPr>
        <p:txBody>
          <a:bodyPr wrap="none" rtlCol="0">
            <a:spAutoFit/>
          </a:bodyPr>
          <a:lstStyle/>
          <a:p>
            <a:r>
              <a:rPr lang="en-IN" sz="4000" b="1" dirty="0"/>
              <a:t>RESULTS-Resnet50</a:t>
            </a:r>
          </a:p>
        </p:txBody>
      </p:sp>
    </p:spTree>
    <p:extLst>
      <p:ext uri="{BB962C8B-B14F-4D97-AF65-F5344CB8AC3E}">
        <p14:creationId xmlns:p14="http://schemas.microsoft.com/office/powerpoint/2010/main" val="3831040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3F14FE-3EAB-877B-F7A8-2BB52D44DFFD}"/>
              </a:ext>
            </a:extLst>
          </p:cNvPr>
          <p:cNvPicPr>
            <a:picLocks noChangeAspect="1"/>
          </p:cNvPicPr>
          <p:nvPr/>
        </p:nvPicPr>
        <p:blipFill>
          <a:blip r:embed="rId2"/>
          <a:stretch>
            <a:fillRect/>
          </a:stretch>
        </p:blipFill>
        <p:spPr>
          <a:xfrm>
            <a:off x="237199" y="1038247"/>
            <a:ext cx="11717597" cy="3716634"/>
          </a:xfrm>
          <a:prstGeom prst="rect">
            <a:avLst/>
          </a:prstGeom>
        </p:spPr>
      </p:pic>
      <p:sp>
        <p:nvSpPr>
          <p:cNvPr id="4" name="TextBox 3">
            <a:extLst>
              <a:ext uri="{FF2B5EF4-FFF2-40B4-BE49-F238E27FC236}">
                <a16:creationId xmlns:a16="http://schemas.microsoft.com/office/drawing/2014/main" id="{91FD7BAC-051A-9F37-C165-43B90EA4283C}"/>
              </a:ext>
            </a:extLst>
          </p:cNvPr>
          <p:cNvSpPr txBox="1"/>
          <p:nvPr/>
        </p:nvSpPr>
        <p:spPr>
          <a:xfrm>
            <a:off x="3256327" y="252084"/>
            <a:ext cx="4892686" cy="584775"/>
          </a:xfrm>
          <a:prstGeom prst="rect">
            <a:avLst/>
          </a:prstGeom>
          <a:noFill/>
        </p:spPr>
        <p:txBody>
          <a:bodyPr wrap="none" rtlCol="0">
            <a:spAutoFit/>
          </a:bodyPr>
          <a:lstStyle/>
          <a:p>
            <a:pPr algn="ctr"/>
            <a:r>
              <a:rPr lang="en-IN" sz="3200" b="1" u="sng" dirty="0"/>
              <a:t>User Accessible Frontend</a:t>
            </a:r>
          </a:p>
        </p:txBody>
      </p:sp>
      <p:sp>
        <p:nvSpPr>
          <p:cNvPr id="2" name="TextBox 1">
            <a:extLst>
              <a:ext uri="{FF2B5EF4-FFF2-40B4-BE49-F238E27FC236}">
                <a16:creationId xmlns:a16="http://schemas.microsoft.com/office/drawing/2014/main" id="{BA0F5814-E0E9-5C8C-7394-BA3657CD7290}"/>
              </a:ext>
            </a:extLst>
          </p:cNvPr>
          <p:cNvSpPr txBox="1"/>
          <p:nvPr/>
        </p:nvSpPr>
        <p:spPr>
          <a:xfrm>
            <a:off x="557784" y="5248656"/>
            <a:ext cx="8929047" cy="923330"/>
          </a:xfrm>
          <a:prstGeom prst="rect">
            <a:avLst/>
          </a:prstGeom>
          <a:noFill/>
        </p:spPr>
        <p:txBody>
          <a:bodyPr wrap="none" rtlCol="0">
            <a:spAutoFit/>
          </a:bodyPr>
          <a:lstStyle/>
          <a:p>
            <a:r>
              <a:rPr lang="en-IN" dirty="0"/>
              <a:t>Project Overview Demo Video link: https://www.youtube.com/watch?v=toRlHG4jcpM</a:t>
            </a:r>
          </a:p>
          <a:p>
            <a:endParaRPr lang="en-IN" dirty="0"/>
          </a:p>
          <a:p>
            <a:r>
              <a:rPr lang="en-IN" dirty="0" err="1"/>
              <a:t>Gradio</a:t>
            </a:r>
            <a:r>
              <a:rPr lang="en-IN" dirty="0"/>
              <a:t> working model link: https://www.youtube.com/watch?v=AnzA4LFvZ80</a:t>
            </a:r>
          </a:p>
        </p:txBody>
      </p:sp>
    </p:spTree>
    <p:extLst>
      <p:ext uri="{BB962C8B-B14F-4D97-AF65-F5344CB8AC3E}">
        <p14:creationId xmlns:p14="http://schemas.microsoft.com/office/powerpoint/2010/main" val="3729182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92A266C-F8D5-ECAB-3D7F-5B136D317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D770D99-C9DD-476A-1C68-E08F1EF49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024" y="967290"/>
            <a:ext cx="10278476" cy="49382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7D0E76B-077A-074A-D216-8C398DE339ED}"/>
              </a:ext>
            </a:extLst>
          </p:cNvPr>
          <p:cNvSpPr txBox="1"/>
          <p:nvPr/>
        </p:nvSpPr>
        <p:spPr>
          <a:xfrm>
            <a:off x="2564374" y="2382489"/>
            <a:ext cx="7063251" cy="1590134"/>
          </a:xfrm>
          <a:prstGeom prst="rect">
            <a:avLst/>
          </a:prstGeom>
        </p:spPr>
        <p:txBody>
          <a:bodyPr vert="horz" lIns="91440" tIns="45720" rIns="91440" bIns="45720" rtlCol="0" anchor="b">
            <a:noAutofit/>
          </a:bodyPr>
          <a:lstStyle/>
          <a:p>
            <a:pPr>
              <a:lnSpc>
                <a:spcPct val="120000"/>
              </a:lnSpc>
              <a:spcBef>
                <a:spcPct val="0"/>
              </a:spcBef>
              <a:spcAft>
                <a:spcPts val="600"/>
              </a:spcAft>
            </a:pPr>
            <a:r>
              <a:rPr lang="en-US" sz="8000" b="1" cap="all" spc="530" dirty="0">
                <a:latin typeface="+mj-lt"/>
                <a:ea typeface="+mj-ea"/>
                <a:cs typeface="+mj-cs"/>
              </a:rPr>
              <a:t>Thank You</a:t>
            </a:r>
          </a:p>
        </p:txBody>
      </p:sp>
    </p:spTree>
    <p:extLst>
      <p:ext uri="{BB962C8B-B14F-4D97-AF65-F5344CB8AC3E}">
        <p14:creationId xmlns:p14="http://schemas.microsoft.com/office/powerpoint/2010/main" val="3129447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D2FF3C-A3D6-8AA0-BBBE-EC12815A0101}"/>
              </a:ext>
            </a:extLst>
          </p:cNvPr>
          <p:cNvSpPr txBox="1"/>
          <p:nvPr/>
        </p:nvSpPr>
        <p:spPr>
          <a:xfrm>
            <a:off x="3467716" y="304800"/>
            <a:ext cx="5256567" cy="769441"/>
          </a:xfrm>
          <a:prstGeom prst="rect">
            <a:avLst/>
          </a:prstGeom>
          <a:noFill/>
        </p:spPr>
        <p:txBody>
          <a:bodyPr wrap="none" rtlCol="0">
            <a:spAutoFit/>
          </a:bodyPr>
          <a:lstStyle/>
          <a:p>
            <a:r>
              <a:rPr lang="en-US" sz="4400" b="1" dirty="0"/>
              <a:t>Problem Statement</a:t>
            </a:r>
          </a:p>
        </p:txBody>
      </p:sp>
      <p:graphicFrame>
        <p:nvGraphicFramePr>
          <p:cNvPr id="5" name="TextBox 1">
            <a:extLst>
              <a:ext uri="{FF2B5EF4-FFF2-40B4-BE49-F238E27FC236}">
                <a16:creationId xmlns:a16="http://schemas.microsoft.com/office/drawing/2014/main" id="{9DFE8B59-8CD2-2F1E-BD8A-91D4BF1ED8D8}"/>
              </a:ext>
            </a:extLst>
          </p:cNvPr>
          <p:cNvGraphicFramePr/>
          <p:nvPr>
            <p:extLst>
              <p:ext uri="{D42A27DB-BD31-4B8C-83A1-F6EECF244321}">
                <p14:modId xmlns:p14="http://schemas.microsoft.com/office/powerpoint/2010/main" val="90828464"/>
              </p:ext>
            </p:extLst>
          </p:nvPr>
        </p:nvGraphicFramePr>
        <p:xfrm>
          <a:off x="434848" y="2084832"/>
          <a:ext cx="11525504" cy="4468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E0D76528-23B6-711C-01DD-9610637C765C}"/>
              </a:ext>
            </a:extLst>
          </p:cNvPr>
          <p:cNvSpPr txBox="1"/>
          <p:nvPr/>
        </p:nvSpPr>
        <p:spPr>
          <a:xfrm>
            <a:off x="961643" y="1271016"/>
            <a:ext cx="10268712" cy="707886"/>
          </a:xfrm>
          <a:prstGeom prst="rect">
            <a:avLst/>
          </a:prstGeom>
          <a:noFill/>
        </p:spPr>
        <p:txBody>
          <a:bodyPr wrap="square" rtlCol="0">
            <a:spAutoFit/>
          </a:bodyPr>
          <a:lstStyle/>
          <a:p>
            <a:r>
              <a:rPr lang="en-US" sz="4000" b="1" dirty="0">
                <a:solidFill>
                  <a:schemeClr val="bg2">
                    <a:lumMod val="25000"/>
                  </a:schemeClr>
                </a:solidFill>
                <a:latin typeface="Open Sans Extra Bold"/>
                <a:ea typeface="Open Sans Extra Bold"/>
                <a:cs typeface="Open Sans Extra Bold"/>
                <a:sym typeface="Open Sans Extra Bold"/>
              </a:rPr>
              <a:t>MRI-Based AI for Breast Cancer Detection</a:t>
            </a:r>
            <a:endParaRPr lang="en-IN" sz="4000" b="1" dirty="0">
              <a:solidFill>
                <a:schemeClr val="bg2">
                  <a:lumMod val="25000"/>
                </a:schemeClr>
              </a:solidFill>
            </a:endParaRPr>
          </a:p>
        </p:txBody>
      </p:sp>
    </p:spTree>
    <p:extLst>
      <p:ext uri="{BB962C8B-B14F-4D97-AF65-F5344CB8AC3E}">
        <p14:creationId xmlns:p14="http://schemas.microsoft.com/office/powerpoint/2010/main" val="591196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D6CDB129-8A14-41BC-0348-45781D843394}"/>
              </a:ext>
            </a:extLst>
          </p:cNvPr>
          <p:cNvGraphicFramePr/>
          <p:nvPr>
            <p:extLst>
              <p:ext uri="{D42A27DB-BD31-4B8C-83A1-F6EECF244321}">
                <p14:modId xmlns:p14="http://schemas.microsoft.com/office/powerpoint/2010/main" val="1449051121"/>
              </p:ext>
            </p:extLst>
          </p:nvPr>
        </p:nvGraphicFramePr>
        <p:xfrm>
          <a:off x="521208" y="960120"/>
          <a:ext cx="4242816" cy="3589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D8B265AC-BA4A-FE7F-9E66-1E8343645AFA}"/>
              </a:ext>
            </a:extLst>
          </p:cNvPr>
          <p:cNvGraphicFramePr/>
          <p:nvPr>
            <p:extLst>
              <p:ext uri="{D42A27DB-BD31-4B8C-83A1-F6EECF244321}">
                <p14:modId xmlns:p14="http://schemas.microsoft.com/office/powerpoint/2010/main" val="874869844"/>
              </p:ext>
            </p:extLst>
          </p:nvPr>
        </p:nvGraphicFramePr>
        <p:xfrm>
          <a:off x="5735574" y="335845"/>
          <a:ext cx="6094476" cy="59093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6">
            <a:extLst>
              <a:ext uri="{FF2B5EF4-FFF2-40B4-BE49-F238E27FC236}">
                <a16:creationId xmlns:a16="http://schemas.microsoft.com/office/drawing/2014/main" id="{8AF86B2F-369A-38EE-B763-FBE111A7C98E}"/>
              </a:ext>
            </a:extLst>
          </p:cNvPr>
          <p:cNvSpPr txBox="1"/>
          <p:nvPr/>
        </p:nvSpPr>
        <p:spPr>
          <a:xfrm>
            <a:off x="950976" y="335845"/>
            <a:ext cx="3177473" cy="461665"/>
          </a:xfrm>
          <a:prstGeom prst="rect">
            <a:avLst/>
          </a:prstGeom>
          <a:noFill/>
        </p:spPr>
        <p:txBody>
          <a:bodyPr wrap="none" rtlCol="0">
            <a:spAutoFit/>
          </a:bodyPr>
          <a:lstStyle/>
          <a:p>
            <a:r>
              <a:rPr lang="en-IN" sz="2400" b="1" dirty="0"/>
              <a:t>DATA DISTRIBUTION</a:t>
            </a:r>
          </a:p>
        </p:txBody>
      </p:sp>
    </p:spTree>
    <p:extLst>
      <p:ext uri="{BB962C8B-B14F-4D97-AF65-F5344CB8AC3E}">
        <p14:creationId xmlns:p14="http://schemas.microsoft.com/office/powerpoint/2010/main" val="219751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9F847-A9B9-6E18-FBF9-47BF156E1A9F}"/>
              </a:ext>
            </a:extLst>
          </p:cNvPr>
          <p:cNvSpPr txBox="1"/>
          <p:nvPr/>
        </p:nvSpPr>
        <p:spPr>
          <a:xfrm>
            <a:off x="4026225" y="343942"/>
            <a:ext cx="3634328" cy="769441"/>
          </a:xfrm>
          <a:prstGeom prst="rect">
            <a:avLst/>
          </a:prstGeom>
          <a:noFill/>
        </p:spPr>
        <p:txBody>
          <a:bodyPr wrap="none" rtlCol="0">
            <a:spAutoFit/>
          </a:bodyPr>
          <a:lstStyle/>
          <a:p>
            <a:r>
              <a:rPr lang="en-US" sz="4400" b="1" dirty="0"/>
              <a:t>Methodology</a:t>
            </a:r>
          </a:p>
        </p:txBody>
      </p:sp>
      <p:graphicFrame>
        <p:nvGraphicFramePr>
          <p:cNvPr id="5" name="TextBox 2">
            <a:extLst>
              <a:ext uri="{FF2B5EF4-FFF2-40B4-BE49-F238E27FC236}">
                <a16:creationId xmlns:a16="http://schemas.microsoft.com/office/drawing/2014/main" id="{14D9B214-019F-A9B4-6A07-07E77944EC47}"/>
              </a:ext>
            </a:extLst>
          </p:cNvPr>
          <p:cNvGraphicFramePr/>
          <p:nvPr>
            <p:extLst>
              <p:ext uri="{D42A27DB-BD31-4B8C-83A1-F6EECF244321}">
                <p14:modId xmlns:p14="http://schemas.microsoft.com/office/powerpoint/2010/main" val="2419552344"/>
              </p:ext>
            </p:extLst>
          </p:nvPr>
        </p:nvGraphicFramePr>
        <p:xfrm>
          <a:off x="293388" y="2192274"/>
          <a:ext cx="5686788" cy="3705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extBox 5">
            <a:extLst>
              <a:ext uri="{FF2B5EF4-FFF2-40B4-BE49-F238E27FC236}">
                <a16:creationId xmlns:a16="http://schemas.microsoft.com/office/drawing/2014/main" id="{E524E0EA-1DEA-6898-95F2-889E0730064D}"/>
              </a:ext>
            </a:extLst>
          </p:cNvPr>
          <p:cNvGraphicFramePr/>
          <p:nvPr>
            <p:extLst>
              <p:ext uri="{D42A27DB-BD31-4B8C-83A1-F6EECF244321}">
                <p14:modId xmlns:p14="http://schemas.microsoft.com/office/powerpoint/2010/main" val="2911073573"/>
              </p:ext>
            </p:extLst>
          </p:nvPr>
        </p:nvGraphicFramePr>
        <p:xfrm>
          <a:off x="6343649" y="2116182"/>
          <a:ext cx="5554963" cy="41560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6">
            <a:extLst>
              <a:ext uri="{FF2B5EF4-FFF2-40B4-BE49-F238E27FC236}">
                <a16:creationId xmlns:a16="http://schemas.microsoft.com/office/drawing/2014/main" id="{4FA18ED3-7A2F-C941-8FFA-6563AC140941}"/>
              </a:ext>
            </a:extLst>
          </p:cNvPr>
          <p:cNvSpPr txBox="1"/>
          <p:nvPr/>
        </p:nvSpPr>
        <p:spPr>
          <a:xfrm>
            <a:off x="8015288" y="1272688"/>
            <a:ext cx="1669986" cy="523220"/>
          </a:xfrm>
          <a:prstGeom prst="rect">
            <a:avLst/>
          </a:prstGeom>
          <a:noFill/>
        </p:spPr>
        <p:txBody>
          <a:bodyPr wrap="square" rtlCol="0">
            <a:spAutoFit/>
          </a:bodyPr>
          <a:lstStyle/>
          <a:p>
            <a:r>
              <a:rPr lang="en-US" sz="2800" dirty="0"/>
              <a:t>Steps:</a:t>
            </a:r>
          </a:p>
        </p:txBody>
      </p:sp>
      <p:sp>
        <p:nvSpPr>
          <p:cNvPr id="9" name="TextBox 8">
            <a:extLst>
              <a:ext uri="{FF2B5EF4-FFF2-40B4-BE49-F238E27FC236}">
                <a16:creationId xmlns:a16="http://schemas.microsoft.com/office/drawing/2014/main" id="{3D1515BF-6851-7C9A-C160-2E1BE90CC8BF}"/>
              </a:ext>
            </a:extLst>
          </p:cNvPr>
          <p:cNvSpPr txBox="1"/>
          <p:nvPr/>
        </p:nvSpPr>
        <p:spPr>
          <a:xfrm>
            <a:off x="1705220" y="1272688"/>
            <a:ext cx="1895229" cy="523220"/>
          </a:xfrm>
          <a:prstGeom prst="rect">
            <a:avLst/>
          </a:prstGeom>
          <a:noFill/>
        </p:spPr>
        <p:txBody>
          <a:bodyPr wrap="square">
            <a:spAutoFit/>
          </a:bodyPr>
          <a:lstStyle/>
          <a:p>
            <a:pPr lvl="0"/>
            <a:r>
              <a:rPr lang="en-IN" sz="2800" b="1" dirty="0"/>
              <a:t>Overview:</a:t>
            </a:r>
            <a:endParaRPr lang="en-US" sz="2800" dirty="0"/>
          </a:p>
        </p:txBody>
      </p:sp>
    </p:spTree>
    <p:extLst>
      <p:ext uri="{BB962C8B-B14F-4D97-AF65-F5344CB8AC3E}">
        <p14:creationId xmlns:p14="http://schemas.microsoft.com/office/powerpoint/2010/main" val="3669692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F7F2EC-38D1-99A0-6CC6-C65100920EDB}"/>
              </a:ext>
            </a:extLst>
          </p:cNvPr>
          <p:cNvSpPr txBox="1"/>
          <p:nvPr/>
        </p:nvSpPr>
        <p:spPr>
          <a:xfrm>
            <a:off x="1537701" y="285750"/>
            <a:ext cx="9116598" cy="769441"/>
          </a:xfrm>
          <a:prstGeom prst="rect">
            <a:avLst/>
          </a:prstGeom>
          <a:noFill/>
        </p:spPr>
        <p:txBody>
          <a:bodyPr wrap="none" rtlCol="0">
            <a:spAutoFit/>
          </a:bodyPr>
          <a:lstStyle/>
          <a:p>
            <a:r>
              <a:rPr lang="en-US" sz="4400" b="1" dirty="0"/>
              <a:t>Data Collection and Preprocessing</a:t>
            </a:r>
          </a:p>
        </p:txBody>
      </p:sp>
      <p:graphicFrame>
        <p:nvGraphicFramePr>
          <p:cNvPr id="4" name="TextBox 7">
            <a:extLst>
              <a:ext uri="{FF2B5EF4-FFF2-40B4-BE49-F238E27FC236}">
                <a16:creationId xmlns:a16="http://schemas.microsoft.com/office/drawing/2014/main" id="{A5043E89-E257-2491-F455-37B5E8D548CE}"/>
              </a:ext>
            </a:extLst>
          </p:cNvPr>
          <p:cNvGraphicFramePr/>
          <p:nvPr>
            <p:extLst>
              <p:ext uri="{D42A27DB-BD31-4B8C-83A1-F6EECF244321}">
                <p14:modId xmlns:p14="http://schemas.microsoft.com/office/powerpoint/2010/main" val="3208063828"/>
              </p:ext>
            </p:extLst>
          </p:nvPr>
        </p:nvGraphicFramePr>
        <p:xfrm>
          <a:off x="628651" y="1295400"/>
          <a:ext cx="10829924" cy="5091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2484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3EB91F-F3FB-3EBB-96DE-0E6ACD026238}"/>
              </a:ext>
            </a:extLst>
          </p:cNvPr>
          <p:cNvSpPr txBox="1"/>
          <p:nvPr/>
        </p:nvSpPr>
        <p:spPr>
          <a:xfrm>
            <a:off x="1868685" y="572571"/>
            <a:ext cx="8454629" cy="769441"/>
          </a:xfrm>
          <a:prstGeom prst="rect">
            <a:avLst/>
          </a:prstGeom>
          <a:noFill/>
        </p:spPr>
        <p:txBody>
          <a:bodyPr wrap="square">
            <a:spAutoFit/>
          </a:bodyPr>
          <a:lstStyle/>
          <a:p>
            <a:r>
              <a:rPr lang="en-IN" sz="4400" b="1" dirty="0"/>
              <a:t>Models Used And Development</a:t>
            </a:r>
            <a:endParaRPr lang="en-IN" sz="4400" dirty="0"/>
          </a:p>
        </p:txBody>
      </p:sp>
      <p:graphicFrame>
        <p:nvGraphicFramePr>
          <p:cNvPr id="6" name="TextBox 9">
            <a:extLst>
              <a:ext uri="{FF2B5EF4-FFF2-40B4-BE49-F238E27FC236}">
                <a16:creationId xmlns:a16="http://schemas.microsoft.com/office/drawing/2014/main" id="{1AAF8F8C-42DF-8AFE-F8B5-4E402CB475D3}"/>
              </a:ext>
            </a:extLst>
          </p:cNvPr>
          <p:cNvGraphicFramePr/>
          <p:nvPr>
            <p:extLst>
              <p:ext uri="{D42A27DB-BD31-4B8C-83A1-F6EECF244321}">
                <p14:modId xmlns:p14="http://schemas.microsoft.com/office/powerpoint/2010/main" val="232670960"/>
              </p:ext>
            </p:extLst>
          </p:nvPr>
        </p:nvGraphicFramePr>
        <p:xfrm>
          <a:off x="180975" y="1643061"/>
          <a:ext cx="118300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35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E82330-8097-761A-6D4C-004F8AA6AB3E}"/>
              </a:ext>
            </a:extLst>
          </p:cNvPr>
          <p:cNvSpPr txBox="1"/>
          <p:nvPr/>
        </p:nvSpPr>
        <p:spPr>
          <a:xfrm>
            <a:off x="801085" y="2950402"/>
            <a:ext cx="6122189" cy="923330"/>
          </a:xfrm>
          <a:prstGeom prst="rect">
            <a:avLst/>
          </a:prstGeom>
          <a:noFill/>
        </p:spPr>
        <p:txBody>
          <a:bodyPr wrap="none" rtlCol="0">
            <a:spAutoFit/>
          </a:bodyPr>
          <a:lstStyle/>
          <a:p>
            <a:r>
              <a:rPr lang="en-US" sz="5400" b="1" dirty="0"/>
              <a:t>Evaluation Metrics</a:t>
            </a:r>
          </a:p>
        </p:txBody>
      </p:sp>
      <p:graphicFrame>
        <p:nvGraphicFramePr>
          <p:cNvPr id="4" name="TextBox 13">
            <a:extLst>
              <a:ext uri="{FF2B5EF4-FFF2-40B4-BE49-F238E27FC236}">
                <a16:creationId xmlns:a16="http://schemas.microsoft.com/office/drawing/2014/main" id="{A616519A-9D39-CB48-0B8D-8F1AA38134B1}"/>
              </a:ext>
            </a:extLst>
          </p:cNvPr>
          <p:cNvGraphicFramePr/>
          <p:nvPr>
            <p:extLst>
              <p:ext uri="{D42A27DB-BD31-4B8C-83A1-F6EECF244321}">
                <p14:modId xmlns:p14="http://schemas.microsoft.com/office/powerpoint/2010/main" val="1677385907"/>
              </p:ext>
            </p:extLst>
          </p:nvPr>
        </p:nvGraphicFramePr>
        <p:xfrm>
          <a:off x="4707467" y="-558799"/>
          <a:ext cx="8700647" cy="811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353BDE35-0B7D-24CF-1B18-A6605D9C8ED2}"/>
              </a:ext>
            </a:extLst>
          </p:cNvPr>
          <p:cNvSpPr txBox="1"/>
          <p:nvPr/>
        </p:nvSpPr>
        <p:spPr>
          <a:xfrm>
            <a:off x="6634552" y="836044"/>
            <a:ext cx="1371600" cy="1384995"/>
          </a:xfrm>
          <a:prstGeom prst="rect">
            <a:avLst/>
          </a:prstGeom>
          <a:noFill/>
        </p:spPr>
        <p:txBody>
          <a:bodyPr wrap="square" rtlCol="0">
            <a:spAutoFit/>
          </a:bodyPr>
          <a:lstStyle/>
          <a:p>
            <a:pPr algn="ctr"/>
            <a:r>
              <a:rPr lang="en-IN" sz="1200" b="1" dirty="0">
                <a:solidFill>
                  <a:schemeClr val="bg1"/>
                </a:solidFill>
              </a:rPr>
              <a:t>Accuracy:</a:t>
            </a:r>
            <a:r>
              <a:rPr lang="en-IN" sz="1200" dirty="0">
                <a:solidFill>
                  <a:schemeClr val="bg1"/>
                </a:solidFill>
              </a:rPr>
              <a:t> The ratio of correct predictions to the total predictions made by the model.</a:t>
            </a:r>
            <a:endParaRPr lang="en-US" sz="1200" dirty="0">
              <a:solidFill>
                <a:schemeClr val="bg1"/>
              </a:solidFill>
            </a:endParaRPr>
          </a:p>
          <a:p>
            <a:pPr algn="ctr"/>
            <a:endParaRPr lang="en-US" sz="1200" dirty="0">
              <a:solidFill>
                <a:schemeClr val="bg1"/>
              </a:solidFill>
            </a:endParaRPr>
          </a:p>
        </p:txBody>
      </p:sp>
      <p:sp>
        <p:nvSpPr>
          <p:cNvPr id="6" name="TextBox 5">
            <a:extLst>
              <a:ext uri="{FF2B5EF4-FFF2-40B4-BE49-F238E27FC236}">
                <a16:creationId xmlns:a16="http://schemas.microsoft.com/office/drawing/2014/main" id="{FB84543B-A0C4-54BD-211B-7649E39A31AF}"/>
              </a:ext>
            </a:extLst>
          </p:cNvPr>
          <p:cNvSpPr txBox="1"/>
          <p:nvPr/>
        </p:nvSpPr>
        <p:spPr>
          <a:xfrm>
            <a:off x="6617619" y="4846815"/>
            <a:ext cx="1371600" cy="1446550"/>
          </a:xfrm>
          <a:prstGeom prst="rect">
            <a:avLst/>
          </a:prstGeom>
          <a:noFill/>
        </p:spPr>
        <p:txBody>
          <a:bodyPr wrap="square" rtlCol="0">
            <a:spAutoFit/>
          </a:bodyPr>
          <a:lstStyle/>
          <a:p>
            <a:pPr algn="ctr"/>
            <a:r>
              <a:rPr lang="en-IN" sz="1100" b="1" dirty="0">
                <a:solidFill>
                  <a:schemeClr val="bg1"/>
                </a:solidFill>
              </a:rPr>
              <a:t>F1 Score:</a:t>
            </a:r>
            <a:r>
              <a:rPr lang="en-IN" sz="1100" dirty="0">
                <a:solidFill>
                  <a:schemeClr val="bg1"/>
                </a:solidFill>
              </a:rPr>
              <a:t> The weighted harmonic mean of precision and recall, balancing the trade-off between the two.</a:t>
            </a:r>
            <a:endParaRPr lang="en-US" sz="1100" dirty="0">
              <a:solidFill>
                <a:schemeClr val="bg1"/>
              </a:solidFill>
            </a:endParaRPr>
          </a:p>
          <a:p>
            <a:pPr algn="ctr"/>
            <a:endParaRPr lang="en-US" sz="1100" dirty="0">
              <a:solidFill>
                <a:schemeClr val="bg1"/>
              </a:solidFill>
            </a:endParaRPr>
          </a:p>
        </p:txBody>
      </p:sp>
      <p:sp>
        <p:nvSpPr>
          <p:cNvPr id="7" name="TextBox 6">
            <a:extLst>
              <a:ext uri="{FF2B5EF4-FFF2-40B4-BE49-F238E27FC236}">
                <a16:creationId xmlns:a16="http://schemas.microsoft.com/office/drawing/2014/main" id="{5964BFB4-999A-C722-B705-E16863AB6BFB}"/>
              </a:ext>
            </a:extLst>
          </p:cNvPr>
          <p:cNvSpPr txBox="1"/>
          <p:nvPr/>
        </p:nvSpPr>
        <p:spPr>
          <a:xfrm>
            <a:off x="8934344" y="708212"/>
            <a:ext cx="1371599" cy="1384995"/>
          </a:xfrm>
          <a:prstGeom prst="rect">
            <a:avLst/>
          </a:prstGeom>
          <a:noFill/>
        </p:spPr>
        <p:txBody>
          <a:bodyPr wrap="square" rtlCol="0">
            <a:spAutoFit/>
          </a:bodyPr>
          <a:lstStyle/>
          <a:p>
            <a:pPr algn="ctr"/>
            <a:r>
              <a:rPr lang="en-IN" sz="1200" b="1" dirty="0">
                <a:solidFill>
                  <a:schemeClr val="bg1"/>
                </a:solidFill>
              </a:rPr>
              <a:t>Precision: </a:t>
            </a:r>
            <a:r>
              <a:rPr lang="en-IN" sz="1200" dirty="0">
                <a:solidFill>
                  <a:schemeClr val="bg1"/>
                </a:solidFill>
              </a:rPr>
              <a:t>Measures the model's ability to correctly identify positive cases while minimizing false positives.</a:t>
            </a:r>
            <a:endParaRPr lang="en-US" sz="1200" dirty="0">
              <a:solidFill>
                <a:schemeClr val="bg1"/>
              </a:solidFill>
            </a:endParaRPr>
          </a:p>
        </p:txBody>
      </p:sp>
      <p:sp>
        <p:nvSpPr>
          <p:cNvPr id="8" name="TextBox 7">
            <a:extLst>
              <a:ext uri="{FF2B5EF4-FFF2-40B4-BE49-F238E27FC236}">
                <a16:creationId xmlns:a16="http://schemas.microsoft.com/office/drawing/2014/main" id="{2C0D9073-D2A4-9214-DCA2-9D7F36B14676}"/>
              </a:ext>
            </a:extLst>
          </p:cNvPr>
          <p:cNvSpPr txBox="1"/>
          <p:nvPr/>
        </p:nvSpPr>
        <p:spPr>
          <a:xfrm>
            <a:off x="9847997" y="2858150"/>
            <a:ext cx="1728913" cy="1277273"/>
          </a:xfrm>
          <a:prstGeom prst="rect">
            <a:avLst/>
          </a:prstGeom>
          <a:noFill/>
        </p:spPr>
        <p:txBody>
          <a:bodyPr wrap="square" rtlCol="0">
            <a:spAutoFit/>
          </a:bodyPr>
          <a:lstStyle/>
          <a:p>
            <a:pPr algn="ctr"/>
            <a:r>
              <a:rPr lang="en-IN" sz="1100" b="1" dirty="0">
                <a:solidFill>
                  <a:schemeClr val="bg1"/>
                </a:solidFill>
              </a:rPr>
              <a:t>AUC (Area Under Curve): </a:t>
            </a:r>
            <a:r>
              <a:rPr lang="en-IN" sz="1100" dirty="0">
                <a:solidFill>
                  <a:schemeClr val="bg1"/>
                </a:solidFill>
              </a:rPr>
              <a:t>Evaluates the model's capability to differentiate between benign and malignant cases, providing a single performance metric.</a:t>
            </a:r>
            <a:endParaRPr lang="en-US" sz="1100" dirty="0">
              <a:solidFill>
                <a:schemeClr val="bg1"/>
              </a:solidFill>
            </a:endParaRPr>
          </a:p>
        </p:txBody>
      </p:sp>
      <p:sp>
        <p:nvSpPr>
          <p:cNvPr id="9" name="TextBox 8">
            <a:extLst>
              <a:ext uri="{FF2B5EF4-FFF2-40B4-BE49-F238E27FC236}">
                <a16:creationId xmlns:a16="http://schemas.microsoft.com/office/drawing/2014/main" id="{B639DA4D-2372-C19D-2B35-5B4D9343280D}"/>
              </a:ext>
            </a:extLst>
          </p:cNvPr>
          <p:cNvSpPr txBox="1"/>
          <p:nvPr/>
        </p:nvSpPr>
        <p:spPr>
          <a:xfrm>
            <a:off x="8738753" y="4882302"/>
            <a:ext cx="1728913" cy="1323439"/>
          </a:xfrm>
          <a:prstGeom prst="rect">
            <a:avLst/>
          </a:prstGeom>
          <a:noFill/>
        </p:spPr>
        <p:txBody>
          <a:bodyPr wrap="square">
            <a:spAutoFit/>
          </a:bodyPr>
          <a:lstStyle/>
          <a:p>
            <a:pPr lvl="0" algn="ctr"/>
            <a:r>
              <a:rPr lang="en-IN" sz="1000" b="1" dirty="0">
                <a:solidFill>
                  <a:schemeClr val="bg1"/>
                </a:solidFill>
              </a:rPr>
              <a:t>Confusion Matrix:</a:t>
            </a:r>
            <a:r>
              <a:rPr lang="en-IN" sz="1000" dirty="0">
                <a:solidFill>
                  <a:schemeClr val="bg1"/>
                </a:solidFill>
              </a:rPr>
              <a:t> A summary table showing counts of true positives, true negatives, false positives, and false negatives, offering detailed insight into classification performance.</a:t>
            </a:r>
            <a:endParaRPr lang="en-US" sz="1000" dirty="0">
              <a:solidFill>
                <a:schemeClr val="bg1"/>
              </a:solidFill>
            </a:endParaRPr>
          </a:p>
        </p:txBody>
      </p:sp>
    </p:spTree>
    <p:extLst>
      <p:ext uri="{BB962C8B-B14F-4D97-AF65-F5344CB8AC3E}">
        <p14:creationId xmlns:p14="http://schemas.microsoft.com/office/powerpoint/2010/main" val="368058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2FA45A-A57D-7FC3-0447-6BDCBD8E656D}"/>
              </a:ext>
            </a:extLst>
          </p:cNvPr>
          <p:cNvSpPr txBox="1"/>
          <p:nvPr/>
        </p:nvSpPr>
        <p:spPr>
          <a:xfrm>
            <a:off x="4839862" y="388966"/>
            <a:ext cx="6094476" cy="584775"/>
          </a:xfrm>
          <a:prstGeom prst="rect">
            <a:avLst/>
          </a:prstGeom>
          <a:noFill/>
        </p:spPr>
        <p:txBody>
          <a:bodyPr wrap="square">
            <a:spAutoFit/>
          </a:bodyPr>
          <a:lstStyle/>
          <a:p>
            <a:pPr algn="ctr"/>
            <a:r>
              <a:rPr lang="en-IN" sz="3200" b="1" dirty="0"/>
              <a:t>RESULTS-VGG16</a:t>
            </a:r>
          </a:p>
        </p:txBody>
      </p:sp>
      <p:pic>
        <p:nvPicPr>
          <p:cNvPr id="5" name="Picture 4">
            <a:extLst>
              <a:ext uri="{FF2B5EF4-FFF2-40B4-BE49-F238E27FC236}">
                <a16:creationId xmlns:a16="http://schemas.microsoft.com/office/drawing/2014/main" id="{DFD2A7B6-832E-C021-4DCB-0F11493D0223}"/>
              </a:ext>
            </a:extLst>
          </p:cNvPr>
          <p:cNvPicPr>
            <a:picLocks noChangeAspect="1"/>
          </p:cNvPicPr>
          <p:nvPr/>
        </p:nvPicPr>
        <p:blipFill>
          <a:blip r:embed="rId2"/>
          <a:stretch>
            <a:fillRect/>
          </a:stretch>
        </p:blipFill>
        <p:spPr>
          <a:xfrm>
            <a:off x="825246" y="847874"/>
            <a:ext cx="3033565" cy="2581126"/>
          </a:xfrm>
          <a:prstGeom prst="rect">
            <a:avLst/>
          </a:prstGeom>
        </p:spPr>
      </p:pic>
      <p:pic>
        <p:nvPicPr>
          <p:cNvPr id="7" name="Picture 6">
            <a:extLst>
              <a:ext uri="{FF2B5EF4-FFF2-40B4-BE49-F238E27FC236}">
                <a16:creationId xmlns:a16="http://schemas.microsoft.com/office/drawing/2014/main" id="{B516C6E0-830E-6430-8586-29A16AFB3A73}"/>
              </a:ext>
            </a:extLst>
          </p:cNvPr>
          <p:cNvPicPr>
            <a:picLocks noChangeAspect="1"/>
          </p:cNvPicPr>
          <p:nvPr/>
        </p:nvPicPr>
        <p:blipFill>
          <a:blip r:embed="rId3"/>
          <a:stretch>
            <a:fillRect/>
          </a:stretch>
        </p:blipFill>
        <p:spPr>
          <a:xfrm>
            <a:off x="712586" y="3776472"/>
            <a:ext cx="3146225" cy="2581126"/>
          </a:xfrm>
          <a:prstGeom prst="rect">
            <a:avLst/>
          </a:prstGeom>
        </p:spPr>
      </p:pic>
      <p:pic>
        <p:nvPicPr>
          <p:cNvPr id="9" name="Picture 8">
            <a:extLst>
              <a:ext uri="{FF2B5EF4-FFF2-40B4-BE49-F238E27FC236}">
                <a16:creationId xmlns:a16="http://schemas.microsoft.com/office/drawing/2014/main" id="{5B44D24B-EBFF-A8E8-C9FF-237D5F182CE5}"/>
              </a:ext>
            </a:extLst>
          </p:cNvPr>
          <p:cNvPicPr>
            <a:picLocks noChangeAspect="1"/>
          </p:cNvPicPr>
          <p:nvPr/>
        </p:nvPicPr>
        <p:blipFill>
          <a:blip r:embed="rId4"/>
          <a:stretch>
            <a:fillRect/>
          </a:stretch>
        </p:blipFill>
        <p:spPr>
          <a:xfrm>
            <a:off x="4839862" y="1169873"/>
            <a:ext cx="6255185" cy="4714386"/>
          </a:xfrm>
          <a:prstGeom prst="rect">
            <a:avLst/>
          </a:prstGeom>
        </p:spPr>
      </p:pic>
    </p:spTree>
    <p:extLst>
      <p:ext uri="{BB962C8B-B14F-4D97-AF65-F5344CB8AC3E}">
        <p14:creationId xmlns:p14="http://schemas.microsoft.com/office/powerpoint/2010/main" val="115972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A7B5FF-D311-8811-3513-9C883A12CADD}"/>
              </a:ext>
            </a:extLst>
          </p:cNvPr>
          <p:cNvSpPr txBox="1"/>
          <p:nvPr/>
        </p:nvSpPr>
        <p:spPr>
          <a:xfrm>
            <a:off x="5662787" y="567475"/>
            <a:ext cx="4751622" cy="1323439"/>
          </a:xfrm>
          <a:prstGeom prst="rect">
            <a:avLst/>
          </a:prstGeom>
          <a:noFill/>
        </p:spPr>
        <p:txBody>
          <a:bodyPr wrap="none" rtlCol="0">
            <a:spAutoFit/>
          </a:bodyPr>
          <a:lstStyle/>
          <a:p>
            <a:r>
              <a:rPr lang="en-IN" sz="4000" b="1" dirty="0"/>
              <a:t>RESULTS-Resnet18</a:t>
            </a:r>
          </a:p>
          <a:p>
            <a:endParaRPr lang="en-IN" sz="4000" dirty="0"/>
          </a:p>
        </p:txBody>
      </p:sp>
      <p:pic>
        <p:nvPicPr>
          <p:cNvPr id="8" name="Picture 7">
            <a:extLst>
              <a:ext uri="{FF2B5EF4-FFF2-40B4-BE49-F238E27FC236}">
                <a16:creationId xmlns:a16="http://schemas.microsoft.com/office/drawing/2014/main" id="{7842CFA1-3F34-F4D0-FE84-F8A497214AA2}"/>
              </a:ext>
            </a:extLst>
          </p:cNvPr>
          <p:cNvPicPr>
            <a:picLocks noChangeAspect="1"/>
          </p:cNvPicPr>
          <p:nvPr/>
        </p:nvPicPr>
        <p:blipFill>
          <a:blip r:embed="rId2"/>
          <a:stretch>
            <a:fillRect/>
          </a:stretch>
        </p:blipFill>
        <p:spPr>
          <a:xfrm>
            <a:off x="4549245" y="1571541"/>
            <a:ext cx="6677957" cy="3934374"/>
          </a:xfrm>
          <a:prstGeom prst="rect">
            <a:avLst/>
          </a:prstGeom>
        </p:spPr>
      </p:pic>
      <p:pic>
        <p:nvPicPr>
          <p:cNvPr id="10" name="Picture 9">
            <a:extLst>
              <a:ext uri="{FF2B5EF4-FFF2-40B4-BE49-F238E27FC236}">
                <a16:creationId xmlns:a16="http://schemas.microsoft.com/office/drawing/2014/main" id="{24EC9C13-B7DB-25DE-3789-98DAE11A4806}"/>
              </a:ext>
            </a:extLst>
          </p:cNvPr>
          <p:cNvPicPr>
            <a:picLocks noChangeAspect="1"/>
          </p:cNvPicPr>
          <p:nvPr/>
        </p:nvPicPr>
        <p:blipFill>
          <a:blip r:embed="rId3"/>
          <a:stretch>
            <a:fillRect/>
          </a:stretch>
        </p:blipFill>
        <p:spPr>
          <a:xfrm>
            <a:off x="529815" y="996696"/>
            <a:ext cx="3259736" cy="5614416"/>
          </a:xfrm>
          <a:prstGeom prst="rect">
            <a:avLst/>
          </a:prstGeom>
        </p:spPr>
      </p:pic>
      <p:sp>
        <p:nvSpPr>
          <p:cNvPr id="4" name="TextBox 3">
            <a:extLst>
              <a:ext uri="{FF2B5EF4-FFF2-40B4-BE49-F238E27FC236}">
                <a16:creationId xmlns:a16="http://schemas.microsoft.com/office/drawing/2014/main" id="{95A4D6FA-D979-B34D-4F83-CDE311F4FD16}"/>
              </a:ext>
            </a:extLst>
          </p:cNvPr>
          <p:cNvSpPr txBox="1"/>
          <p:nvPr/>
        </p:nvSpPr>
        <p:spPr>
          <a:xfrm>
            <a:off x="3047238" y="3082975"/>
            <a:ext cx="6094476" cy="646331"/>
          </a:xfrm>
          <a:prstGeom prst="rect">
            <a:avLst/>
          </a:prstGeom>
          <a:noFill/>
        </p:spPr>
        <p:txBody>
          <a:bodyPr wrap="square">
            <a:spAutoFit/>
          </a:bodyPr>
          <a:lstStyle/>
          <a:p>
            <a:endParaRPr lang="en-IN" sz="1800" b="1" dirty="0"/>
          </a:p>
          <a:p>
            <a:endParaRPr lang="en-IN" sz="1800" dirty="0"/>
          </a:p>
        </p:txBody>
      </p:sp>
    </p:spTree>
    <p:extLst>
      <p:ext uri="{BB962C8B-B14F-4D97-AF65-F5344CB8AC3E}">
        <p14:creationId xmlns:p14="http://schemas.microsoft.com/office/powerpoint/2010/main" val="510699148"/>
      </p:ext>
    </p:extLst>
  </p:cSld>
  <p:clrMapOvr>
    <a:masterClrMapping/>
  </p:clrMapOvr>
</p:sld>
</file>

<file path=ppt/theme/theme1.xml><?xml version="1.0" encoding="utf-8"?>
<a:theme xmlns:a="http://schemas.openxmlformats.org/drawingml/2006/main" name="PoiseVTI">
  <a:themeElements>
    <a:clrScheme name="Poise">
      <a:dk1>
        <a:sysClr val="windowText" lastClr="000000"/>
      </a:dk1>
      <a:lt1>
        <a:sysClr val="window" lastClr="FFFFFF"/>
      </a:lt1>
      <a:dk2>
        <a:srgbClr val="403739"/>
      </a:dk2>
      <a:lt2>
        <a:srgbClr val="F4E9E6"/>
      </a:lt2>
      <a:accent1>
        <a:srgbClr val="B18083"/>
      </a:accent1>
      <a:accent2>
        <a:srgbClr val="C17A69"/>
      </a:accent2>
      <a:accent3>
        <a:srgbClr val="CE9573"/>
      </a:accent3>
      <a:accent4>
        <a:srgbClr val="82907A"/>
      </a:accent4>
      <a:accent5>
        <a:srgbClr val="9A9966"/>
      </a:accent5>
      <a:accent6>
        <a:srgbClr val="AB9955"/>
      </a:accent6>
      <a:hlink>
        <a:srgbClr val="A97979"/>
      </a:hlink>
      <a:folHlink>
        <a:srgbClr val="BB7563"/>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otalTime>160</TotalTime>
  <Words>785</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Goudy Old Style</vt:lpstr>
      <vt:lpstr>Open Sans Extra Bold</vt:lpstr>
      <vt:lpstr>Univers Light</vt:lpstr>
      <vt:lpstr>PoiseVTI</vt:lpstr>
      <vt:lpstr>Infosys 5.0 Internship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Vishal Bassi</dc:creator>
  <cp:lastModifiedBy>Shreya Singh</cp:lastModifiedBy>
  <cp:revision>5</cp:revision>
  <dcterms:created xsi:type="dcterms:W3CDTF">2024-11-29T15:17:06Z</dcterms:created>
  <dcterms:modified xsi:type="dcterms:W3CDTF">2024-12-06T13:34:47Z</dcterms:modified>
</cp:coreProperties>
</file>